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9" r:id="rId6"/>
  </p:sldMasterIdLst>
  <p:notesMasterIdLst>
    <p:notesMasterId r:id="rId34"/>
  </p:notesMasterIdLst>
  <p:handoutMasterIdLst>
    <p:handoutMasterId r:id="rId35"/>
  </p:handoutMasterIdLst>
  <p:sldIdLst>
    <p:sldId id="256" r:id="rId7"/>
    <p:sldId id="258" r:id="rId8"/>
    <p:sldId id="265" r:id="rId9"/>
    <p:sldId id="264" r:id="rId10"/>
    <p:sldId id="284" r:id="rId11"/>
    <p:sldId id="270" r:id="rId12"/>
    <p:sldId id="262" r:id="rId13"/>
    <p:sldId id="266" r:id="rId14"/>
    <p:sldId id="259" r:id="rId15"/>
    <p:sldId id="268" r:id="rId16"/>
    <p:sldId id="267" r:id="rId17"/>
    <p:sldId id="272" r:id="rId18"/>
    <p:sldId id="273" r:id="rId19"/>
    <p:sldId id="274" r:id="rId20"/>
    <p:sldId id="275" r:id="rId21"/>
    <p:sldId id="271" r:id="rId22"/>
    <p:sldId id="281" r:id="rId23"/>
    <p:sldId id="276" r:id="rId24"/>
    <p:sldId id="277" r:id="rId25"/>
    <p:sldId id="279" r:id="rId26"/>
    <p:sldId id="278" r:id="rId27"/>
    <p:sldId id="283" r:id="rId28"/>
    <p:sldId id="282" r:id="rId29"/>
    <p:sldId id="288" r:id="rId30"/>
    <p:sldId id="286" r:id="rId31"/>
    <p:sldId id="1723" r:id="rId32"/>
    <p:sldId id="1728"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3" userDrawn="1">
          <p15:clr>
            <a:srgbClr val="A4A3A4"/>
          </p15:clr>
        </p15:guide>
        <p15:guide id="3" pos="5654" userDrawn="1">
          <p15:clr>
            <a:srgbClr val="A4A3A4"/>
          </p15:clr>
        </p15:guide>
        <p15:guide id="4" pos="3522" userDrawn="1">
          <p15:clr>
            <a:srgbClr val="A4A3A4"/>
          </p15:clr>
        </p15:guide>
        <p15:guide id="5" pos="2525" userDrawn="1">
          <p15:clr>
            <a:srgbClr val="A4A3A4"/>
          </p15:clr>
        </p15:guide>
        <p15:guide id="6" orient="horz" pos="3838" userDrawn="1">
          <p15:clr>
            <a:srgbClr val="A4A3A4"/>
          </p15:clr>
        </p15:guide>
        <p15:guide id="7" orient="horz" pos="2999" userDrawn="1">
          <p15:clr>
            <a:srgbClr val="A4A3A4"/>
          </p15:clr>
        </p15:guide>
        <p15:guide id="8" pos="347" userDrawn="1">
          <p15:clr>
            <a:srgbClr val="A4A3A4"/>
          </p15:clr>
        </p15:guide>
        <p15:guide id="9" pos="7378" userDrawn="1">
          <p15:clr>
            <a:srgbClr val="A4A3A4"/>
          </p15:clr>
        </p15:guide>
        <p15:guide id="10" orient="horz" pos="2273" userDrawn="1">
          <p15:clr>
            <a:srgbClr val="A4A3A4"/>
          </p15:clr>
        </p15:guide>
        <p15:guide id="11" orient="horz" pos="1593" userDrawn="1">
          <p15:clr>
            <a:srgbClr val="A4A3A4"/>
          </p15:clr>
        </p15:guide>
        <p15:guide id="12" orient="horz" pos="4178" userDrawn="1">
          <p15:clr>
            <a:srgbClr val="A4A3A4"/>
          </p15:clr>
        </p15:guide>
        <p15:guide id="13" pos="118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39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65" autoAdjust="0"/>
    <p:restoredTop sz="93676" autoAdjust="0"/>
  </p:normalViewPr>
  <p:slideViewPr>
    <p:cSldViewPr snapToGrid="0">
      <p:cViewPr varScale="1">
        <p:scale>
          <a:sx n="70" d="100"/>
          <a:sy n="70" d="100"/>
        </p:scale>
        <p:origin x="84" y="240"/>
      </p:cViewPr>
      <p:guideLst>
        <p:guide orient="horz" pos="323"/>
        <p:guide pos="5654"/>
        <p:guide pos="3522"/>
        <p:guide pos="2525"/>
        <p:guide orient="horz" pos="3838"/>
        <p:guide orient="horz" pos="2999"/>
        <p:guide pos="347"/>
        <p:guide pos="7378"/>
        <p:guide orient="horz" pos="2273"/>
        <p:guide orient="horz" pos="1593"/>
        <p:guide orient="horz" pos="4178"/>
        <p:guide pos="1186"/>
      </p:guideLst>
    </p:cSldViewPr>
  </p:slideViewPr>
  <p:notesTextViewPr>
    <p:cViewPr>
      <p:scale>
        <a:sx n="1" d="1"/>
        <a:sy n="1" d="1"/>
      </p:scale>
      <p:origin x="0" y="0"/>
    </p:cViewPr>
  </p:notesTextViewPr>
  <p:notesViewPr>
    <p:cSldViewPr snapToGrid="0" showGuides="1">
      <p:cViewPr varScale="1">
        <p:scale>
          <a:sx n="49" d="100"/>
          <a:sy n="49" d="100"/>
        </p:scale>
        <p:origin x="2010"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bg1"/>
                </a:solidFill>
                <a:latin typeface="+mn-lt"/>
                <a:ea typeface="+mn-ea"/>
                <a:cs typeface="+mn-cs"/>
              </a:defRPr>
            </a:pPr>
            <a:r>
              <a:rPr lang="zh-CN" altLang="en-US" b="1" dirty="0">
                <a:solidFill>
                  <a:schemeClr val="bg1"/>
                </a:solidFill>
              </a:rPr>
              <a:t>添加标题</a:t>
            </a:r>
            <a:endParaRPr lang="en-US" altLang="zh-CN" b="1" dirty="0">
              <a:solidFill>
                <a:schemeClr val="bg1"/>
              </a:solidFill>
            </a:endParaRP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bg1"/>
              </a:solidFill>
              <a:latin typeface="+mn-lt"/>
              <a:ea typeface="+mn-ea"/>
              <a:cs typeface="+mn-cs"/>
            </a:defRPr>
          </a:pPr>
          <a:endParaRPr lang="zh-CN"/>
        </a:p>
      </c:txPr>
    </c:title>
    <c:autoTitleDeleted val="0"/>
    <c:plotArea>
      <c:layout/>
      <c:barChart>
        <c:barDir val="col"/>
        <c:grouping val="clustered"/>
        <c:varyColors val="0"/>
        <c:ser>
          <c:idx val="2"/>
          <c:order val="0"/>
          <c:tx>
            <c:strRef>
              <c:f>Sheet1!$B$1</c:f>
              <c:strCache>
                <c:ptCount val="1"/>
                <c:pt idx="0">
                  <c:v>系列 3</c:v>
                </c:pt>
              </c:strCache>
            </c:strRef>
          </c:tx>
          <c:spPr>
            <a:blipFill>
              <a:blip xmlns:r="http://schemas.openxmlformats.org/officeDocument/2006/relationships" r:embed="rId3"/>
              <a:stretch>
                <a:fillRect/>
              </a:stretch>
            </a:blipFill>
            <a:ln>
              <a:noFill/>
            </a:ln>
            <a:effectLst>
              <a:outerShdw blurRad="165100" dist="88900" algn="l" rotWithShape="0">
                <a:prstClr val="black">
                  <a:alpha val="40000"/>
                </a:prstClr>
              </a:outerShdw>
            </a:effectLst>
          </c:spPr>
          <c:invertIfNegative val="0"/>
          <c:cat>
            <c:strRef>
              <c:f>Sheet1!$A$2:$A$5</c:f>
              <c:strCache>
                <c:ptCount val="4"/>
                <c:pt idx="0">
                  <c:v>关键字</c:v>
                </c:pt>
                <c:pt idx="1">
                  <c:v>关键字</c:v>
                </c:pt>
                <c:pt idx="2">
                  <c:v>关键字</c:v>
                </c:pt>
                <c:pt idx="3">
                  <c:v>关键字</c:v>
                </c:pt>
              </c:strCache>
            </c:strRef>
          </c:cat>
          <c:val>
            <c:numRef>
              <c:f>Sheet1!$B$2:$B$5</c:f>
              <c:numCache>
                <c:formatCode>0%</c:formatCode>
                <c:ptCount val="4"/>
                <c:pt idx="0">
                  <c:v>0.2</c:v>
                </c:pt>
                <c:pt idx="1">
                  <c:v>0.4</c:v>
                </c:pt>
                <c:pt idx="2">
                  <c:v>0.6</c:v>
                </c:pt>
                <c:pt idx="3">
                  <c:v>0.8</c:v>
                </c:pt>
              </c:numCache>
            </c:numRef>
          </c:val>
          <c:extLst>
            <c:ext xmlns:c16="http://schemas.microsoft.com/office/drawing/2014/chart" uri="{C3380CC4-5D6E-409C-BE32-E72D297353CC}">
              <c16:uniqueId val="{00000002-2444-4A7A-B1CF-E97C425B47B6}"/>
            </c:ext>
          </c:extLst>
        </c:ser>
        <c:dLbls>
          <c:showLegendKey val="0"/>
          <c:showVal val="0"/>
          <c:showCatName val="0"/>
          <c:showSerName val="0"/>
          <c:showPercent val="0"/>
          <c:showBubbleSize val="0"/>
        </c:dLbls>
        <c:gapWidth val="219"/>
        <c:overlap val="-27"/>
        <c:axId val="465303600"/>
        <c:axId val="465303272"/>
      </c:barChart>
      <c:catAx>
        <c:axId val="465303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zh-CN"/>
          </a:p>
        </c:txPr>
        <c:crossAx val="465303272"/>
        <c:crosses val="autoZero"/>
        <c:auto val="1"/>
        <c:lblAlgn val="ctr"/>
        <c:lblOffset val="100"/>
        <c:noMultiLvlLbl val="0"/>
      </c:catAx>
      <c:valAx>
        <c:axId val="465303272"/>
        <c:scaling>
          <c:orientation val="minMax"/>
          <c:max val="1"/>
        </c:scaling>
        <c:delete val="0"/>
        <c:axPos val="l"/>
        <c:majorGridlines>
          <c:spPr>
            <a:ln w="9525" cap="flat" cmpd="sng" algn="ctr">
              <a:solidFill>
                <a:schemeClr val="accent1">
                  <a:shade val="50000"/>
                  <a:alpha val="67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zh-CN"/>
          </a:p>
        </c:txPr>
        <c:crossAx val="465303600"/>
        <c:crosses val="autoZero"/>
        <c:crossBetween val="between"/>
        <c:majorUnit val="0.2"/>
      </c:valAx>
      <c:spPr>
        <a:noFill/>
        <a:ln>
          <a:solidFill>
            <a:schemeClr val="accent1">
              <a:shade val="50000"/>
              <a:alpha val="0"/>
            </a:schemeClr>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r>
              <a:rPr lang="zh-CN" altLang="en-US" dirty="0">
                <a:solidFill>
                  <a:schemeClr val="bg1"/>
                </a:solidFill>
              </a:rPr>
              <a:t>数据的变化趋势</a:t>
            </a:r>
            <a:endParaRPr lang="en-US" altLang="zh-CN" dirty="0">
              <a:solidFill>
                <a:schemeClr val="bg1"/>
              </a:solidFill>
            </a:endParaRPr>
          </a:p>
        </c:rich>
      </c:tx>
      <c:layout>
        <c:manualLayout>
          <c:xMode val="edge"/>
          <c:yMode val="edge"/>
          <c:x val="0.41433079004659307"/>
          <c:y val="2.213643626906925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bg1"/>
              </a:solidFill>
              <a:round/>
            </a:ln>
            <a:effectLst/>
          </c:spPr>
          <c:marker>
            <c:symbol val="circle"/>
            <c:size val="14"/>
            <c:spPr>
              <a:solidFill>
                <a:schemeClr val="bg1"/>
              </a:solidFill>
              <a:ln w="9525">
                <a:solidFill>
                  <a:schemeClr val="accent1"/>
                </a:solidFill>
              </a:ln>
              <a:effectLst/>
            </c:spPr>
          </c:marker>
          <c:dLbls>
            <c:dLbl>
              <c:idx val="1"/>
              <c:layout>
                <c:manualLayout>
                  <c:x val="-3.8811450894219696E-2"/>
                  <c:y val="-8.65118510549015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ACA-42B2-A0A6-36DA269EAE3C}"/>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关键字</c:v>
                </c:pt>
                <c:pt idx="1">
                  <c:v>关键字</c:v>
                </c:pt>
                <c:pt idx="2">
                  <c:v>关键字</c:v>
                </c:pt>
                <c:pt idx="3">
                  <c:v>关键字</c:v>
                </c:pt>
                <c:pt idx="4">
                  <c:v>关键字</c:v>
                </c:pt>
              </c:strCache>
            </c:strRef>
          </c:cat>
          <c:val>
            <c:numRef>
              <c:f>Sheet1!$B$2:$B$6</c:f>
              <c:numCache>
                <c:formatCode>0%</c:formatCode>
                <c:ptCount val="5"/>
                <c:pt idx="0">
                  <c:v>0.2</c:v>
                </c:pt>
                <c:pt idx="1">
                  <c:v>0.06</c:v>
                </c:pt>
                <c:pt idx="2">
                  <c:v>0.15</c:v>
                </c:pt>
                <c:pt idx="3">
                  <c:v>0.08</c:v>
                </c:pt>
                <c:pt idx="4">
                  <c:v>0.09</c:v>
                </c:pt>
              </c:numCache>
            </c:numRef>
          </c:val>
          <c:smooth val="0"/>
          <c:extLst>
            <c:ext xmlns:c16="http://schemas.microsoft.com/office/drawing/2014/chart" uri="{C3380CC4-5D6E-409C-BE32-E72D297353CC}">
              <c16:uniqueId val="{00000000-DACA-42B2-A0A6-36DA269EAE3C}"/>
            </c:ext>
          </c:extLst>
        </c:ser>
        <c:dLbls>
          <c:showLegendKey val="0"/>
          <c:showVal val="0"/>
          <c:showCatName val="0"/>
          <c:showSerName val="0"/>
          <c:showPercent val="0"/>
          <c:showBubbleSize val="0"/>
        </c:dLbls>
        <c:marker val="1"/>
        <c:smooth val="0"/>
        <c:axId val="1023233344"/>
        <c:axId val="1023234656"/>
      </c:lineChart>
      <c:catAx>
        <c:axId val="1023233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mj-ea"/>
                <a:ea typeface="+mj-ea"/>
                <a:cs typeface="+mn-cs"/>
              </a:defRPr>
            </a:pPr>
            <a:endParaRPr lang="zh-CN"/>
          </a:p>
        </c:txPr>
        <c:crossAx val="1023234656"/>
        <c:crosses val="autoZero"/>
        <c:auto val="1"/>
        <c:lblAlgn val="ctr"/>
        <c:lblOffset val="100"/>
        <c:noMultiLvlLbl val="0"/>
      </c:catAx>
      <c:valAx>
        <c:axId val="1023234656"/>
        <c:scaling>
          <c:orientation val="minMax"/>
        </c:scaling>
        <c:delete val="0"/>
        <c:axPos val="l"/>
        <c:majorGridlines>
          <c:spPr>
            <a:ln w="9525" cap="flat" cmpd="sng" algn="ctr">
              <a:solidFill>
                <a:schemeClr val="bg1">
                  <a:alpha val="14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bg1"/>
                </a:solidFill>
                <a:latin typeface="+mn-lt"/>
                <a:ea typeface="+mn-ea"/>
                <a:cs typeface="+mn-cs"/>
              </a:defRPr>
            </a:pPr>
            <a:endParaRPr lang="zh-CN"/>
          </a:p>
        </c:txPr>
        <c:crossAx val="10232333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609565229647508E-2"/>
          <c:y val="0.27873800319481901"/>
          <c:w val="0.82878086954070496"/>
          <c:h val="0.58546876826306604"/>
        </c:manualLayout>
      </c:layout>
      <c:doughnutChart>
        <c:varyColors val="1"/>
        <c:ser>
          <c:idx val="0"/>
          <c:order val="0"/>
          <c:tx>
            <c:strRef>
              <c:f>Sheet1!$B$1</c:f>
              <c:strCache>
                <c:ptCount val="1"/>
                <c:pt idx="0">
                  <c:v>销售额</c:v>
                </c:pt>
              </c:strCache>
            </c:strRef>
          </c:tx>
          <c:spPr>
            <a:ln>
              <a:noFill/>
            </a:ln>
          </c:spPr>
          <c:explosion val="26"/>
          <c:dPt>
            <c:idx val="0"/>
            <c:bubble3D val="0"/>
            <c:spPr>
              <a:solidFill>
                <a:srgbClr val="25397B"/>
              </a:solidFill>
              <a:ln w="19050">
                <a:noFill/>
              </a:ln>
              <a:effectLst/>
            </c:spPr>
            <c:extLst>
              <c:ext xmlns:c16="http://schemas.microsoft.com/office/drawing/2014/chart" uri="{C3380CC4-5D6E-409C-BE32-E72D297353CC}">
                <c16:uniqueId val="{00000001-154B-41A2-AF02-7491E886B8AE}"/>
              </c:ext>
            </c:extLst>
          </c:dPt>
          <c:dPt>
            <c:idx val="1"/>
            <c:bubble3D val="0"/>
            <c:spPr>
              <a:noFill/>
              <a:ln w="19050">
                <a:noFill/>
              </a:ln>
              <a:effectLst/>
            </c:spPr>
            <c:extLst>
              <c:ext xmlns:c16="http://schemas.microsoft.com/office/drawing/2014/chart" uri="{C3380CC4-5D6E-409C-BE32-E72D297353CC}">
                <c16:uniqueId val="{00000002-154B-41A2-AF02-7491E886B8AE}"/>
              </c:ext>
            </c:extLst>
          </c:dPt>
          <c:dLbls>
            <c:dLbl>
              <c:idx val="0"/>
              <c:layout>
                <c:manualLayout>
                  <c:x val="0.2295892885704183"/>
                  <c:y val="7.147217087519854E-2"/>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rgbClr val="25397B"/>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0.44532539294913004"/>
                      <c:h val="0.2312399620777579"/>
                    </c:manualLayout>
                  </c15:layout>
                </c:ext>
                <c:ext xmlns:c16="http://schemas.microsoft.com/office/drawing/2014/chart" uri="{C3380CC4-5D6E-409C-BE32-E72D297353CC}">
                  <c16:uniqueId val="{00000001-154B-41A2-AF02-7491E886B8A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0.35</c:v>
                </c:pt>
                <c:pt idx="1">
                  <c:v>0.65</c:v>
                </c:pt>
              </c:numCache>
            </c:numRef>
          </c:val>
          <c:extLst>
            <c:ext xmlns:c16="http://schemas.microsoft.com/office/drawing/2014/chart" uri="{C3380CC4-5D6E-409C-BE32-E72D297353CC}">
              <c16:uniqueId val="{00000000-154B-41A2-AF02-7491E886B8AE}"/>
            </c:ext>
          </c:extLst>
        </c:ser>
        <c:dLbls>
          <c:showLegendKey val="0"/>
          <c:showVal val="0"/>
          <c:showCatName val="0"/>
          <c:showSerName val="0"/>
          <c:showPercent val="0"/>
          <c:showBubbleSize val="0"/>
          <c:showLeaderLines val="1"/>
        </c:dLbls>
        <c:firstSliceAng val="237"/>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609565229647508E-2"/>
          <c:y val="0.27873800319481901"/>
          <c:w val="0.82878086954070496"/>
          <c:h val="0.58546876826306604"/>
        </c:manualLayout>
      </c:layout>
      <c:doughnutChart>
        <c:varyColors val="1"/>
        <c:ser>
          <c:idx val="0"/>
          <c:order val="0"/>
          <c:tx>
            <c:strRef>
              <c:f>Sheet1!$B$1</c:f>
              <c:strCache>
                <c:ptCount val="1"/>
                <c:pt idx="0">
                  <c:v>销售额</c:v>
                </c:pt>
              </c:strCache>
            </c:strRef>
          </c:tx>
          <c:spPr>
            <a:ln>
              <a:noFill/>
            </a:ln>
          </c:spPr>
          <c:explosion val="26"/>
          <c:dPt>
            <c:idx val="0"/>
            <c:bubble3D val="0"/>
            <c:spPr>
              <a:solidFill>
                <a:schemeClr val="bg1"/>
              </a:solidFill>
              <a:ln w="19050">
                <a:noFill/>
              </a:ln>
              <a:effectLst/>
            </c:spPr>
            <c:extLst>
              <c:ext xmlns:c16="http://schemas.microsoft.com/office/drawing/2014/chart" uri="{C3380CC4-5D6E-409C-BE32-E72D297353CC}">
                <c16:uniqueId val="{00000001-154B-41A2-AF02-7491E886B8AE}"/>
              </c:ext>
            </c:extLst>
          </c:dPt>
          <c:dPt>
            <c:idx val="1"/>
            <c:bubble3D val="0"/>
            <c:spPr>
              <a:noFill/>
              <a:ln w="19050">
                <a:noFill/>
              </a:ln>
              <a:effectLst/>
            </c:spPr>
            <c:extLst>
              <c:ext xmlns:c16="http://schemas.microsoft.com/office/drawing/2014/chart" uri="{C3380CC4-5D6E-409C-BE32-E72D297353CC}">
                <c16:uniqueId val="{00000002-154B-41A2-AF02-7491E886B8AE}"/>
              </c:ext>
            </c:extLst>
          </c:dPt>
          <c:dLbls>
            <c:dLbl>
              <c:idx val="0"/>
              <c:layout>
                <c:manualLayout>
                  <c:x val="0.206241225325969"/>
                  <c:y val="-3.8485015086645501E-2"/>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0.44532539294913004"/>
                      <c:h val="0.2312399620777579"/>
                    </c:manualLayout>
                  </c15:layout>
                </c:ext>
                <c:ext xmlns:c16="http://schemas.microsoft.com/office/drawing/2014/chart" uri="{C3380CC4-5D6E-409C-BE32-E72D297353CC}">
                  <c16:uniqueId val="{00000001-154B-41A2-AF02-7491E886B8A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0.6</c:v>
                </c:pt>
                <c:pt idx="1">
                  <c:v>0.4</c:v>
                </c:pt>
              </c:numCache>
            </c:numRef>
          </c:val>
          <c:extLst>
            <c:ext xmlns:c16="http://schemas.microsoft.com/office/drawing/2014/chart" uri="{C3380CC4-5D6E-409C-BE32-E72D297353CC}">
              <c16:uniqueId val="{00000000-154B-41A2-AF02-7491E886B8AE}"/>
            </c:ext>
          </c:extLst>
        </c:ser>
        <c:dLbls>
          <c:showLegendKey val="0"/>
          <c:showVal val="0"/>
          <c:showCatName val="0"/>
          <c:showSerName val="0"/>
          <c:showPercent val="0"/>
          <c:showBubbleSize val="0"/>
          <c:showLeaderLines val="1"/>
        </c:dLbls>
        <c:firstSliceAng val="145"/>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609565229647508E-2"/>
          <c:y val="0.27873800319481901"/>
          <c:w val="0.82878086954070496"/>
          <c:h val="0.58546876826306604"/>
        </c:manualLayout>
      </c:layout>
      <c:doughnutChart>
        <c:varyColors val="1"/>
        <c:ser>
          <c:idx val="0"/>
          <c:order val="0"/>
          <c:tx>
            <c:strRef>
              <c:f>Sheet1!$B$1</c:f>
              <c:strCache>
                <c:ptCount val="1"/>
                <c:pt idx="0">
                  <c:v>销售额</c:v>
                </c:pt>
              </c:strCache>
            </c:strRef>
          </c:tx>
          <c:spPr>
            <a:ln>
              <a:noFill/>
            </a:ln>
          </c:spPr>
          <c:explosion val="25"/>
          <c:dPt>
            <c:idx val="0"/>
            <c:bubble3D val="0"/>
            <c:spPr>
              <a:solidFill>
                <a:srgbClr val="25397B"/>
              </a:solidFill>
              <a:ln w="19050">
                <a:noFill/>
              </a:ln>
              <a:effectLst/>
            </c:spPr>
            <c:extLst>
              <c:ext xmlns:c16="http://schemas.microsoft.com/office/drawing/2014/chart" uri="{C3380CC4-5D6E-409C-BE32-E72D297353CC}">
                <c16:uniqueId val="{00000001-154B-41A2-AF02-7491E886B8AE}"/>
              </c:ext>
            </c:extLst>
          </c:dPt>
          <c:dPt>
            <c:idx val="1"/>
            <c:bubble3D val="0"/>
            <c:spPr>
              <a:noFill/>
              <a:ln w="19050">
                <a:noFill/>
              </a:ln>
              <a:effectLst/>
            </c:spPr>
            <c:extLst>
              <c:ext xmlns:c16="http://schemas.microsoft.com/office/drawing/2014/chart" uri="{C3380CC4-5D6E-409C-BE32-E72D297353CC}">
                <c16:uniqueId val="{00000002-154B-41A2-AF02-7491E886B8AE}"/>
              </c:ext>
            </c:extLst>
          </c:dPt>
          <c:dLbls>
            <c:dLbl>
              <c:idx val="0"/>
              <c:layout>
                <c:manualLayout>
                  <c:x val="0.25293735181486765"/>
                  <c:y val="-9.8961467365659597E-2"/>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rgbClr val="25397B"/>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0.44532539294913004"/>
                      <c:h val="0.2312399620777579"/>
                    </c:manualLayout>
                  </c15:layout>
                </c:ext>
                <c:ext xmlns:c16="http://schemas.microsoft.com/office/drawing/2014/chart" uri="{C3380CC4-5D6E-409C-BE32-E72D297353CC}">
                  <c16:uniqueId val="{00000001-154B-41A2-AF02-7491E886B8A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0.75</c:v>
                </c:pt>
                <c:pt idx="1">
                  <c:v>0.25</c:v>
                </c:pt>
              </c:numCache>
            </c:numRef>
          </c:val>
          <c:extLst>
            <c:ext xmlns:c16="http://schemas.microsoft.com/office/drawing/2014/chart" uri="{C3380CC4-5D6E-409C-BE32-E72D297353CC}">
              <c16:uniqueId val="{00000000-154B-41A2-AF02-7491E886B8AE}"/>
            </c:ext>
          </c:extLst>
        </c:ser>
        <c:dLbls>
          <c:showLegendKey val="0"/>
          <c:showVal val="0"/>
          <c:showCatName val="0"/>
          <c:showSerName val="0"/>
          <c:showPercent val="0"/>
          <c:showBubbleSize val="0"/>
          <c:showLeaderLines val="1"/>
        </c:dLbls>
        <c:firstSliceAng val="93"/>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41C6C1F2-38C4-4ABE-BD07-F6913958C02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9423159C-6A05-464C-A181-384E2C890EE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CDC5038-ED98-47F5-8CAD-40ABC0A953A6}"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1BF705D3-152D-4D08-A5EC-EA82DEF4FD2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16A4F486-2201-475D-BB59-969A701CA0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B695675-5715-4F1F-88AB-629B9AC4245C}" type="slidenum">
              <a:rPr lang="zh-CN" altLang="en-US" smtClean="0"/>
              <a:t>‹#›</a:t>
            </a:fld>
            <a:endParaRPr lang="zh-CN" altLang="en-US"/>
          </a:p>
        </p:txBody>
      </p:sp>
    </p:spTree>
    <p:extLst>
      <p:ext uri="{BB962C8B-B14F-4D97-AF65-F5344CB8AC3E}">
        <p14:creationId xmlns:p14="http://schemas.microsoft.com/office/powerpoint/2010/main" val="24781125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D2C78F-1CCF-4FD7-B68D-721EF65B81D0}"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00E8AC-924B-4D4E-B1C8-F8FBC8D7FD7B}" type="slidenum">
              <a:rPr lang="zh-CN" altLang="en-US" smtClean="0"/>
              <a:t>‹#›</a:t>
            </a:fld>
            <a:endParaRPr lang="zh-CN" altLang="en-US"/>
          </a:p>
        </p:txBody>
      </p:sp>
    </p:spTree>
    <p:extLst>
      <p:ext uri="{BB962C8B-B14F-4D97-AF65-F5344CB8AC3E}">
        <p14:creationId xmlns:p14="http://schemas.microsoft.com/office/powerpoint/2010/main" val="3785108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5</a:t>
            </a:fld>
            <a:endParaRPr lang="zh-CN" altLang="en-US"/>
          </a:p>
        </p:txBody>
      </p:sp>
    </p:spTree>
    <p:extLst>
      <p:ext uri="{BB962C8B-B14F-4D97-AF65-F5344CB8AC3E}">
        <p14:creationId xmlns:p14="http://schemas.microsoft.com/office/powerpoint/2010/main" val="1020864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6</a:t>
            </a:fld>
            <a:endParaRPr lang="zh-CN" altLang="en-US"/>
          </a:p>
        </p:txBody>
      </p:sp>
    </p:spTree>
    <p:extLst>
      <p:ext uri="{BB962C8B-B14F-4D97-AF65-F5344CB8AC3E}">
        <p14:creationId xmlns:p14="http://schemas.microsoft.com/office/powerpoint/2010/main" val="3191335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10</a:t>
            </a:fld>
            <a:endParaRPr lang="zh-CN" altLang="en-US"/>
          </a:p>
        </p:txBody>
      </p:sp>
    </p:spTree>
    <p:extLst>
      <p:ext uri="{BB962C8B-B14F-4D97-AF65-F5344CB8AC3E}">
        <p14:creationId xmlns:p14="http://schemas.microsoft.com/office/powerpoint/2010/main" val="923636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11</a:t>
            </a:fld>
            <a:endParaRPr lang="zh-CN" altLang="en-US"/>
          </a:p>
        </p:txBody>
      </p:sp>
    </p:spTree>
    <p:extLst>
      <p:ext uri="{BB962C8B-B14F-4D97-AF65-F5344CB8AC3E}">
        <p14:creationId xmlns:p14="http://schemas.microsoft.com/office/powerpoint/2010/main" val="3220397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19</a:t>
            </a:fld>
            <a:endParaRPr lang="zh-CN" altLang="en-US"/>
          </a:p>
        </p:txBody>
      </p:sp>
    </p:spTree>
    <p:extLst>
      <p:ext uri="{BB962C8B-B14F-4D97-AF65-F5344CB8AC3E}">
        <p14:creationId xmlns:p14="http://schemas.microsoft.com/office/powerpoint/2010/main" val="255974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21</a:t>
            </a:fld>
            <a:endParaRPr lang="zh-CN" altLang="en-US"/>
          </a:p>
        </p:txBody>
      </p:sp>
    </p:spTree>
    <p:extLst>
      <p:ext uri="{BB962C8B-B14F-4D97-AF65-F5344CB8AC3E}">
        <p14:creationId xmlns:p14="http://schemas.microsoft.com/office/powerpoint/2010/main" val="2793948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23</a:t>
            </a:fld>
            <a:endParaRPr lang="zh-CN" altLang="en-US"/>
          </a:p>
        </p:txBody>
      </p:sp>
    </p:spTree>
    <p:extLst>
      <p:ext uri="{BB962C8B-B14F-4D97-AF65-F5344CB8AC3E}">
        <p14:creationId xmlns:p14="http://schemas.microsoft.com/office/powerpoint/2010/main" val="2001402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 Id="rId4" Type="http://schemas.openxmlformats.org/officeDocument/2006/relationships/image" Target="../media/image6.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C27D1A-A977-4E14-B9A8-74F2DBF3F63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7C31B99-8BCE-49B5-A540-52B0BC962D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1FE0774-53CD-4C9C-A1E8-C5166FF1E814}"/>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147284BF-5A38-42A8-962D-B45A298C2C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41CADC-ED2B-41BF-A581-40524DA4B34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018583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A73E0E-7AD1-44DA-88A9-42CBC763BD5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1861395-B765-4584-B72A-56693FA42F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28481EC-D562-433F-ACF2-F5A776E42C3C}"/>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F24838EB-82BE-4F87-B6B3-965B5BE851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620211-F715-47D4-A9EB-5E4F3DD0DA68}"/>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700903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299693B-A4AC-435A-B2C6-D070E8E61C6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78B5697-AE17-408A-8735-BAF5851E7F5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2688845-6393-4468-9205-A01E9AA50C8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E0BD93CD-4AE9-4FCB-A48E-EFF5BEB80A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45BEF4-FE31-4E7F-8DE6-813EAAEEC91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869941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C27D1A-A977-4E14-B9A8-74F2DBF3F63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7C31B99-8BCE-49B5-A540-52B0BC962D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1FE0774-53CD-4C9C-A1E8-C5166FF1E814}"/>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147284BF-5A38-42A8-962D-B45A298C2C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41CADC-ED2B-41BF-A581-40524DA4B34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32547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618D57-8FE8-4EFE-BED4-F5E18EDB19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846C9EF-5B79-4940-A0F1-C7420EBA371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9CB3401-2C23-4BDA-AA8D-D58CB782F81E}"/>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202E19C-AB0A-4BBE-A113-93A4C995B3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A56872-1CEC-4C67-8F17-38A930C386EB}"/>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783952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CB148A-4634-4BD4-B3C1-AABE1108C4A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973D3F0-409B-4551-A429-10B6DBE1BB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1BAFDC2-B4CD-4313-89B2-07B6839AD66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ADA405C6-CEA3-46DB-A7CE-0E35B746E9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2DC8A5-3B47-49F7-A100-A1BC26D42F0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6031265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C9E874-2887-4971-A967-B743F1BD29C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943D26D-6C06-43B9-A9DB-D7B419D8EF9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8F1FCDF-DD2E-41BC-A44D-35CCAA8D1CF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CBEF80C9-00B1-4C38-9DF7-0F4F7DE2254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11F73055-EE3E-48D0-9803-F0171265A6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5AD6111-B17C-405B-9EDD-E8902EF0844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8654261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DABFD7-6872-4874-AD93-4DE8E27764C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E73A152-7177-4DF0-B313-92ABE084E7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7FFD2888-DA1A-4F40-B9E8-277A1BC2357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189B77BE-D77C-451F-92D7-55224CB6AA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C7C86450-21C6-4DDE-B398-2E2FC67B7B0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A5E3B4C4-77AB-4AD9-A8AF-BAB5D5985403}"/>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31DFD30A-9CF8-40FF-8CDB-617A4E031BA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582D38F-CDB7-451C-B0F4-3AF682929321}"/>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3346526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539F79-11B6-49FE-8717-7EB4CCF09F6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57C70B8-4017-4DFC-9982-9960AE40CD9E}"/>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7623C085-5D34-4EBC-9972-D38D7F4FD89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4A709EE-57B4-4429-B2F7-D7792E59B87A}"/>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6915297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F722B5B-7A34-4777-BD23-87BCC5A5B09A}"/>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22407A10-A425-4835-9C01-53D3E1AD0D5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3FCB884-CA72-4CAA-94A7-6F1E66985AE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8274651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B22EE-2F1F-4586-8FB1-1152BEA56F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6574483-3534-4190-ACE0-41308D3670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5F7E04A8-C685-4890-B73E-5B5462945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A21BA12-5976-4CB6-9013-B78904D49F9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CE8B315C-3589-493D-B4F5-CE077A59B89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FEACBE-D724-45EF-AF79-AACD75D9023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561433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618D57-8FE8-4EFE-BED4-F5E18EDB19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846C9EF-5B79-4940-A0F1-C7420EBA371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9CB3401-2C23-4BDA-AA8D-D58CB782F81E}"/>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202E19C-AB0A-4BBE-A113-93A4C995B3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A56872-1CEC-4C67-8F17-38A930C386EB}"/>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99790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10EBC5-C568-4970-A3C0-A42530FB96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07F779C-DD8A-4DC5-B7E3-E91CE57111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B9410B7-5697-4D58-8F19-D0DC35DA74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3B52EC0-408A-4959-B5C0-8763B03E36CD}"/>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A2F6B4FD-E931-448E-A372-75BB489CFA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0769398-CA30-4012-AD89-7E05E7331064}"/>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6172733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A73E0E-7AD1-44DA-88A9-42CBC763BD5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1861395-B765-4584-B72A-56693FA42F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28481EC-D562-433F-ACF2-F5A776E42C3C}"/>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F24838EB-82BE-4F87-B6B3-965B5BE851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620211-F715-47D4-A9EB-5E4F3DD0DA68}"/>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5487858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299693B-A4AC-435A-B2C6-D070E8E61C6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78B5697-AE17-408A-8735-BAF5851E7F5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2688845-6393-4468-9205-A01E9AA50C8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E0BD93CD-4AE9-4FCB-A48E-EFF5BEB80A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45BEF4-FE31-4E7F-8DE6-813EAAEEC91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8448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C27D1A-A977-4E14-B9A8-74F2DBF3F63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7C31B99-8BCE-49B5-A540-52B0BC962D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1FE0774-53CD-4C9C-A1E8-C5166FF1E814}"/>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147284BF-5A38-42A8-962D-B45A298C2C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41CADC-ED2B-41BF-A581-40524DA4B34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776589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618D57-8FE8-4EFE-BED4-F5E18EDB19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846C9EF-5B79-4940-A0F1-C7420EBA371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9CB3401-2C23-4BDA-AA8D-D58CB782F81E}"/>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202E19C-AB0A-4BBE-A113-93A4C995B3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A56872-1CEC-4C67-8F17-38A930C386EB}"/>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6359128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CB148A-4634-4BD4-B3C1-AABE1108C4A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973D3F0-409B-4551-A429-10B6DBE1BB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1BAFDC2-B4CD-4313-89B2-07B6839AD66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ADA405C6-CEA3-46DB-A7CE-0E35B746E9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2DC8A5-3B47-49F7-A100-A1BC26D42F0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6729701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C9E874-2887-4971-A967-B743F1BD29C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943D26D-6C06-43B9-A9DB-D7B419D8EF9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8F1FCDF-DD2E-41BC-A44D-35CCAA8D1CF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CBEF80C9-00B1-4C38-9DF7-0F4F7DE2254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11F73055-EE3E-48D0-9803-F0171265A6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5AD6111-B17C-405B-9EDD-E8902EF0844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0729221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DABFD7-6872-4874-AD93-4DE8E27764C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E73A152-7177-4DF0-B313-92ABE084E7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7FFD2888-DA1A-4F40-B9E8-277A1BC2357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189B77BE-D77C-451F-92D7-55224CB6AA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C7C86450-21C6-4DDE-B398-2E2FC67B7B0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A5E3B4C4-77AB-4AD9-A8AF-BAB5D5985403}"/>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31DFD30A-9CF8-40FF-8CDB-617A4E031BA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582D38F-CDB7-451C-B0F4-3AF682929321}"/>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7069943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539F79-11B6-49FE-8717-7EB4CCF09F6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57C70B8-4017-4DFC-9982-9960AE40CD9E}"/>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7623C085-5D34-4EBC-9972-D38D7F4FD89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4A709EE-57B4-4429-B2F7-D7792E59B87A}"/>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9869343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F722B5B-7A34-4777-BD23-87BCC5A5B09A}"/>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22407A10-A425-4835-9C01-53D3E1AD0D5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3FCB884-CA72-4CAA-94A7-6F1E66985AE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661825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CB148A-4634-4BD4-B3C1-AABE1108C4A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973D3F0-409B-4551-A429-10B6DBE1BB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1BAFDC2-B4CD-4313-89B2-07B6839AD66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ADA405C6-CEA3-46DB-A7CE-0E35B746E9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2DC8A5-3B47-49F7-A100-A1BC26D42F0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9803095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B22EE-2F1F-4586-8FB1-1152BEA56F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6574483-3534-4190-ACE0-41308D3670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5F7E04A8-C685-4890-B73E-5B5462945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A21BA12-5976-4CB6-9013-B78904D49F9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CE8B315C-3589-493D-B4F5-CE077A59B89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FEACBE-D724-45EF-AF79-AACD75D9023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6181676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10EBC5-C568-4970-A3C0-A42530FB96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07F779C-DD8A-4DC5-B7E3-E91CE57111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B9410B7-5697-4D58-8F19-D0DC35DA74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3B52EC0-408A-4959-B5C0-8763B03E36CD}"/>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A2F6B4FD-E931-448E-A372-75BB489CFA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0769398-CA30-4012-AD89-7E05E7331064}"/>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747514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A73E0E-7AD1-44DA-88A9-42CBC763BD5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1861395-B765-4584-B72A-56693FA42F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28481EC-D562-433F-ACF2-F5A776E42C3C}"/>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F24838EB-82BE-4F87-B6B3-965B5BE851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620211-F715-47D4-A9EB-5E4F3DD0DA68}"/>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2290158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299693B-A4AC-435A-B2C6-D070E8E61C6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78B5697-AE17-408A-8735-BAF5851E7F5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2688845-6393-4468-9205-A01E9AA50C8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E0BD93CD-4AE9-4FCB-A48E-EFF5BEB80A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45BEF4-FE31-4E7F-8DE6-813EAAEEC91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42705163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C27D1A-A977-4E14-B9A8-74F2DBF3F63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7C31B99-8BCE-49B5-A540-52B0BC962D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1FE0774-53CD-4C9C-A1E8-C5166FF1E814}"/>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147284BF-5A38-42A8-962D-B45A298C2C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41CADC-ED2B-41BF-A581-40524DA4B34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3893721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618D57-8FE8-4EFE-BED4-F5E18EDB19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846C9EF-5B79-4940-A0F1-C7420EBA371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9CB3401-2C23-4BDA-AA8D-D58CB782F81E}"/>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202E19C-AB0A-4BBE-A113-93A4C995B3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A56872-1CEC-4C67-8F17-38A930C386EB}"/>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7887579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CB148A-4634-4BD4-B3C1-AABE1108C4A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973D3F0-409B-4551-A429-10B6DBE1BB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1BAFDC2-B4CD-4313-89B2-07B6839AD66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ADA405C6-CEA3-46DB-A7CE-0E35B746E9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2DC8A5-3B47-49F7-A100-A1BC26D42F0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6666421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C9E874-2887-4971-A967-B743F1BD29C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943D26D-6C06-43B9-A9DB-D7B419D8EF9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8F1FCDF-DD2E-41BC-A44D-35CCAA8D1CF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CBEF80C9-00B1-4C38-9DF7-0F4F7DE2254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11F73055-EE3E-48D0-9803-F0171265A6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5AD6111-B17C-405B-9EDD-E8902EF0844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068549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DABFD7-6872-4874-AD93-4DE8E27764C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E73A152-7177-4DF0-B313-92ABE084E7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7FFD2888-DA1A-4F40-B9E8-277A1BC2357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189B77BE-D77C-451F-92D7-55224CB6AA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C7C86450-21C6-4DDE-B398-2E2FC67B7B0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A5E3B4C4-77AB-4AD9-A8AF-BAB5D5985403}"/>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31DFD30A-9CF8-40FF-8CDB-617A4E031BA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582D38F-CDB7-451C-B0F4-3AF682929321}"/>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6085275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539F79-11B6-49FE-8717-7EB4CCF09F6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57C70B8-4017-4DFC-9982-9960AE40CD9E}"/>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7623C085-5D34-4EBC-9972-D38D7F4FD89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4A709EE-57B4-4429-B2F7-D7792E59B87A}"/>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587832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C9E874-2887-4971-A967-B743F1BD29C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943D26D-6C06-43B9-A9DB-D7B419D8EF9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8F1FCDF-DD2E-41BC-A44D-35CCAA8D1CF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CBEF80C9-00B1-4C38-9DF7-0F4F7DE2254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11F73055-EE3E-48D0-9803-F0171265A6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5AD6111-B17C-405B-9EDD-E8902EF0844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3948267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F722B5B-7A34-4777-BD23-87BCC5A5B09A}"/>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22407A10-A425-4835-9C01-53D3E1AD0D5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3FCB884-CA72-4CAA-94A7-6F1E66985AE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8162396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B22EE-2F1F-4586-8FB1-1152BEA56F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6574483-3534-4190-ACE0-41308D3670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5F7E04A8-C685-4890-B73E-5B5462945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A21BA12-5976-4CB6-9013-B78904D49F9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CE8B315C-3589-493D-B4F5-CE077A59B89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FEACBE-D724-45EF-AF79-AACD75D9023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2854984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10EBC5-C568-4970-A3C0-A42530FB96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07F779C-DD8A-4DC5-B7E3-E91CE57111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B9410B7-5697-4D58-8F19-D0DC35DA74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3B52EC0-408A-4959-B5C0-8763B03E36CD}"/>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A2F6B4FD-E931-448E-A372-75BB489CFA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0769398-CA30-4012-AD89-7E05E7331064}"/>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2384699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A73E0E-7AD1-44DA-88A9-42CBC763BD5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1861395-B765-4584-B72A-56693FA42F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28481EC-D562-433F-ACF2-F5A776E42C3C}"/>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F24838EB-82BE-4F87-B6B3-965B5BE851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620211-F715-47D4-A9EB-5E4F3DD0DA68}"/>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4899992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299693B-A4AC-435A-B2C6-D070E8E61C6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78B5697-AE17-408A-8735-BAF5851E7F5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2688845-6393-4468-9205-A01E9AA50C8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E0BD93CD-4AE9-4FCB-A48E-EFF5BEB80A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45BEF4-FE31-4E7F-8DE6-813EAAEEC91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3806526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C27D1A-A977-4E14-B9A8-74F2DBF3F63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7C31B99-8BCE-49B5-A540-52B0BC962D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1FE0774-53CD-4C9C-A1E8-C5166FF1E814}"/>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147284BF-5A38-42A8-962D-B45A298C2C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41CADC-ED2B-41BF-A581-40524DA4B34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5075912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618D57-8FE8-4EFE-BED4-F5E18EDB19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846C9EF-5B79-4940-A0F1-C7420EBA371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9CB3401-2C23-4BDA-AA8D-D58CB782F81E}"/>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202E19C-AB0A-4BBE-A113-93A4C995B3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A56872-1CEC-4C67-8F17-38A930C386EB}"/>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9751012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CB148A-4634-4BD4-B3C1-AABE1108C4A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973D3F0-409B-4551-A429-10B6DBE1BB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1BAFDC2-B4CD-4313-89B2-07B6839AD66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ADA405C6-CEA3-46DB-A7CE-0E35B746E9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2DC8A5-3B47-49F7-A100-A1BC26D42F0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1881746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C9E874-2887-4971-A967-B743F1BD29C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943D26D-6C06-43B9-A9DB-D7B419D8EF9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8F1FCDF-DD2E-41BC-A44D-35CCAA8D1CF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CBEF80C9-00B1-4C38-9DF7-0F4F7DE2254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11F73055-EE3E-48D0-9803-F0171265A6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5AD6111-B17C-405B-9EDD-E8902EF0844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7549270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DABFD7-6872-4874-AD93-4DE8E27764C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E73A152-7177-4DF0-B313-92ABE084E7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7FFD2888-DA1A-4F40-B9E8-277A1BC2357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189B77BE-D77C-451F-92D7-55224CB6AA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C7C86450-21C6-4DDE-B398-2E2FC67B7B0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A5E3B4C4-77AB-4AD9-A8AF-BAB5D5985403}"/>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31DFD30A-9CF8-40FF-8CDB-617A4E031BA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582D38F-CDB7-451C-B0F4-3AF682929321}"/>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63152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DABFD7-6872-4874-AD93-4DE8E27764C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E73A152-7177-4DF0-B313-92ABE084E7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7FFD2888-DA1A-4F40-B9E8-277A1BC2357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189B77BE-D77C-451F-92D7-55224CB6AA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C7C86450-21C6-4DDE-B398-2E2FC67B7B0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A5E3B4C4-77AB-4AD9-A8AF-BAB5D5985403}"/>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31DFD30A-9CF8-40FF-8CDB-617A4E031BA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582D38F-CDB7-451C-B0F4-3AF682929321}"/>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6697620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857C70B8-4017-4DFC-9982-9960AE40CD9E}"/>
              </a:ext>
            </a:extLst>
          </p:cNvPr>
          <p:cNvSpPr>
            <a:spLocks noGrp="1"/>
          </p:cNvSpPr>
          <p:nvPr>
            <p:ph type="dt" sz="half" idx="10"/>
          </p:nvPr>
        </p:nvSpPr>
        <p:spPr>
          <a:xfrm>
            <a:off x="838200" y="6356350"/>
            <a:ext cx="2743200" cy="365125"/>
          </a:xfrm>
        </p:spPr>
        <p:txBody>
          <a:bodyPr/>
          <a:lstStyle/>
          <a:p>
            <a:fld id="{C72BE102-EFC3-474C-85E4-87D0A5C701E4}"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7623C085-5D34-4EBC-9972-D38D7F4FD891}"/>
              </a:ext>
            </a:extLst>
          </p:cNvPr>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a:extLst>
              <a:ext uri="{FF2B5EF4-FFF2-40B4-BE49-F238E27FC236}">
                <a16:creationId xmlns:a16="http://schemas.microsoft.com/office/drawing/2014/main" id="{34A709EE-57B4-4429-B2F7-D7792E59B87A}"/>
              </a:ext>
            </a:extLst>
          </p:cNvPr>
          <p:cNvSpPr>
            <a:spLocks noGrp="1"/>
          </p:cNvSpPr>
          <p:nvPr>
            <p:ph type="sldNum" sz="quarter" idx="12"/>
          </p:nvPr>
        </p:nvSpPr>
        <p:spPr>
          <a:xfrm>
            <a:off x="8610600" y="6356350"/>
            <a:ext cx="2743200" cy="365125"/>
          </a:xfrm>
        </p:spPr>
        <p:txBody>
          <a:bodyPr/>
          <a:lstStyle/>
          <a:p>
            <a:fld id="{E8436E7B-08F1-45B0-B2D8-9B099095917D}" type="slidenum">
              <a:rPr lang="zh-CN" altLang="en-US" smtClean="0"/>
              <a:t>‹#›</a:t>
            </a:fld>
            <a:endParaRPr lang="zh-CN" altLang="en-US"/>
          </a:p>
        </p:txBody>
      </p:sp>
      <p:sp>
        <p:nvSpPr>
          <p:cNvPr id="6" name="日期占位符 1">
            <a:extLst>
              <a:ext uri="{FF2B5EF4-FFF2-40B4-BE49-F238E27FC236}">
                <a16:creationId xmlns:a16="http://schemas.microsoft.com/office/drawing/2014/main" id="{435312A3-99B5-4B99-BDB1-42A39826FA4A}"/>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72BE102-EFC3-474C-85E4-87D0A5C701E4}" type="datetimeFigureOut">
              <a:rPr lang="zh-CN" altLang="en-US" smtClean="0"/>
              <a:pPr/>
              <a:t>2019/4/13 Saturday</a:t>
            </a:fld>
            <a:endParaRPr lang="zh-CN" altLang="en-US"/>
          </a:p>
        </p:txBody>
      </p:sp>
      <p:sp>
        <p:nvSpPr>
          <p:cNvPr id="7" name="灯片编号占位符 3">
            <a:extLst>
              <a:ext uri="{FF2B5EF4-FFF2-40B4-BE49-F238E27FC236}">
                <a16:creationId xmlns:a16="http://schemas.microsoft.com/office/drawing/2014/main" id="{023C17E8-595E-44EA-A7F4-B3954E70E951}"/>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8436E7B-08F1-45B0-B2D8-9B099095917D}" type="slidenum">
              <a:rPr lang="zh-CN" altLang="en-US" smtClean="0"/>
              <a:pPr/>
              <a:t>‹#›</a:t>
            </a:fld>
            <a:endParaRPr lang="zh-CN" altLang="en-US"/>
          </a:p>
        </p:txBody>
      </p:sp>
      <p:grpSp>
        <p:nvGrpSpPr>
          <p:cNvPr id="8" name="组合 7">
            <a:extLst>
              <a:ext uri="{FF2B5EF4-FFF2-40B4-BE49-F238E27FC236}">
                <a16:creationId xmlns:a16="http://schemas.microsoft.com/office/drawing/2014/main" id="{8FE853F3-C2C8-40FB-90AA-B2E71155AC8C}"/>
              </a:ext>
            </a:extLst>
          </p:cNvPr>
          <p:cNvGrpSpPr/>
          <p:nvPr userDrawn="1"/>
        </p:nvGrpSpPr>
        <p:grpSpPr>
          <a:xfrm>
            <a:off x="0" y="0"/>
            <a:ext cx="12192000" cy="6858000"/>
            <a:chOff x="0" y="0"/>
            <a:chExt cx="12192000" cy="6858000"/>
          </a:xfrm>
        </p:grpSpPr>
        <p:pic>
          <p:nvPicPr>
            <p:cNvPr id="9" name="图片 8">
              <a:extLst>
                <a:ext uri="{FF2B5EF4-FFF2-40B4-BE49-F238E27FC236}">
                  <a16:creationId xmlns:a16="http://schemas.microsoft.com/office/drawing/2014/main" id="{F43ADAF9-5760-40FD-AAB9-1C02DC30B9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11241" cy="6858000"/>
            </a:xfrm>
            <a:prstGeom prst="rect">
              <a:avLst/>
            </a:prstGeom>
          </p:spPr>
        </p:pic>
        <p:pic>
          <p:nvPicPr>
            <p:cNvPr id="10" name="图片 9">
              <a:extLst>
                <a:ext uri="{FF2B5EF4-FFF2-40B4-BE49-F238E27FC236}">
                  <a16:creationId xmlns:a16="http://schemas.microsoft.com/office/drawing/2014/main" id="{775B41FF-EA5E-4CAE-A6A0-0D7CAD81B6A3}"/>
                </a:ext>
              </a:extLst>
            </p:cNvPr>
            <p:cNvPicPr>
              <a:picLocks noChangeAspect="1"/>
            </p:cNvPicPr>
            <p:nvPr/>
          </p:nvPicPr>
          <p:blipFill>
            <a:blip r:embed="rId2">
              <a:extLst>
                <a:ext uri="{28A0092B-C50C-407E-A947-70E740481C1C}">
                  <a14:useLocalDpi xmlns:a14="http://schemas.microsoft.com/office/drawing/2010/main" val="0"/>
                </a:ext>
              </a:extLst>
            </a:blip>
            <a:srcRect r="21002"/>
            <a:stretch>
              <a:fillRect/>
            </a:stretch>
          </p:blipFill>
          <p:spPr>
            <a:xfrm>
              <a:off x="6811241" y="0"/>
              <a:ext cx="5380759" cy="6858000"/>
            </a:xfrm>
            <a:custGeom>
              <a:avLst/>
              <a:gdLst>
                <a:gd name="connsiteX0" fmla="*/ 0 w 5380759"/>
                <a:gd name="connsiteY0" fmla="*/ 0 h 6858000"/>
                <a:gd name="connsiteX1" fmla="*/ 5380759 w 5380759"/>
                <a:gd name="connsiteY1" fmla="*/ 0 h 6858000"/>
                <a:gd name="connsiteX2" fmla="*/ 5380759 w 5380759"/>
                <a:gd name="connsiteY2" fmla="*/ 6858000 h 6858000"/>
                <a:gd name="connsiteX3" fmla="*/ 0 w 53807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80759" h="6858000">
                  <a:moveTo>
                    <a:pt x="0" y="0"/>
                  </a:moveTo>
                  <a:lnTo>
                    <a:pt x="5380759" y="0"/>
                  </a:lnTo>
                  <a:lnTo>
                    <a:pt x="5380759" y="6858000"/>
                  </a:lnTo>
                  <a:lnTo>
                    <a:pt x="0" y="6858000"/>
                  </a:lnTo>
                  <a:close/>
                </a:path>
              </a:pathLst>
            </a:custGeom>
          </p:spPr>
        </p:pic>
      </p:grpSp>
      <p:sp>
        <p:nvSpPr>
          <p:cNvPr id="11" name="矩形 10">
            <a:extLst>
              <a:ext uri="{FF2B5EF4-FFF2-40B4-BE49-F238E27FC236}">
                <a16:creationId xmlns:a16="http://schemas.microsoft.com/office/drawing/2014/main" id="{C638D6A4-3416-47E3-95C3-2320C2692898}"/>
              </a:ext>
            </a:extLst>
          </p:cNvPr>
          <p:cNvSpPr/>
          <p:nvPr userDrawn="1"/>
        </p:nvSpPr>
        <p:spPr>
          <a:xfrm>
            <a:off x="0" y="0"/>
            <a:ext cx="12192000" cy="6858000"/>
          </a:xfrm>
          <a:prstGeom prst="rect">
            <a:avLst/>
          </a:prstGeom>
          <a:solidFill>
            <a:srgbClr val="25397B">
              <a:alpha val="9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47502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F722B5B-7A34-4777-BD23-87BCC5A5B09A}"/>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22407A10-A425-4835-9C01-53D3E1AD0D5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3FCB884-CA72-4CAA-94A7-6F1E66985AE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grpSp>
        <p:nvGrpSpPr>
          <p:cNvPr id="9" name="组合 8">
            <a:extLst>
              <a:ext uri="{FF2B5EF4-FFF2-40B4-BE49-F238E27FC236}">
                <a16:creationId xmlns:a16="http://schemas.microsoft.com/office/drawing/2014/main" id="{926AF7A7-2CA2-4FDD-8D09-A859181D5C8D}"/>
              </a:ext>
            </a:extLst>
          </p:cNvPr>
          <p:cNvGrpSpPr/>
          <p:nvPr userDrawn="1"/>
        </p:nvGrpSpPr>
        <p:grpSpPr>
          <a:xfrm>
            <a:off x="0" y="0"/>
            <a:ext cx="12192000" cy="6858000"/>
            <a:chOff x="0" y="0"/>
            <a:chExt cx="12192000" cy="6858000"/>
          </a:xfrm>
        </p:grpSpPr>
        <p:pic>
          <p:nvPicPr>
            <p:cNvPr id="10" name="图片 9">
              <a:extLst>
                <a:ext uri="{FF2B5EF4-FFF2-40B4-BE49-F238E27FC236}">
                  <a16:creationId xmlns:a16="http://schemas.microsoft.com/office/drawing/2014/main" id="{FE5EF4F3-E293-4A4F-B604-7D63A1ECA5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11241" cy="6858000"/>
            </a:xfrm>
            <a:prstGeom prst="rect">
              <a:avLst/>
            </a:prstGeom>
          </p:spPr>
        </p:pic>
        <p:pic>
          <p:nvPicPr>
            <p:cNvPr id="11" name="图片 10">
              <a:extLst>
                <a:ext uri="{FF2B5EF4-FFF2-40B4-BE49-F238E27FC236}">
                  <a16:creationId xmlns:a16="http://schemas.microsoft.com/office/drawing/2014/main" id="{F2B435BF-E4D4-4EE8-9DF1-3CD4AEAFE135}"/>
                </a:ext>
              </a:extLst>
            </p:cNvPr>
            <p:cNvPicPr>
              <a:picLocks noChangeAspect="1"/>
            </p:cNvPicPr>
            <p:nvPr/>
          </p:nvPicPr>
          <p:blipFill>
            <a:blip r:embed="rId2">
              <a:extLst>
                <a:ext uri="{28A0092B-C50C-407E-A947-70E740481C1C}">
                  <a14:useLocalDpi xmlns:a14="http://schemas.microsoft.com/office/drawing/2010/main" val="0"/>
                </a:ext>
              </a:extLst>
            </a:blip>
            <a:srcRect r="21002"/>
            <a:stretch>
              <a:fillRect/>
            </a:stretch>
          </p:blipFill>
          <p:spPr>
            <a:xfrm>
              <a:off x="6811241" y="0"/>
              <a:ext cx="5380759" cy="6858000"/>
            </a:xfrm>
            <a:custGeom>
              <a:avLst/>
              <a:gdLst>
                <a:gd name="connsiteX0" fmla="*/ 0 w 5380759"/>
                <a:gd name="connsiteY0" fmla="*/ 0 h 6858000"/>
                <a:gd name="connsiteX1" fmla="*/ 5380759 w 5380759"/>
                <a:gd name="connsiteY1" fmla="*/ 0 h 6858000"/>
                <a:gd name="connsiteX2" fmla="*/ 5380759 w 5380759"/>
                <a:gd name="connsiteY2" fmla="*/ 6858000 h 6858000"/>
                <a:gd name="connsiteX3" fmla="*/ 0 w 53807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80759" h="6858000">
                  <a:moveTo>
                    <a:pt x="0" y="0"/>
                  </a:moveTo>
                  <a:lnTo>
                    <a:pt x="5380759" y="0"/>
                  </a:lnTo>
                  <a:lnTo>
                    <a:pt x="5380759" y="6858000"/>
                  </a:lnTo>
                  <a:lnTo>
                    <a:pt x="0" y="6858000"/>
                  </a:lnTo>
                  <a:close/>
                </a:path>
              </a:pathLst>
            </a:custGeom>
          </p:spPr>
        </p:pic>
      </p:grpSp>
      <p:sp>
        <p:nvSpPr>
          <p:cNvPr id="12" name="矩形 11">
            <a:extLst>
              <a:ext uri="{FF2B5EF4-FFF2-40B4-BE49-F238E27FC236}">
                <a16:creationId xmlns:a16="http://schemas.microsoft.com/office/drawing/2014/main" id="{4E85082A-8143-438D-8644-32B0F048077A}"/>
              </a:ext>
            </a:extLst>
          </p:cNvPr>
          <p:cNvSpPr/>
          <p:nvPr userDrawn="1"/>
        </p:nvSpPr>
        <p:spPr>
          <a:xfrm>
            <a:off x="0" y="0"/>
            <a:ext cx="12192000" cy="6858000"/>
          </a:xfrm>
          <a:prstGeom prst="rect">
            <a:avLst/>
          </a:prstGeom>
          <a:solidFill>
            <a:srgbClr val="25397B">
              <a:alpha val="9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2EC1BB78-2D82-48AB-A264-2ABA0A13AFBC}"/>
              </a:ext>
            </a:extLst>
          </p:cNvPr>
          <p:cNvGrpSpPr/>
          <p:nvPr userDrawn="1"/>
        </p:nvGrpSpPr>
        <p:grpSpPr>
          <a:xfrm>
            <a:off x="1" y="-32327"/>
            <a:ext cx="12191999" cy="789156"/>
            <a:chOff x="1" y="-32327"/>
            <a:chExt cx="12191999" cy="789156"/>
          </a:xfrm>
        </p:grpSpPr>
        <p:sp>
          <p:nvSpPr>
            <p:cNvPr id="14" name="矩形 13">
              <a:extLst>
                <a:ext uri="{FF2B5EF4-FFF2-40B4-BE49-F238E27FC236}">
                  <a16:creationId xmlns:a16="http://schemas.microsoft.com/office/drawing/2014/main" id="{03FA6F61-3BC6-4713-8F3E-FB09845272FF}"/>
                </a:ext>
              </a:extLst>
            </p:cNvPr>
            <p:cNvSpPr/>
            <p:nvPr/>
          </p:nvSpPr>
          <p:spPr>
            <a:xfrm>
              <a:off x="1" y="-32327"/>
              <a:ext cx="12191999" cy="789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 name="图片 14">
              <a:extLst>
                <a:ext uri="{FF2B5EF4-FFF2-40B4-BE49-F238E27FC236}">
                  <a16:creationId xmlns:a16="http://schemas.microsoft.com/office/drawing/2014/main" id="{70FD50C8-3722-4278-BED7-FB18EFF40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611" y="59172"/>
              <a:ext cx="618371" cy="617103"/>
            </a:xfrm>
            <a:prstGeom prst="rect">
              <a:avLst/>
            </a:prstGeom>
          </p:spPr>
        </p:pic>
      </p:grpSp>
      <p:pic>
        <p:nvPicPr>
          <p:cNvPr id="6" name="图片 5">
            <a:extLst>
              <a:ext uri="{FF2B5EF4-FFF2-40B4-BE49-F238E27FC236}">
                <a16:creationId xmlns:a16="http://schemas.microsoft.com/office/drawing/2014/main" id="{E3607957-C0FD-4889-97AF-650FE990750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982690" y="54429"/>
            <a:ext cx="1054699" cy="621846"/>
          </a:xfrm>
          <a:prstGeom prst="rect">
            <a:avLst/>
          </a:prstGeom>
        </p:spPr>
      </p:pic>
    </p:spTree>
    <p:extLst>
      <p:ext uri="{BB962C8B-B14F-4D97-AF65-F5344CB8AC3E}">
        <p14:creationId xmlns:p14="http://schemas.microsoft.com/office/powerpoint/2010/main" val="14928599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B22EE-2F1F-4586-8FB1-1152BEA56F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6574483-3534-4190-ACE0-41308D3670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5F7E04A8-C685-4890-B73E-5B5462945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A21BA12-5976-4CB6-9013-B78904D49F9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CE8B315C-3589-493D-B4F5-CE077A59B89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FEACBE-D724-45EF-AF79-AACD75D9023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74913870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10EBC5-C568-4970-A3C0-A42530FB96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07F779C-DD8A-4DC5-B7E3-E91CE57111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B9410B7-5697-4D58-8F19-D0DC35DA74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3B52EC0-408A-4959-B5C0-8763B03E36CD}"/>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A2F6B4FD-E931-448E-A372-75BB489CFA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0769398-CA30-4012-AD89-7E05E7331064}"/>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4166816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A73E0E-7AD1-44DA-88A9-42CBC763BD5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1861395-B765-4584-B72A-56693FA42F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28481EC-D562-433F-ACF2-F5A776E42C3C}"/>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F24838EB-82BE-4F87-B6B3-965B5BE851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620211-F715-47D4-A9EB-5E4F3DD0DA68}"/>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4110087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299693B-A4AC-435A-B2C6-D070E8E61C6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78B5697-AE17-408A-8735-BAF5851E7F5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2688845-6393-4468-9205-A01E9AA50C8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E0BD93CD-4AE9-4FCB-A48E-EFF5BEB80A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45BEF4-FE31-4E7F-8DE6-813EAAEEC91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80899570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34805336"/>
      </p:ext>
    </p:extLst>
  </p:cSld>
  <p:clrMapOvr>
    <a:masterClrMapping/>
  </p:clrMapOvr>
  <p:transition spd="slow">
    <p:push dir="u"/>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105111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674710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857C70B8-4017-4DFC-9982-9960AE40CD9E}"/>
              </a:ext>
            </a:extLst>
          </p:cNvPr>
          <p:cNvSpPr>
            <a:spLocks noGrp="1"/>
          </p:cNvSpPr>
          <p:nvPr>
            <p:ph type="dt" sz="half" idx="10"/>
          </p:nvPr>
        </p:nvSpPr>
        <p:spPr>
          <a:xfrm>
            <a:off x="838200" y="6356350"/>
            <a:ext cx="2743200" cy="365125"/>
          </a:xfrm>
        </p:spPr>
        <p:txBody>
          <a:bodyPr/>
          <a:lstStyle/>
          <a:p>
            <a:fld id="{C72BE102-EFC3-474C-85E4-87D0A5C701E4}"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7623C085-5D34-4EBC-9972-D38D7F4FD891}"/>
              </a:ext>
            </a:extLst>
          </p:cNvPr>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a:extLst>
              <a:ext uri="{FF2B5EF4-FFF2-40B4-BE49-F238E27FC236}">
                <a16:creationId xmlns:a16="http://schemas.microsoft.com/office/drawing/2014/main" id="{34A709EE-57B4-4429-B2F7-D7792E59B87A}"/>
              </a:ext>
            </a:extLst>
          </p:cNvPr>
          <p:cNvSpPr>
            <a:spLocks noGrp="1"/>
          </p:cNvSpPr>
          <p:nvPr>
            <p:ph type="sldNum" sz="quarter" idx="12"/>
          </p:nvPr>
        </p:nvSpPr>
        <p:spPr>
          <a:xfrm>
            <a:off x="8610600" y="6356350"/>
            <a:ext cx="2743200" cy="365125"/>
          </a:xfrm>
        </p:spPr>
        <p:txBody>
          <a:bodyPr/>
          <a:lstStyle/>
          <a:p>
            <a:fld id="{E8436E7B-08F1-45B0-B2D8-9B099095917D}" type="slidenum">
              <a:rPr lang="zh-CN" altLang="en-US" smtClean="0"/>
              <a:t>‹#›</a:t>
            </a:fld>
            <a:endParaRPr lang="zh-CN" altLang="en-US"/>
          </a:p>
        </p:txBody>
      </p:sp>
      <p:sp>
        <p:nvSpPr>
          <p:cNvPr id="6" name="日期占位符 1">
            <a:extLst>
              <a:ext uri="{FF2B5EF4-FFF2-40B4-BE49-F238E27FC236}">
                <a16:creationId xmlns:a16="http://schemas.microsoft.com/office/drawing/2014/main" id="{435312A3-99B5-4B99-BDB1-42A39826FA4A}"/>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72BE102-EFC3-474C-85E4-87D0A5C701E4}" type="datetimeFigureOut">
              <a:rPr lang="zh-CN" altLang="en-US" smtClean="0"/>
              <a:pPr/>
              <a:t>2019/4/13 Saturday</a:t>
            </a:fld>
            <a:endParaRPr lang="zh-CN" altLang="en-US"/>
          </a:p>
        </p:txBody>
      </p:sp>
      <p:sp>
        <p:nvSpPr>
          <p:cNvPr id="7" name="灯片编号占位符 3">
            <a:extLst>
              <a:ext uri="{FF2B5EF4-FFF2-40B4-BE49-F238E27FC236}">
                <a16:creationId xmlns:a16="http://schemas.microsoft.com/office/drawing/2014/main" id="{023C17E8-595E-44EA-A7F4-B3954E70E951}"/>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8436E7B-08F1-45B0-B2D8-9B099095917D}" type="slidenum">
              <a:rPr lang="zh-CN" altLang="en-US" smtClean="0"/>
              <a:pPr/>
              <a:t>‹#›</a:t>
            </a:fld>
            <a:endParaRPr lang="zh-CN" altLang="en-US"/>
          </a:p>
        </p:txBody>
      </p:sp>
      <p:grpSp>
        <p:nvGrpSpPr>
          <p:cNvPr id="8" name="组合 7">
            <a:extLst>
              <a:ext uri="{FF2B5EF4-FFF2-40B4-BE49-F238E27FC236}">
                <a16:creationId xmlns:a16="http://schemas.microsoft.com/office/drawing/2014/main" id="{8FE853F3-C2C8-40FB-90AA-B2E71155AC8C}"/>
              </a:ext>
            </a:extLst>
          </p:cNvPr>
          <p:cNvGrpSpPr/>
          <p:nvPr userDrawn="1"/>
        </p:nvGrpSpPr>
        <p:grpSpPr>
          <a:xfrm>
            <a:off x="0" y="0"/>
            <a:ext cx="12192000" cy="6858000"/>
            <a:chOff x="0" y="0"/>
            <a:chExt cx="12192000" cy="6858000"/>
          </a:xfrm>
        </p:grpSpPr>
        <p:pic>
          <p:nvPicPr>
            <p:cNvPr id="9" name="图片 8">
              <a:extLst>
                <a:ext uri="{FF2B5EF4-FFF2-40B4-BE49-F238E27FC236}">
                  <a16:creationId xmlns:a16="http://schemas.microsoft.com/office/drawing/2014/main" id="{F43ADAF9-5760-40FD-AAB9-1C02DC30B9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11241" cy="6858000"/>
            </a:xfrm>
            <a:prstGeom prst="rect">
              <a:avLst/>
            </a:prstGeom>
          </p:spPr>
        </p:pic>
        <p:pic>
          <p:nvPicPr>
            <p:cNvPr id="10" name="图片 9">
              <a:extLst>
                <a:ext uri="{FF2B5EF4-FFF2-40B4-BE49-F238E27FC236}">
                  <a16:creationId xmlns:a16="http://schemas.microsoft.com/office/drawing/2014/main" id="{775B41FF-EA5E-4CAE-A6A0-0D7CAD81B6A3}"/>
                </a:ext>
              </a:extLst>
            </p:cNvPr>
            <p:cNvPicPr>
              <a:picLocks noChangeAspect="1"/>
            </p:cNvPicPr>
            <p:nvPr/>
          </p:nvPicPr>
          <p:blipFill>
            <a:blip r:embed="rId2">
              <a:extLst>
                <a:ext uri="{28A0092B-C50C-407E-A947-70E740481C1C}">
                  <a14:useLocalDpi xmlns:a14="http://schemas.microsoft.com/office/drawing/2010/main" val="0"/>
                </a:ext>
              </a:extLst>
            </a:blip>
            <a:srcRect r="21002"/>
            <a:stretch>
              <a:fillRect/>
            </a:stretch>
          </p:blipFill>
          <p:spPr>
            <a:xfrm>
              <a:off x="6811241" y="0"/>
              <a:ext cx="5380759" cy="6858000"/>
            </a:xfrm>
            <a:custGeom>
              <a:avLst/>
              <a:gdLst>
                <a:gd name="connsiteX0" fmla="*/ 0 w 5380759"/>
                <a:gd name="connsiteY0" fmla="*/ 0 h 6858000"/>
                <a:gd name="connsiteX1" fmla="*/ 5380759 w 5380759"/>
                <a:gd name="connsiteY1" fmla="*/ 0 h 6858000"/>
                <a:gd name="connsiteX2" fmla="*/ 5380759 w 5380759"/>
                <a:gd name="connsiteY2" fmla="*/ 6858000 h 6858000"/>
                <a:gd name="connsiteX3" fmla="*/ 0 w 53807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80759" h="6858000">
                  <a:moveTo>
                    <a:pt x="0" y="0"/>
                  </a:moveTo>
                  <a:lnTo>
                    <a:pt x="5380759" y="0"/>
                  </a:lnTo>
                  <a:lnTo>
                    <a:pt x="5380759" y="6858000"/>
                  </a:lnTo>
                  <a:lnTo>
                    <a:pt x="0" y="6858000"/>
                  </a:lnTo>
                  <a:close/>
                </a:path>
              </a:pathLst>
            </a:custGeom>
          </p:spPr>
        </p:pic>
      </p:grpSp>
      <p:sp>
        <p:nvSpPr>
          <p:cNvPr id="11" name="矩形 10">
            <a:extLst>
              <a:ext uri="{FF2B5EF4-FFF2-40B4-BE49-F238E27FC236}">
                <a16:creationId xmlns:a16="http://schemas.microsoft.com/office/drawing/2014/main" id="{C638D6A4-3416-47E3-95C3-2320C2692898}"/>
              </a:ext>
            </a:extLst>
          </p:cNvPr>
          <p:cNvSpPr/>
          <p:nvPr userDrawn="1"/>
        </p:nvSpPr>
        <p:spPr>
          <a:xfrm>
            <a:off x="0" y="0"/>
            <a:ext cx="12192000" cy="6858000"/>
          </a:xfrm>
          <a:prstGeom prst="rect">
            <a:avLst/>
          </a:prstGeom>
          <a:solidFill>
            <a:srgbClr val="25397B">
              <a:alpha val="9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7435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F722B5B-7A34-4777-BD23-87BCC5A5B09A}"/>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22407A10-A425-4835-9C01-53D3E1AD0D5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3FCB884-CA72-4CAA-94A7-6F1E66985AE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grpSp>
        <p:nvGrpSpPr>
          <p:cNvPr id="9" name="组合 8">
            <a:extLst>
              <a:ext uri="{FF2B5EF4-FFF2-40B4-BE49-F238E27FC236}">
                <a16:creationId xmlns:a16="http://schemas.microsoft.com/office/drawing/2014/main" id="{926AF7A7-2CA2-4FDD-8D09-A859181D5C8D}"/>
              </a:ext>
            </a:extLst>
          </p:cNvPr>
          <p:cNvGrpSpPr/>
          <p:nvPr userDrawn="1"/>
        </p:nvGrpSpPr>
        <p:grpSpPr>
          <a:xfrm>
            <a:off x="0" y="0"/>
            <a:ext cx="12192000" cy="6858000"/>
            <a:chOff x="0" y="0"/>
            <a:chExt cx="12192000" cy="6858000"/>
          </a:xfrm>
        </p:grpSpPr>
        <p:pic>
          <p:nvPicPr>
            <p:cNvPr id="10" name="图片 9">
              <a:extLst>
                <a:ext uri="{FF2B5EF4-FFF2-40B4-BE49-F238E27FC236}">
                  <a16:creationId xmlns:a16="http://schemas.microsoft.com/office/drawing/2014/main" id="{FE5EF4F3-E293-4A4F-B604-7D63A1ECA5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811241" cy="6858000"/>
            </a:xfrm>
            <a:prstGeom prst="rect">
              <a:avLst/>
            </a:prstGeom>
          </p:spPr>
        </p:pic>
        <p:pic>
          <p:nvPicPr>
            <p:cNvPr id="11" name="图片 10">
              <a:extLst>
                <a:ext uri="{FF2B5EF4-FFF2-40B4-BE49-F238E27FC236}">
                  <a16:creationId xmlns:a16="http://schemas.microsoft.com/office/drawing/2014/main" id="{F2B435BF-E4D4-4EE8-9DF1-3CD4AEAFE135}"/>
                </a:ext>
              </a:extLst>
            </p:cNvPr>
            <p:cNvPicPr>
              <a:picLocks noChangeAspect="1"/>
            </p:cNvPicPr>
            <p:nvPr/>
          </p:nvPicPr>
          <p:blipFill>
            <a:blip r:embed="rId2">
              <a:extLst>
                <a:ext uri="{28A0092B-C50C-407E-A947-70E740481C1C}">
                  <a14:useLocalDpi xmlns:a14="http://schemas.microsoft.com/office/drawing/2010/main" val="0"/>
                </a:ext>
              </a:extLst>
            </a:blip>
            <a:srcRect r="21002"/>
            <a:stretch>
              <a:fillRect/>
            </a:stretch>
          </p:blipFill>
          <p:spPr>
            <a:xfrm>
              <a:off x="6811241" y="0"/>
              <a:ext cx="5380759" cy="6858000"/>
            </a:xfrm>
            <a:custGeom>
              <a:avLst/>
              <a:gdLst>
                <a:gd name="connsiteX0" fmla="*/ 0 w 5380759"/>
                <a:gd name="connsiteY0" fmla="*/ 0 h 6858000"/>
                <a:gd name="connsiteX1" fmla="*/ 5380759 w 5380759"/>
                <a:gd name="connsiteY1" fmla="*/ 0 h 6858000"/>
                <a:gd name="connsiteX2" fmla="*/ 5380759 w 5380759"/>
                <a:gd name="connsiteY2" fmla="*/ 6858000 h 6858000"/>
                <a:gd name="connsiteX3" fmla="*/ 0 w 53807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80759" h="6858000">
                  <a:moveTo>
                    <a:pt x="0" y="0"/>
                  </a:moveTo>
                  <a:lnTo>
                    <a:pt x="5380759" y="0"/>
                  </a:lnTo>
                  <a:lnTo>
                    <a:pt x="5380759" y="6858000"/>
                  </a:lnTo>
                  <a:lnTo>
                    <a:pt x="0" y="6858000"/>
                  </a:lnTo>
                  <a:close/>
                </a:path>
              </a:pathLst>
            </a:custGeom>
          </p:spPr>
        </p:pic>
      </p:grpSp>
      <p:sp>
        <p:nvSpPr>
          <p:cNvPr id="12" name="矩形 11">
            <a:extLst>
              <a:ext uri="{FF2B5EF4-FFF2-40B4-BE49-F238E27FC236}">
                <a16:creationId xmlns:a16="http://schemas.microsoft.com/office/drawing/2014/main" id="{4E85082A-8143-438D-8644-32B0F048077A}"/>
              </a:ext>
            </a:extLst>
          </p:cNvPr>
          <p:cNvSpPr/>
          <p:nvPr userDrawn="1"/>
        </p:nvSpPr>
        <p:spPr>
          <a:xfrm>
            <a:off x="0" y="0"/>
            <a:ext cx="12192000" cy="6858000"/>
          </a:xfrm>
          <a:prstGeom prst="rect">
            <a:avLst/>
          </a:prstGeom>
          <a:solidFill>
            <a:srgbClr val="25397B">
              <a:alpha val="9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2EC1BB78-2D82-48AB-A264-2ABA0A13AFBC}"/>
              </a:ext>
            </a:extLst>
          </p:cNvPr>
          <p:cNvGrpSpPr/>
          <p:nvPr userDrawn="1"/>
        </p:nvGrpSpPr>
        <p:grpSpPr>
          <a:xfrm>
            <a:off x="1" y="-32327"/>
            <a:ext cx="12191999" cy="789156"/>
            <a:chOff x="1" y="-32327"/>
            <a:chExt cx="12191999" cy="789156"/>
          </a:xfrm>
        </p:grpSpPr>
        <p:sp>
          <p:nvSpPr>
            <p:cNvPr id="14" name="矩形 13">
              <a:extLst>
                <a:ext uri="{FF2B5EF4-FFF2-40B4-BE49-F238E27FC236}">
                  <a16:creationId xmlns:a16="http://schemas.microsoft.com/office/drawing/2014/main" id="{03FA6F61-3BC6-4713-8F3E-FB09845272FF}"/>
                </a:ext>
              </a:extLst>
            </p:cNvPr>
            <p:cNvSpPr/>
            <p:nvPr/>
          </p:nvSpPr>
          <p:spPr>
            <a:xfrm>
              <a:off x="1" y="-32327"/>
              <a:ext cx="12191999" cy="789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 name="图片 14">
              <a:extLst>
                <a:ext uri="{FF2B5EF4-FFF2-40B4-BE49-F238E27FC236}">
                  <a16:creationId xmlns:a16="http://schemas.microsoft.com/office/drawing/2014/main" id="{70FD50C8-3722-4278-BED7-FB18EFF40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611" y="59172"/>
              <a:ext cx="618371" cy="617103"/>
            </a:xfrm>
            <a:prstGeom prst="rect">
              <a:avLst/>
            </a:prstGeom>
          </p:spPr>
        </p:pic>
      </p:grpSp>
      <p:pic>
        <p:nvPicPr>
          <p:cNvPr id="6" name="图片 5">
            <a:extLst>
              <a:ext uri="{FF2B5EF4-FFF2-40B4-BE49-F238E27FC236}">
                <a16:creationId xmlns:a16="http://schemas.microsoft.com/office/drawing/2014/main" id="{E3607957-C0FD-4889-97AF-650FE990750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982690" y="54429"/>
            <a:ext cx="1054699" cy="621846"/>
          </a:xfrm>
          <a:prstGeom prst="rect">
            <a:avLst/>
          </a:prstGeom>
        </p:spPr>
      </p:pic>
    </p:spTree>
    <p:extLst>
      <p:ext uri="{BB962C8B-B14F-4D97-AF65-F5344CB8AC3E}">
        <p14:creationId xmlns:p14="http://schemas.microsoft.com/office/powerpoint/2010/main" val="17156886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B22EE-2F1F-4586-8FB1-1152BEA56F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6574483-3534-4190-ACE0-41308D3670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5F7E04A8-C685-4890-B73E-5B5462945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A21BA12-5976-4CB6-9013-B78904D49F9F}"/>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CE8B315C-3589-493D-B4F5-CE077A59B89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FEACBE-D724-45EF-AF79-AACD75D9023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416580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10EBC5-C568-4970-A3C0-A42530FB96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07F779C-DD8A-4DC5-B7E3-E91CE57111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B9410B7-5697-4D58-8F19-D0DC35DA74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3B52EC0-408A-4959-B5C0-8763B03E36CD}"/>
              </a:ext>
            </a:extLst>
          </p:cNvPr>
          <p:cNvSpPr>
            <a:spLocks noGrp="1"/>
          </p:cNvSpPr>
          <p:nvPr>
            <p:ph type="dt" sz="half" idx="10"/>
          </p:nvPr>
        </p:nvSpPr>
        <p:spPr/>
        <p:txBody>
          <a:bodyPr/>
          <a:lstStyle/>
          <a:p>
            <a:fld id="{C72BE102-EFC3-474C-85E4-87D0A5C701E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A2F6B4FD-E931-448E-A372-75BB489CFA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0769398-CA30-4012-AD89-7E05E7331064}"/>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122176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C32463-D396-4675-A690-4E58DE4C8A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895D2C4-423E-4AC2-8DF2-B843D3DB60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66BD800-9CC2-4AB0-9167-231E42A2F8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9E89C1C-E6FD-4956-AB44-E0486FD6B1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1372E21-CAEF-4C40-B282-967D76EAE3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42696952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C32463-D396-4675-A690-4E58DE4C8A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895D2C4-423E-4AC2-8DF2-B843D3DB60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66BD800-9CC2-4AB0-9167-231E42A2F8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9E89C1C-E6FD-4956-AB44-E0486FD6B1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1372E21-CAEF-4C40-B282-967D76EAE3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5121339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C32463-D396-4675-A690-4E58DE4C8A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895D2C4-423E-4AC2-8DF2-B843D3DB60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66BD800-9CC2-4AB0-9167-231E42A2F8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9E89C1C-E6FD-4956-AB44-E0486FD6B1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1372E21-CAEF-4C40-B282-967D76EAE3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6156332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C32463-D396-4675-A690-4E58DE4C8A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895D2C4-423E-4AC2-8DF2-B843D3DB60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66BD800-9CC2-4AB0-9167-231E42A2F8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9E89C1C-E6FD-4956-AB44-E0486FD6B1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1372E21-CAEF-4C40-B282-967D76EAE3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2725993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C32463-D396-4675-A690-4E58DE4C8A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895D2C4-423E-4AC2-8DF2-B843D3DB60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66BD800-9CC2-4AB0-9167-231E42A2F8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BE102-EFC3-474C-85E4-87D0A5C701E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29E89C1C-E6FD-4956-AB44-E0486FD6B1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1372E21-CAEF-4C40-B282-967D76EAE3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24165022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5339668"/>
      </p:ext>
    </p:extLst>
  </p:cSld>
  <p:clrMap bg1="lt1" tx1="dk1" bg2="lt2" tx2="dk2" accent1="accent1" accent2="accent2" accent3="accent3" accent4="accent4" accent5="accent5" accent6="accent6" hlink="hlink" folHlink="folHlink"/>
  <p:sldLayoutIdLst>
    <p:sldLayoutId id="2147483710" r:id="rId1"/>
    <p:sldLayoutId id="214748371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jpg"/><Relationship Id="rId4" Type="http://schemas.openxmlformats.org/officeDocument/2006/relationships/image" Target="../media/image31.jp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5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5397B"/>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7988CEC-98DA-42C7-BB7B-263E354C0043}"/>
              </a:ext>
            </a:extLst>
          </p:cNvPr>
          <p:cNvPicPr>
            <a:picLocks noChangeAspect="1"/>
          </p:cNvPicPr>
          <p:nvPr/>
        </p:nvPicPr>
        <p:blipFill rotWithShape="1">
          <a:blip r:embed="rId2">
            <a:extLst>
              <a:ext uri="{28A0092B-C50C-407E-A947-70E740481C1C}">
                <a14:useLocalDpi xmlns:a14="http://schemas.microsoft.com/office/drawing/2010/main" val="0"/>
              </a:ext>
            </a:extLst>
          </a:blip>
          <a:srcRect l="4112" t="3542" r="2998" b="3542"/>
          <a:stretch/>
        </p:blipFill>
        <p:spPr>
          <a:xfrm>
            <a:off x="0" y="-45602"/>
            <a:ext cx="12192000" cy="6858001"/>
          </a:xfrm>
          <a:prstGeom prst="rect">
            <a:avLst/>
          </a:prstGeom>
        </p:spPr>
      </p:pic>
      <p:sp>
        <p:nvSpPr>
          <p:cNvPr id="11" name="矩形 10">
            <a:extLst>
              <a:ext uri="{FF2B5EF4-FFF2-40B4-BE49-F238E27FC236}">
                <a16:creationId xmlns:a16="http://schemas.microsoft.com/office/drawing/2014/main" id="{1216B2EC-9AD5-4CA1-86CF-E660182DB5A3}"/>
              </a:ext>
            </a:extLst>
          </p:cNvPr>
          <p:cNvSpPr/>
          <p:nvPr/>
        </p:nvSpPr>
        <p:spPr>
          <a:xfrm>
            <a:off x="0" y="-45601"/>
            <a:ext cx="12192000" cy="6858000"/>
          </a:xfrm>
          <a:prstGeom prst="rect">
            <a:avLst/>
          </a:prstGeom>
          <a:solidFill>
            <a:srgbClr val="25397B">
              <a:alpha val="9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a:extLst>
              <a:ext uri="{FF2B5EF4-FFF2-40B4-BE49-F238E27FC236}">
                <a16:creationId xmlns:a16="http://schemas.microsoft.com/office/drawing/2014/main" id="{E70D6270-A029-4852-AF02-9C5CB1DF6538}"/>
              </a:ext>
            </a:extLst>
          </p:cNvPr>
          <p:cNvGrpSpPr/>
          <p:nvPr/>
        </p:nvGrpSpPr>
        <p:grpSpPr>
          <a:xfrm>
            <a:off x="0" y="6065530"/>
            <a:ext cx="12192000" cy="858010"/>
            <a:chOff x="0" y="6027430"/>
            <a:chExt cx="12192000" cy="858010"/>
          </a:xfrm>
        </p:grpSpPr>
        <p:pic>
          <p:nvPicPr>
            <p:cNvPr id="13" name="图片 12">
              <a:extLst>
                <a:ext uri="{FF2B5EF4-FFF2-40B4-BE49-F238E27FC236}">
                  <a16:creationId xmlns:a16="http://schemas.microsoft.com/office/drawing/2014/main" id="{FE53D6BC-47FE-4250-A3FE-08B415371A13}"/>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r="36967"/>
            <a:stretch/>
          </p:blipFill>
          <p:spPr>
            <a:xfrm rot="5400000">
              <a:off x="1530895" y="4496535"/>
              <a:ext cx="858010" cy="3919800"/>
            </a:xfrm>
            <a:prstGeom prst="rect">
              <a:avLst/>
            </a:prstGeom>
          </p:spPr>
        </p:pic>
        <p:pic>
          <p:nvPicPr>
            <p:cNvPr id="18" name="图片 17">
              <a:extLst>
                <a:ext uri="{FF2B5EF4-FFF2-40B4-BE49-F238E27FC236}">
                  <a16:creationId xmlns:a16="http://schemas.microsoft.com/office/drawing/2014/main" id="{FCA9132A-3E35-48C6-959E-EB863BA2C2D8}"/>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r="36967"/>
            <a:stretch/>
          </p:blipFill>
          <p:spPr>
            <a:xfrm rot="5400000">
              <a:off x="5450695" y="4496535"/>
              <a:ext cx="858010" cy="3919800"/>
            </a:xfrm>
            <a:prstGeom prst="rect">
              <a:avLst/>
            </a:prstGeom>
          </p:spPr>
        </p:pic>
        <p:pic>
          <p:nvPicPr>
            <p:cNvPr id="19" name="图片 18">
              <a:extLst>
                <a:ext uri="{FF2B5EF4-FFF2-40B4-BE49-F238E27FC236}">
                  <a16:creationId xmlns:a16="http://schemas.microsoft.com/office/drawing/2014/main" id="{6C8B2B66-CF8C-4AEF-9B9B-4D906B962BD7}"/>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r="36967"/>
            <a:stretch/>
          </p:blipFill>
          <p:spPr>
            <a:xfrm rot="5400000">
              <a:off x="9248395" y="4496535"/>
              <a:ext cx="858010" cy="3919800"/>
            </a:xfrm>
            <a:prstGeom prst="rect">
              <a:avLst/>
            </a:prstGeom>
          </p:spPr>
        </p:pic>
        <p:pic>
          <p:nvPicPr>
            <p:cNvPr id="21" name="图片 20">
              <a:extLst>
                <a:ext uri="{FF2B5EF4-FFF2-40B4-BE49-F238E27FC236}">
                  <a16:creationId xmlns:a16="http://schemas.microsoft.com/office/drawing/2014/main" id="{5274ED38-0284-4D79-B46E-AA26E844E880}"/>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t="85849" r="36967"/>
            <a:stretch/>
          </p:blipFill>
          <p:spPr>
            <a:xfrm rot="5400000">
              <a:off x="11485645" y="6179085"/>
              <a:ext cx="858010" cy="554700"/>
            </a:xfrm>
            <a:custGeom>
              <a:avLst/>
              <a:gdLst>
                <a:gd name="connsiteX0" fmla="*/ 0 w 858010"/>
                <a:gd name="connsiteY0" fmla="*/ 554700 h 554700"/>
                <a:gd name="connsiteX1" fmla="*/ 0 w 858010"/>
                <a:gd name="connsiteY1" fmla="*/ 0 h 554700"/>
                <a:gd name="connsiteX2" fmla="*/ 858010 w 858010"/>
                <a:gd name="connsiteY2" fmla="*/ 0 h 554700"/>
                <a:gd name="connsiteX3" fmla="*/ 858010 w 858010"/>
                <a:gd name="connsiteY3" fmla="*/ 554700 h 554700"/>
              </a:gdLst>
              <a:ahLst/>
              <a:cxnLst>
                <a:cxn ang="0">
                  <a:pos x="connsiteX0" y="connsiteY0"/>
                </a:cxn>
                <a:cxn ang="0">
                  <a:pos x="connsiteX1" y="connsiteY1"/>
                </a:cxn>
                <a:cxn ang="0">
                  <a:pos x="connsiteX2" y="connsiteY2"/>
                </a:cxn>
                <a:cxn ang="0">
                  <a:pos x="connsiteX3" y="connsiteY3"/>
                </a:cxn>
              </a:cxnLst>
              <a:rect l="l" t="t" r="r" b="b"/>
              <a:pathLst>
                <a:path w="858010" h="554700">
                  <a:moveTo>
                    <a:pt x="0" y="554700"/>
                  </a:moveTo>
                  <a:lnTo>
                    <a:pt x="0" y="0"/>
                  </a:lnTo>
                  <a:lnTo>
                    <a:pt x="858010" y="0"/>
                  </a:lnTo>
                  <a:lnTo>
                    <a:pt x="858010" y="554700"/>
                  </a:lnTo>
                  <a:close/>
                </a:path>
              </a:pathLst>
            </a:custGeom>
          </p:spPr>
        </p:pic>
      </p:grpSp>
      <p:pic>
        <p:nvPicPr>
          <p:cNvPr id="23" name="图片 22">
            <a:extLst>
              <a:ext uri="{FF2B5EF4-FFF2-40B4-BE49-F238E27FC236}">
                <a16:creationId xmlns:a16="http://schemas.microsoft.com/office/drawing/2014/main" id="{0159F49E-5566-49B8-BA03-F419536D59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7563" y="1543652"/>
            <a:ext cx="1156874" cy="1154503"/>
          </a:xfrm>
          <a:prstGeom prst="rect">
            <a:avLst/>
          </a:prstGeom>
        </p:spPr>
      </p:pic>
      <p:sp>
        <p:nvSpPr>
          <p:cNvPr id="25" name="文本框 24">
            <a:extLst>
              <a:ext uri="{FF2B5EF4-FFF2-40B4-BE49-F238E27FC236}">
                <a16:creationId xmlns:a16="http://schemas.microsoft.com/office/drawing/2014/main" id="{CD6F96FE-A93A-4692-B842-E51D0EB06D33}"/>
              </a:ext>
            </a:extLst>
          </p:cNvPr>
          <p:cNvSpPr txBox="1"/>
          <p:nvPr/>
        </p:nvSpPr>
        <p:spPr>
          <a:xfrm>
            <a:off x="2392903" y="3895697"/>
            <a:ext cx="7406195" cy="707886"/>
          </a:xfrm>
          <a:prstGeom prst="rect">
            <a:avLst/>
          </a:prstGeom>
          <a:noFill/>
        </p:spPr>
        <p:txBody>
          <a:bodyPr wrap="none" rtlCol="0">
            <a:spAutoFit/>
          </a:bodyPr>
          <a:lstStyle/>
          <a:p>
            <a:r>
              <a:rPr lang="en-US" altLang="zh-CN" sz="4000" dirty="0" err="1">
                <a:solidFill>
                  <a:schemeClr val="bg1"/>
                </a:solidFill>
                <a:latin typeface="Kokila" panose="020B0604020202020204" pitchFamily="34" charset="0"/>
                <a:ea typeface="Kozuka Gothic Pro EL" panose="020B0200000000000000" pitchFamily="34" charset="-128"/>
                <a:cs typeface="Kokila" panose="020B0604020202020204" pitchFamily="34" charset="0"/>
              </a:rPr>
              <a:t>Qiannan</a:t>
            </a:r>
            <a:r>
              <a:rPr lang="en-US" altLang="zh-CN" sz="4000" dirty="0">
                <a:solidFill>
                  <a:schemeClr val="bg1"/>
                </a:solidFill>
                <a:latin typeface="Kokila" panose="020B0604020202020204" pitchFamily="34" charset="0"/>
                <a:ea typeface="Kozuka Gothic Pro EL" panose="020B0200000000000000" pitchFamily="34" charset="-128"/>
                <a:cs typeface="Kokila" panose="020B0604020202020204" pitchFamily="34" charset="0"/>
              </a:rPr>
              <a:t> Normal University For Nationalities</a:t>
            </a:r>
            <a:endParaRPr lang="zh-CN" altLang="en-US" sz="4000" dirty="0">
              <a:solidFill>
                <a:schemeClr val="bg1"/>
              </a:solidFill>
              <a:latin typeface="Kokila" panose="020B0604020202020204" pitchFamily="34" charset="0"/>
              <a:ea typeface="Kozuka Gothic Pro EL" panose="020B0200000000000000" pitchFamily="34" charset="-128"/>
              <a:cs typeface="Kokila" panose="020B0604020202020204" pitchFamily="34" charset="0"/>
            </a:endParaRPr>
          </a:p>
        </p:txBody>
      </p:sp>
      <p:pic>
        <p:nvPicPr>
          <p:cNvPr id="38" name="图片 37">
            <a:extLst>
              <a:ext uri="{FF2B5EF4-FFF2-40B4-BE49-F238E27FC236}">
                <a16:creationId xmlns:a16="http://schemas.microsoft.com/office/drawing/2014/main" id="{88646880-043B-4B37-AED6-9F02DD5811C5}"/>
              </a:ext>
            </a:extLst>
          </p:cNvPr>
          <p:cNvPicPr>
            <a:picLocks noChangeAspect="1"/>
          </p:cNvPicPr>
          <p:nvPr/>
        </p:nvPicPr>
        <p:blipFill>
          <a:blip r:embed="rId5">
            <a:lum bright="70000" contrast="-70000"/>
            <a:extLst>
              <a:ext uri="{28A0092B-C50C-407E-A947-70E740481C1C}">
                <a14:useLocalDpi xmlns:a14="http://schemas.microsoft.com/office/drawing/2010/main" val="0"/>
              </a:ext>
            </a:extLst>
          </a:blip>
          <a:srcRect/>
          <a:stretch>
            <a:fillRect/>
          </a:stretch>
        </p:blipFill>
        <p:spPr>
          <a:xfrm>
            <a:off x="7324859" y="2716706"/>
            <a:ext cx="785282" cy="666692"/>
          </a:xfrm>
          <a:custGeom>
            <a:avLst/>
            <a:gdLst>
              <a:gd name="connsiteX0" fmla="*/ 0 w 2401829"/>
              <a:gd name="connsiteY0" fmla="*/ 1987291 h 2039116"/>
              <a:gd name="connsiteX1" fmla="*/ 2401829 w 2401829"/>
              <a:gd name="connsiteY1" fmla="*/ 1987291 h 2039116"/>
              <a:gd name="connsiteX2" fmla="*/ 2401829 w 2401829"/>
              <a:gd name="connsiteY2" fmla="*/ 2039116 h 2039116"/>
              <a:gd name="connsiteX3" fmla="*/ 0 w 2401829"/>
              <a:gd name="connsiteY3" fmla="*/ 2039116 h 2039116"/>
              <a:gd name="connsiteX4" fmla="*/ 0 w 2401829"/>
              <a:gd name="connsiteY4" fmla="*/ 0 h 2039116"/>
              <a:gd name="connsiteX5" fmla="*/ 2401829 w 2401829"/>
              <a:gd name="connsiteY5" fmla="*/ 0 h 2039116"/>
              <a:gd name="connsiteX6" fmla="*/ 2401829 w 2401829"/>
              <a:gd name="connsiteY6" fmla="*/ 1438656 h 2039116"/>
              <a:gd name="connsiteX7" fmla="*/ 0 w 2401829"/>
              <a:gd name="connsiteY7" fmla="*/ 1438656 h 2039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1829" h="2039116">
                <a:moveTo>
                  <a:pt x="0" y="1987291"/>
                </a:moveTo>
                <a:lnTo>
                  <a:pt x="2401829" y="1987291"/>
                </a:lnTo>
                <a:lnTo>
                  <a:pt x="2401829" y="2039116"/>
                </a:lnTo>
                <a:lnTo>
                  <a:pt x="0" y="2039116"/>
                </a:lnTo>
                <a:close/>
                <a:moveTo>
                  <a:pt x="0" y="0"/>
                </a:moveTo>
                <a:lnTo>
                  <a:pt x="2401829" y="0"/>
                </a:lnTo>
                <a:lnTo>
                  <a:pt x="2401829" y="1438656"/>
                </a:lnTo>
                <a:lnTo>
                  <a:pt x="0" y="1438656"/>
                </a:lnTo>
                <a:close/>
              </a:path>
            </a:pathLst>
          </a:custGeom>
        </p:spPr>
      </p:pic>
      <p:sp>
        <p:nvSpPr>
          <p:cNvPr id="39" name="文本框 38">
            <a:extLst>
              <a:ext uri="{FF2B5EF4-FFF2-40B4-BE49-F238E27FC236}">
                <a16:creationId xmlns:a16="http://schemas.microsoft.com/office/drawing/2014/main" id="{55E0D396-5BAB-4304-8F01-7EFB78FD4C4C}"/>
              </a:ext>
            </a:extLst>
          </p:cNvPr>
          <p:cNvSpPr txBox="1"/>
          <p:nvPr/>
        </p:nvSpPr>
        <p:spPr>
          <a:xfrm>
            <a:off x="1552292" y="2739901"/>
            <a:ext cx="9297899" cy="1142845"/>
          </a:xfrm>
          <a:custGeom>
            <a:avLst/>
            <a:gdLst/>
            <a:ahLst/>
            <a:cxnLst/>
            <a:rect l="l" t="t" r="r" b="b"/>
            <a:pathLst>
              <a:path w="9297899" h="1142845">
                <a:moveTo>
                  <a:pt x="6313931" y="1002313"/>
                </a:moveTo>
                <a:lnTo>
                  <a:pt x="6313931" y="1003532"/>
                </a:lnTo>
                <a:lnTo>
                  <a:pt x="6323685" y="1003532"/>
                </a:lnTo>
                <a:lnTo>
                  <a:pt x="6323685" y="1002313"/>
                </a:lnTo>
                <a:close/>
                <a:moveTo>
                  <a:pt x="6691884" y="997436"/>
                </a:moveTo>
                <a:lnTo>
                  <a:pt x="6624828" y="1003532"/>
                </a:lnTo>
                <a:cubicBezTo>
                  <a:pt x="6603085" y="1005970"/>
                  <a:pt x="6581952" y="1007190"/>
                  <a:pt x="6561429" y="1007190"/>
                </a:cubicBezTo>
                <a:cubicBezTo>
                  <a:pt x="6534607" y="1010644"/>
                  <a:pt x="6507785" y="1012270"/>
                  <a:pt x="6480962" y="1012066"/>
                </a:cubicBezTo>
                <a:cubicBezTo>
                  <a:pt x="6469964" y="1012016"/>
                  <a:pt x="6458737" y="1011812"/>
                  <a:pt x="6447281" y="1011457"/>
                </a:cubicBezTo>
                <a:cubicBezTo>
                  <a:pt x="6435826" y="1011101"/>
                  <a:pt x="6424294" y="1010898"/>
                  <a:pt x="6412687" y="1010847"/>
                </a:cubicBezTo>
                <a:lnTo>
                  <a:pt x="6349289" y="1005970"/>
                </a:lnTo>
                <a:cubicBezTo>
                  <a:pt x="6346850" y="1006174"/>
                  <a:pt x="6344412" y="1005767"/>
                  <a:pt x="6341973" y="1004751"/>
                </a:cubicBezTo>
                <a:lnTo>
                  <a:pt x="6326124" y="1004751"/>
                </a:lnTo>
                <a:lnTo>
                  <a:pt x="6326124" y="1005970"/>
                </a:lnTo>
                <a:lnTo>
                  <a:pt x="6331001" y="1007190"/>
                </a:lnTo>
                <a:lnTo>
                  <a:pt x="6340754" y="1007190"/>
                </a:lnTo>
                <a:cubicBezTo>
                  <a:pt x="6343142" y="1008460"/>
                  <a:pt x="6345377" y="1009577"/>
                  <a:pt x="6347460" y="1010542"/>
                </a:cubicBezTo>
                <a:cubicBezTo>
                  <a:pt x="6349543" y="1011508"/>
                  <a:pt x="6351778" y="1012016"/>
                  <a:pt x="6354165" y="1012066"/>
                </a:cubicBezTo>
                <a:cubicBezTo>
                  <a:pt x="6362141" y="1012778"/>
                  <a:pt x="6369964" y="1013794"/>
                  <a:pt x="6377635" y="1015114"/>
                </a:cubicBezTo>
                <a:cubicBezTo>
                  <a:pt x="6385306" y="1016435"/>
                  <a:pt x="6392519" y="1017451"/>
                  <a:pt x="6399276" y="1018162"/>
                </a:cubicBezTo>
                <a:cubicBezTo>
                  <a:pt x="6407124" y="1018137"/>
                  <a:pt x="6414592" y="1018188"/>
                  <a:pt x="6421678" y="1018315"/>
                </a:cubicBezTo>
                <a:cubicBezTo>
                  <a:pt x="6428765" y="1018442"/>
                  <a:pt x="6435928" y="1018797"/>
                  <a:pt x="6443167" y="1019382"/>
                </a:cubicBezTo>
                <a:cubicBezTo>
                  <a:pt x="6452971" y="1019458"/>
                  <a:pt x="6462624" y="1019610"/>
                  <a:pt x="6472123" y="1019839"/>
                </a:cubicBezTo>
                <a:cubicBezTo>
                  <a:pt x="6481622" y="1020067"/>
                  <a:pt x="6490665" y="1019915"/>
                  <a:pt x="6499250" y="1019382"/>
                </a:cubicBezTo>
                <a:cubicBezTo>
                  <a:pt x="6510832" y="1018848"/>
                  <a:pt x="6522415" y="1018391"/>
                  <a:pt x="6533997" y="1018010"/>
                </a:cubicBezTo>
                <a:cubicBezTo>
                  <a:pt x="6545579" y="1017629"/>
                  <a:pt x="6557162" y="1016867"/>
                  <a:pt x="6568744" y="1015724"/>
                </a:cubicBezTo>
                <a:cubicBezTo>
                  <a:pt x="6574815" y="1015622"/>
                  <a:pt x="6580657" y="1015216"/>
                  <a:pt x="6586271" y="1014505"/>
                </a:cubicBezTo>
                <a:cubicBezTo>
                  <a:pt x="6591884" y="1013794"/>
                  <a:pt x="6597421" y="1013387"/>
                  <a:pt x="6602882" y="1013286"/>
                </a:cubicBezTo>
                <a:cubicBezTo>
                  <a:pt x="6610731" y="1012727"/>
                  <a:pt x="6618198" y="1012016"/>
                  <a:pt x="6625285" y="1011152"/>
                </a:cubicBezTo>
                <a:cubicBezTo>
                  <a:pt x="6632371" y="1010288"/>
                  <a:pt x="6639534" y="1008968"/>
                  <a:pt x="6646773" y="1007190"/>
                </a:cubicBezTo>
                <a:cubicBezTo>
                  <a:pt x="6662826" y="1007190"/>
                  <a:pt x="6679488" y="1005970"/>
                  <a:pt x="6696760" y="1003532"/>
                </a:cubicBezTo>
                <a:cubicBezTo>
                  <a:pt x="6701637" y="1002516"/>
                  <a:pt x="6707734" y="1002110"/>
                  <a:pt x="6715048" y="1002313"/>
                </a:cubicBezTo>
                <a:cubicBezTo>
                  <a:pt x="6710807" y="999976"/>
                  <a:pt x="6706793" y="998554"/>
                  <a:pt x="6703009" y="998046"/>
                </a:cubicBezTo>
                <a:cubicBezTo>
                  <a:pt x="6699224" y="997538"/>
                  <a:pt x="6695516" y="997334"/>
                  <a:pt x="6691884" y="997436"/>
                </a:cubicBezTo>
                <a:close/>
                <a:moveTo>
                  <a:pt x="7363018" y="993797"/>
                </a:moveTo>
                <a:cubicBezTo>
                  <a:pt x="7368107" y="997455"/>
                  <a:pt x="7374168" y="999284"/>
                  <a:pt x="7381201" y="999284"/>
                </a:cubicBezTo>
                <a:cubicBezTo>
                  <a:pt x="7388234" y="999284"/>
                  <a:pt x="7393150" y="997455"/>
                  <a:pt x="7395950" y="993797"/>
                </a:cubicBezTo>
                <a:close/>
                <a:moveTo>
                  <a:pt x="5858058" y="977929"/>
                </a:moveTo>
                <a:cubicBezTo>
                  <a:pt x="5858109" y="978513"/>
                  <a:pt x="5858312" y="979173"/>
                  <a:pt x="5858666" y="979910"/>
                </a:cubicBezTo>
                <a:cubicBezTo>
                  <a:pt x="5859021" y="980647"/>
                  <a:pt x="5859224" y="981612"/>
                  <a:pt x="5859275" y="982806"/>
                </a:cubicBezTo>
                <a:lnTo>
                  <a:pt x="5865362" y="979148"/>
                </a:lnTo>
                <a:cubicBezTo>
                  <a:pt x="5864347" y="978132"/>
                  <a:pt x="5862724" y="977726"/>
                  <a:pt x="5860492" y="977929"/>
                </a:cubicBezTo>
                <a:close/>
                <a:moveTo>
                  <a:pt x="8899997" y="959641"/>
                </a:moveTo>
                <a:lnTo>
                  <a:pt x="8899997" y="963298"/>
                </a:lnTo>
                <a:cubicBezTo>
                  <a:pt x="8906122" y="963984"/>
                  <a:pt x="8912172" y="964746"/>
                  <a:pt x="8918145" y="965584"/>
                </a:cubicBezTo>
                <a:cubicBezTo>
                  <a:pt x="8924118" y="966423"/>
                  <a:pt x="8929862" y="966880"/>
                  <a:pt x="8935378" y="966956"/>
                </a:cubicBezTo>
                <a:lnTo>
                  <a:pt x="8998820" y="966956"/>
                </a:lnTo>
                <a:cubicBezTo>
                  <a:pt x="9017159" y="966829"/>
                  <a:pt x="9035637" y="967083"/>
                  <a:pt x="9054256" y="967718"/>
                </a:cubicBezTo>
                <a:cubicBezTo>
                  <a:pt x="9072876" y="968353"/>
                  <a:pt x="9091339" y="970131"/>
                  <a:pt x="9109646" y="973052"/>
                </a:cubicBezTo>
                <a:cubicBezTo>
                  <a:pt x="9110863" y="973001"/>
                  <a:pt x="9112080" y="972798"/>
                  <a:pt x="9113297" y="972442"/>
                </a:cubicBezTo>
                <a:cubicBezTo>
                  <a:pt x="9114514" y="972087"/>
                  <a:pt x="9115732" y="971884"/>
                  <a:pt x="9116948" y="971833"/>
                </a:cubicBezTo>
                <a:lnTo>
                  <a:pt x="9116948" y="970614"/>
                </a:lnTo>
                <a:cubicBezTo>
                  <a:pt x="9115148" y="969877"/>
                  <a:pt x="9113272" y="968912"/>
                  <a:pt x="9111319" y="967718"/>
                </a:cubicBezTo>
                <a:cubicBezTo>
                  <a:pt x="9109367" y="966524"/>
                  <a:pt x="9107186" y="965864"/>
                  <a:pt x="9104777" y="965737"/>
                </a:cubicBezTo>
                <a:lnTo>
                  <a:pt x="9040267" y="962079"/>
                </a:lnTo>
                <a:cubicBezTo>
                  <a:pt x="9020102" y="961520"/>
                  <a:pt x="8999778" y="961114"/>
                  <a:pt x="8979295" y="960860"/>
                </a:cubicBezTo>
                <a:cubicBezTo>
                  <a:pt x="8958812" y="960606"/>
                  <a:pt x="8938480" y="960200"/>
                  <a:pt x="8918298" y="959641"/>
                </a:cubicBezTo>
                <a:close/>
                <a:moveTo>
                  <a:pt x="1866767" y="942820"/>
                </a:moveTo>
                <a:cubicBezTo>
                  <a:pt x="1865395" y="942477"/>
                  <a:pt x="1864024" y="942705"/>
                  <a:pt x="1862652" y="943505"/>
                </a:cubicBezTo>
                <a:cubicBezTo>
                  <a:pt x="1861890" y="943658"/>
                  <a:pt x="1860671" y="944267"/>
                  <a:pt x="1858994" y="945334"/>
                </a:cubicBezTo>
                <a:cubicBezTo>
                  <a:pt x="1859909" y="946401"/>
                  <a:pt x="1860823" y="947011"/>
                  <a:pt x="1861737" y="947163"/>
                </a:cubicBezTo>
                <a:lnTo>
                  <a:pt x="1874539" y="949906"/>
                </a:lnTo>
                <a:cubicBezTo>
                  <a:pt x="1878216" y="950287"/>
                  <a:pt x="1881606" y="949982"/>
                  <a:pt x="1884711" y="948992"/>
                </a:cubicBezTo>
                <a:cubicBezTo>
                  <a:pt x="1887817" y="948001"/>
                  <a:pt x="1890522" y="946782"/>
                  <a:pt x="1892827" y="945334"/>
                </a:cubicBezTo>
                <a:cubicBezTo>
                  <a:pt x="1889169" y="944915"/>
                  <a:pt x="1885511" y="944610"/>
                  <a:pt x="1881854" y="944420"/>
                </a:cubicBezTo>
                <a:cubicBezTo>
                  <a:pt x="1878197" y="944229"/>
                  <a:pt x="1874539" y="943925"/>
                  <a:pt x="1870882" y="943505"/>
                </a:cubicBezTo>
                <a:cubicBezTo>
                  <a:pt x="1869510" y="943391"/>
                  <a:pt x="1868138" y="943163"/>
                  <a:pt x="1866767" y="942820"/>
                </a:cubicBezTo>
                <a:close/>
                <a:moveTo>
                  <a:pt x="3908309" y="916099"/>
                </a:moveTo>
                <a:cubicBezTo>
                  <a:pt x="3910121" y="920202"/>
                  <a:pt x="3912219" y="922480"/>
                  <a:pt x="3914604" y="922936"/>
                </a:cubicBezTo>
                <a:cubicBezTo>
                  <a:pt x="3916988" y="923392"/>
                  <a:pt x="3919773" y="922022"/>
                  <a:pt x="3922959" y="918827"/>
                </a:cubicBezTo>
                <a:close/>
                <a:moveTo>
                  <a:pt x="1622260" y="875022"/>
                </a:moveTo>
                <a:cubicBezTo>
                  <a:pt x="1614995" y="877405"/>
                  <a:pt x="1607787" y="879501"/>
                  <a:pt x="1600636" y="881312"/>
                </a:cubicBezTo>
                <a:cubicBezTo>
                  <a:pt x="1593485" y="883122"/>
                  <a:pt x="1586048" y="884075"/>
                  <a:pt x="1578325" y="884171"/>
                </a:cubicBezTo>
                <a:cubicBezTo>
                  <a:pt x="1577887" y="884247"/>
                  <a:pt x="1577391" y="884552"/>
                  <a:pt x="1576837" y="885086"/>
                </a:cubicBezTo>
                <a:cubicBezTo>
                  <a:pt x="1576285" y="885619"/>
                  <a:pt x="1575560" y="885924"/>
                  <a:pt x="1574664" y="886000"/>
                </a:cubicBezTo>
                <a:cubicBezTo>
                  <a:pt x="1575541" y="886039"/>
                  <a:pt x="1576304" y="886191"/>
                  <a:pt x="1576952" y="886458"/>
                </a:cubicBezTo>
                <a:cubicBezTo>
                  <a:pt x="1577600" y="886725"/>
                  <a:pt x="1578363" y="886877"/>
                  <a:pt x="1579240" y="886915"/>
                </a:cubicBezTo>
                <a:cubicBezTo>
                  <a:pt x="1587440" y="887125"/>
                  <a:pt x="1595297" y="886020"/>
                  <a:pt x="1602810" y="883599"/>
                </a:cubicBezTo>
                <a:cubicBezTo>
                  <a:pt x="1610323" y="881179"/>
                  <a:pt x="1617721" y="878930"/>
                  <a:pt x="1625006" y="876852"/>
                </a:cubicBezTo>
                <a:lnTo>
                  <a:pt x="1625006" y="875022"/>
                </a:lnTo>
                <a:close/>
                <a:moveTo>
                  <a:pt x="1649711" y="865874"/>
                </a:moveTo>
                <a:lnTo>
                  <a:pt x="1627751" y="874107"/>
                </a:lnTo>
                <a:cubicBezTo>
                  <a:pt x="1628191" y="874126"/>
                  <a:pt x="1628457" y="874317"/>
                  <a:pt x="1628553" y="874679"/>
                </a:cubicBezTo>
                <a:cubicBezTo>
                  <a:pt x="1628648" y="875041"/>
                  <a:pt x="1628686" y="875461"/>
                  <a:pt x="1628667" y="875937"/>
                </a:cubicBezTo>
                <a:lnTo>
                  <a:pt x="1649711" y="868618"/>
                </a:lnTo>
                <a:close/>
                <a:moveTo>
                  <a:pt x="1761153" y="829280"/>
                </a:moveTo>
                <a:cubicBezTo>
                  <a:pt x="1755745" y="829509"/>
                  <a:pt x="1750576" y="830652"/>
                  <a:pt x="1745647" y="832711"/>
                </a:cubicBezTo>
                <a:cubicBezTo>
                  <a:pt x="1740718" y="834769"/>
                  <a:pt x="1735557" y="836370"/>
                  <a:pt x="1730165" y="837514"/>
                </a:cubicBezTo>
                <a:cubicBezTo>
                  <a:pt x="1730204" y="837533"/>
                  <a:pt x="1730356" y="837723"/>
                  <a:pt x="1730624" y="838085"/>
                </a:cubicBezTo>
                <a:cubicBezTo>
                  <a:pt x="1730891" y="838447"/>
                  <a:pt x="1731043" y="838867"/>
                  <a:pt x="1731082" y="839343"/>
                </a:cubicBezTo>
                <a:cubicBezTo>
                  <a:pt x="1736148" y="838009"/>
                  <a:pt x="1741270" y="836561"/>
                  <a:pt x="1746448" y="834998"/>
                </a:cubicBezTo>
                <a:cubicBezTo>
                  <a:pt x="1751624" y="833435"/>
                  <a:pt x="1756526" y="831529"/>
                  <a:pt x="1761153" y="829280"/>
                </a:cubicBezTo>
                <a:close/>
                <a:moveTo>
                  <a:pt x="622959" y="825590"/>
                </a:moveTo>
                <a:cubicBezTo>
                  <a:pt x="620422" y="826124"/>
                  <a:pt x="617581" y="826581"/>
                  <a:pt x="614435" y="826962"/>
                </a:cubicBezTo>
                <a:cubicBezTo>
                  <a:pt x="611289" y="827344"/>
                  <a:pt x="608448" y="828106"/>
                  <a:pt x="605912" y="829250"/>
                </a:cubicBezTo>
                <a:cubicBezTo>
                  <a:pt x="600331" y="830648"/>
                  <a:pt x="594140" y="831817"/>
                  <a:pt x="587338" y="832758"/>
                </a:cubicBezTo>
                <a:cubicBezTo>
                  <a:pt x="580535" y="833698"/>
                  <a:pt x="573728" y="833342"/>
                  <a:pt x="566914" y="831690"/>
                </a:cubicBezTo>
                <a:cubicBezTo>
                  <a:pt x="566278" y="831156"/>
                  <a:pt x="565719" y="831004"/>
                  <a:pt x="565237" y="831233"/>
                </a:cubicBezTo>
                <a:cubicBezTo>
                  <a:pt x="564753" y="831461"/>
                  <a:pt x="564499" y="831614"/>
                  <a:pt x="564474" y="831690"/>
                </a:cubicBezTo>
                <a:cubicBezTo>
                  <a:pt x="564448" y="831817"/>
                  <a:pt x="564499" y="832478"/>
                  <a:pt x="564626" y="833673"/>
                </a:cubicBezTo>
                <a:cubicBezTo>
                  <a:pt x="564753" y="834867"/>
                  <a:pt x="565109" y="835833"/>
                  <a:pt x="565694" y="836570"/>
                </a:cubicBezTo>
                <a:lnTo>
                  <a:pt x="569355" y="836570"/>
                </a:lnTo>
                <a:cubicBezTo>
                  <a:pt x="579059" y="836494"/>
                  <a:pt x="588300" y="835426"/>
                  <a:pt x="597080" y="833368"/>
                </a:cubicBezTo>
                <a:cubicBezTo>
                  <a:pt x="605860" y="831309"/>
                  <a:pt x="614486" y="828716"/>
                  <a:pt x="622959" y="825590"/>
                </a:cubicBezTo>
                <a:close/>
                <a:moveTo>
                  <a:pt x="5304529" y="823719"/>
                </a:moveTo>
                <a:cubicBezTo>
                  <a:pt x="5303119" y="823700"/>
                  <a:pt x="5301596" y="823738"/>
                  <a:pt x="5299957" y="823833"/>
                </a:cubicBezTo>
                <a:cubicBezTo>
                  <a:pt x="5298319" y="823929"/>
                  <a:pt x="5296795" y="824195"/>
                  <a:pt x="5295385" y="824633"/>
                </a:cubicBezTo>
                <a:lnTo>
                  <a:pt x="5293556" y="826462"/>
                </a:lnTo>
                <a:lnTo>
                  <a:pt x="5294471" y="828291"/>
                </a:lnTo>
                <a:cubicBezTo>
                  <a:pt x="5297195" y="828939"/>
                  <a:pt x="5299747" y="829929"/>
                  <a:pt x="5302129" y="831263"/>
                </a:cubicBezTo>
                <a:cubicBezTo>
                  <a:pt x="5304510" y="832596"/>
                  <a:pt x="5306834" y="833130"/>
                  <a:pt x="5309101" y="832863"/>
                </a:cubicBezTo>
                <a:cubicBezTo>
                  <a:pt x="5313235" y="833244"/>
                  <a:pt x="5317084" y="832939"/>
                  <a:pt x="5320646" y="831949"/>
                </a:cubicBezTo>
                <a:cubicBezTo>
                  <a:pt x="5324208" y="830958"/>
                  <a:pt x="5327370" y="829739"/>
                  <a:pt x="5330133" y="828291"/>
                </a:cubicBezTo>
                <a:cubicBezTo>
                  <a:pt x="5331200" y="828139"/>
                  <a:pt x="5331809" y="827529"/>
                  <a:pt x="5331961" y="826462"/>
                </a:cubicBezTo>
                <a:cubicBezTo>
                  <a:pt x="5331943" y="826424"/>
                  <a:pt x="5331752" y="826272"/>
                  <a:pt x="5331390" y="826005"/>
                </a:cubicBezTo>
                <a:cubicBezTo>
                  <a:pt x="5331028" y="825738"/>
                  <a:pt x="5330609" y="825586"/>
                  <a:pt x="5330133" y="825548"/>
                </a:cubicBezTo>
                <a:lnTo>
                  <a:pt x="5327389" y="825548"/>
                </a:lnTo>
                <a:cubicBezTo>
                  <a:pt x="5323637" y="825586"/>
                  <a:pt x="5319712" y="825510"/>
                  <a:pt x="5315616" y="825319"/>
                </a:cubicBezTo>
                <a:cubicBezTo>
                  <a:pt x="5311521" y="825129"/>
                  <a:pt x="5307825" y="824595"/>
                  <a:pt x="5304529" y="823719"/>
                </a:cubicBezTo>
                <a:close/>
                <a:moveTo>
                  <a:pt x="1799558" y="817387"/>
                </a:moveTo>
                <a:lnTo>
                  <a:pt x="1767554" y="825621"/>
                </a:lnTo>
                <a:cubicBezTo>
                  <a:pt x="1768316" y="826535"/>
                  <a:pt x="1768621" y="827450"/>
                  <a:pt x="1768469" y="828365"/>
                </a:cubicBezTo>
                <a:lnTo>
                  <a:pt x="1800473" y="818302"/>
                </a:lnTo>
                <a:cubicBezTo>
                  <a:pt x="1800435" y="817864"/>
                  <a:pt x="1800282" y="817597"/>
                  <a:pt x="1800015" y="817501"/>
                </a:cubicBezTo>
                <a:cubicBezTo>
                  <a:pt x="1799749" y="817406"/>
                  <a:pt x="1799597" y="817368"/>
                  <a:pt x="1799558" y="817387"/>
                </a:cubicBezTo>
                <a:close/>
                <a:moveTo>
                  <a:pt x="7544242" y="787817"/>
                </a:moveTo>
                <a:cubicBezTo>
                  <a:pt x="7531750" y="787896"/>
                  <a:pt x="7519104" y="788485"/>
                  <a:pt x="7506306" y="789584"/>
                </a:cubicBezTo>
                <a:cubicBezTo>
                  <a:pt x="7493508" y="790682"/>
                  <a:pt x="7485338" y="792019"/>
                  <a:pt x="7481796" y="793593"/>
                </a:cubicBezTo>
                <a:cubicBezTo>
                  <a:pt x="7483473" y="794466"/>
                  <a:pt x="7490289" y="794760"/>
                  <a:pt x="7502244" y="794477"/>
                </a:cubicBezTo>
                <a:cubicBezTo>
                  <a:pt x="7514198" y="794194"/>
                  <a:pt x="7526710" y="793605"/>
                  <a:pt x="7539778" y="792710"/>
                </a:cubicBezTo>
                <a:cubicBezTo>
                  <a:pt x="7552848" y="791815"/>
                  <a:pt x="7561891" y="790886"/>
                  <a:pt x="7566910" y="789923"/>
                </a:cubicBezTo>
                <a:cubicBezTo>
                  <a:pt x="7564290" y="788440"/>
                  <a:pt x="7556733" y="787737"/>
                  <a:pt x="7544242" y="787817"/>
                </a:cubicBezTo>
                <a:close/>
                <a:moveTo>
                  <a:pt x="1727418" y="767985"/>
                </a:moveTo>
                <a:cubicBezTo>
                  <a:pt x="1727399" y="771168"/>
                  <a:pt x="1727436" y="774180"/>
                  <a:pt x="1727532" y="777019"/>
                </a:cubicBezTo>
                <a:cubicBezTo>
                  <a:pt x="1727628" y="779859"/>
                  <a:pt x="1727894" y="782642"/>
                  <a:pt x="1728334" y="785367"/>
                </a:cubicBezTo>
                <a:cubicBezTo>
                  <a:pt x="1728429" y="785444"/>
                  <a:pt x="1728925" y="785749"/>
                  <a:pt x="1729822" y="786282"/>
                </a:cubicBezTo>
                <a:cubicBezTo>
                  <a:pt x="1730719" y="786816"/>
                  <a:pt x="1731444" y="787121"/>
                  <a:pt x="1731997" y="787197"/>
                </a:cubicBezTo>
                <a:lnTo>
                  <a:pt x="1756582" y="778963"/>
                </a:lnTo>
                <a:cubicBezTo>
                  <a:pt x="1752338" y="774847"/>
                  <a:pt x="1747594" y="772560"/>
                  <a:pt x="1742348" y="772102"/>
                </a:cubicBezTo>
                <a:cubicBezTo>
                  <a:pt x="1737103" y="771645"/>
                  <a:pt x="1732126" y="770272"/>
                  <a:pt x="1727418" y="767985"/>
                </a:cubicBezTo>
                <a:close/>
                <a:moveTo>
                  <a:pt x="131674" y="759708"/>
                </a:moveTo>
                <a:cubicBezTo>
                  <a:pt x="129262" y="760267"/>
                  <a:pt x="127075" y="760674"/>
                  <a:pt x="125115" y="760928"/>
                </a:cubicBezTo>
                <a:cubicBezTo>
                  <a:pt x="123155" y="761182"/>
                  <a:pt x="121262" y="761589"/>
                  <a:pt x="119438" y="762148"/>
                </a:cubicBezTo>
                <a:cubicBezTo>
                  <a:pt x="113389" y="765122"/>
                  <a:pt x="107254" y="767409"/>
                  <a:pt x="101036" y="769011"/>
                </a:cubicBezTo>
                <a:cubicBezTo>
                  <a:pt x="94817" y="770612"/>
                  <a:pt x="88368" y="771985"/>
                  <a:pt x="81687" y="773128"/>
                </a:cubicBezTo>
                <a:cubicBezTo>
                  <a:pt x="79273" y="774221"/>
                  <a:pt x="78004" y="775391"/>
                  <a:pt x="77877" y="776636"/>
                </a:cubicBezTo>
                <a:cubicBezTo>
                  <a:pt x="77749" y="777881"/>
                  <a:pt x="78613" y="779966"/>
                  <a:pt x="80467" y="782889"/>
                </a:cubicBezTo>
                <a:cubicBezTo>
                  <a:pt x="85242" y="788862"/>
                  <a:pt x="90018" y="794606"/>
                  <a:pt x="94793" y="800122"/>
                </a:cubicBezTo>
                <a:cubicBezTo>
                  <a:pt x="99568" y="805637"/>
                  <a:pt x="104953" y="811687"/>
                  <a:pt x="110947" y="818270"/>
                </a:cubicBezTo>
                <a:cubicBezTo>
                  <a:pt x="111024" y="818854"/>
                  <a:pt x="111481" y="819210"/>
                  <a:pt x="112319" y="819337"/>
                </a:cubicBezTo>
                <a:cubicBezTo>
                  <a:pt x="113157" y="819464"/>
                  <a:pt x="113919" y="819515"/>
                  <a:pt x="114605" y="819490"/>
                </a:cubicBezTo>
                <a:cubicBezTo>
                  <a:pt x="118177" y="810365"/>
                  <a:pt x="121304" y="800859"/>
                  <a:pt x="123989" y="790971"/>
                </a:cubicBezTo>
                <a:cubicBezTo>
                  <a:pt x="126673" y="781084"/>
                  <a:pt x="129234" y="770663"/>
                  <a:pt x="131674" y="759708"/>
                </a:cubicBezTo>
                <a:close/>
                <a:moveTo>
                  <a:pt x="4277725" y="728675"/>
                </a:moveTo>
                <a:cubicBezTo>
                  <a:pt x="4274009" y="729096"/>
                  <a:pt x="4270236" y="729631"/>
                  <a:pt x="4266405" y="730282"/>
                </a:cubicBezTo>
                <a:cubicBezTo>
                  <a:pt x="4262574" y="730932"/>
                  <a:pt x="4259030" y="731927"/>
                  <a:pt x="4255771" y="733266"/>
                </a:cubicBezTo>
                <a:lnTo>
                  <a:pt x="4219181" y="745188"/>
                </a:lnTo>
                <a:cubicBezTo>
                  <a:pt x="4219619" y="745606"/>
                  <a:pt x="4219886" y="745910"/>
                  <a:pt x="4219981" y="746099"/>
                </a:cubicBezTo>
                <a:cubicBezTo>
                  <a:pt x="4220076" y="746289"/>
                  <a:pt x="4220114" y="746593"/>
                  <a:pt x="4220095" y="747011"/>
                </a:cubicBezTo>
                <a:cubicBezTo>
                  <a:pt x="4231034" y="743237"/>
                  <a:pt x="4242088" y="740031"/>
                  <a:pt x="4253255" y="737394"/>
                </a:cubicBezTo>
                <a:cubicBezTo>
                  <a:pt x="4264423" y="734757"/>
                  <a:pt x="4275934" y="733381"/>
                  <a:pt x="4287788" y="733266"/>
                </a:cubicBezTo>
                <a:cubicBezTo>
                  <a:pt x="4287807" y="732768"/>
                  <a:pt x="4287768" y="732156"/>
                  <a:pt x="4287673" y="731429"/>
                </a:cubicBezTo>
                <a:cubicBezTo>
                  <a:pt x="4287578" y="730702"/>
                  <a:pt x="4287311" y="730090"/>
                  <a:pt x="4286873" y="729593"/>
                </a:cubicBezTo>
                <a:cubicBezTo>
                  <a:pt x="4285463" y="729153"/>
                  <a:pt x="4283938" y="728885"/>
                  <a:pt x="4282299" y="728790"/>
                </a:cubicBezTo>
                <a:cubicBezTo>
                  <a:pt x="4280660" y="728694"/>
                  <a:pt x="4279136" y="728656"/>
                  <a:pt x="4277725" y="728675"/>
                </a:cubicBezTo>
                <a:close/>
                <a:moveTo>
                  <a:pt x="1119219" y="728023"/>
                </a:moveTo>
                <a:lnTo>
                  <a:pt x="1119219" y="730450"/>
                </a:lnTo>
                <a:cubicBezTo>
                  <a:pt x="1120998" y="731106"/>
                  <a:pt x="1122625" y="732220"/>
                  <a:pt x="1124099" y="733791"/>
                </a:cubicBezTo>
                <a:cubicBezTo>
                  <a:pt x="1125573" y="735361"/>
                  <a:pt x="1127200" y="737087"/>
                  <a:pt x="1128979" y="738967"/>
                </a:cubicBezTo>
                <a:cubicBezTo>
                  <a:pt x="1129079" y="737798"/>
                  <a:pt x="1129478" y="737086"/>
                  <a:pt x="1130176" y="736832"/>
                </a:cubicBezTo>
                <a:cubicBezTo>
                  <a:pt x="1130875" y="736578"/>
                  <a:pt x="1131274" y="736476"/>
                  <a:pt x="1131374" y="736527"/>
                </a:cubicBezTo>
                <a:cubicBezTo>
                  <a:pt x="1130125" y="734727"/>
                  <a:pt x="1128714" y="733157"/>
                  <a:pt x="1127143" y="731816"/>
                </a:cubicBezTo>
                <a:cubicBezTo>
                  <a:pt x="1125572" y="730475"/>
                  <a:pt x="1124151" y="729211"/>
                  <a:pt x="1122879" y="728023"/>
                </a:cubicBezTo>
                <a:close/>
                <a:moveTo>
                  <a:pt x="4394815" y="709435"/>
                </a:moveTo>
                <a:cubicBezTo>
                  <a:pt x="4395137" y="711289"/>
                  <a:pt x="4395509" y="716922"/>
                  <a:pt x="4395933" y="726332"/>
                </a:cubicBezTo>
                <a:cubicBezTo>
                  <a:pt x="4396356" y="735743"/>
                  <a:pt x="4396729" y="745103"/>
                  <a:pt x="4397051" y="754412"/>
                </a:cubicBezTo>
                <a:cubicBezTo>
                  <a:pt x="4397373" y="763722"/>
                  <a:pt x="4397542" y="769151"/>
                  <a:pt x="4397559" y="770700"/>
                </a:cubicBezTo>
                <a:cubicBezTo>
                  <a:pt x="4397998" y="772105"/>
                  <a:pt x="4398264" y="773396"/>
                  <a:pt x="4398360" y="774575"/>
                </a:cubicBezTo>
                <a:cubicBezTo>
                  <a:pt x="4398455" y="775753"/>
                  <a:pt x="4398493" y="776590"/>
                  <a:pt x="4398474" y="777086"/>
                </a:cubicBezTo>
                <a:cubicBezTo>
                  <a:pt x="4398895" y="783969"/>
                  <a:pt x="4400109" y="790567"/>
                  <a:pt x="4402117" y="796878"/>
                </a:cubicBezTo>
                <a:cubicBezTo>
                  <a:pt x="4404125" y="803190"/>
                  <a:pt x="4407148" y="809101"/>
                  <a:pt x="4411187" y="814612"/>
                </a:cubicBezTo>
                <a:cubicBezTo>
                  <a:pt x="4414451" y="820046"/>
                  <a:pt x="4417491" y="825424"/>
                  <a:pt x="4420308" y="830744"/>
                </a:cubicBezTo>
                <a:cubicBezTo>
                  <a:pt x="4423124" y="836064"/>
                  <a:pt x="4425257" y="841670"/>
                  <a:pt x="4426705" y="847562"/>
                </a:cubicBezTo>
                <a:lnTo>
                  <a:pt x="4432192" y="858545"/>
                </a:lnTo>
                <a:cubicBezTo>
                  <a:pt x="4435106" y="864056"/>
                  <a:pt x="4436592" y="869739"/>
                  <a:pt x="4436650" y="875592"/>
                </a:cubicBezTo>
                <a:cubicBezTo>
                  <a:pt x="4436706" y="881446"/>
                  <a:pt x="4437049" y="887358"/>
                  <a:pt x="4437678" y="893326"/>
                </a:cubicBezTo>
                <a:cubicBezTo>
                  <a:pt x="4438497" y="898383"/>
                  <a:pt x="4439602" y="903501"/>
                  <a:pt x="4440993" y="908679"/>
                </a:cubicBezTo>
                <a:cubicBezTo>
                  <a:pt x="4442383" y="913858"/>
                  <a:pt x="4444632" y="918761"/>
                  <a:pt x="4447737" y="923389"/>
                </a:cubicBezTo>
                <a:cubicBezTo>
                  <a:pt x="4451851" y="928875"/>
                  <a:pt x="4453909" y="932990"/>
                  <a:pt x="4453909" y="935733"/>
                </a:cubicBezTo>
                <a:cubicBezTo>
                  <a:pt x="4453909" y="938476"/>
                  <a:pt x="4451851" y="942591"/>
                  <a:pt x="4447737" y="948078"/>
                </a:cubicBezTo>
                <a:cubicBezTo>
                  <a:pt x="4444955" y="951716"/>
                  <a:pt x="4442060" y="955183"/>
                  <a:pt x="4439050" y="958479"/>
                </a:cubicBezTo>
                <a:cubicBezTo>
                  <a:pt x="4436040" y="961774"/>
                  <a:pt x="4433144" y="965013"/>
                  <a:pt x="4430363" y="968194"/>
                </a:cubicBezTo>
                <a:cubicBezTo>
                  <a:pt x="4429639" y="969242"/>
                  <a:pt x="4429029" y="970576"/>
                  <a:pt x="4428534" y="972195"/>
                </a:cubicBezTo>
                <a:cubicBezTo>
                  <a:pt x="4428039" y="973814"/>
                  <a:pt x="4426515" y="974919"/>
                  <a:pt x="4423962" y="975509"/>
                </a:cubicBezTo>
                <a:cubicBezTo>
                  <a:pt x="4422172" y="976081"/>
                  <a:pt x="4420495" y="976538"/>
                  <a:pt x="4418933" y="976881"/>
                </a:cubicBezTo>
                <a:cubicBezTo>
                  <a:pt x="4417371" y="977224"/>
                  <a:pt x="4415694" y="976767"/>
                  <a:pt x="4413904" y="975509"/>
                </a:cubicBezTo>
                <a:cubicBezTo>
                  <a:pt x="4413413" y="975090"/>
                  <a:pt x="4412809" y="975014"/>
                  <a:pt x="4412093" y="975281"/>
                </a:cubicBezTo>
                <a:cubicBezTo>
                  <a:pt x="4411375" y="975547"/>
                  <a:pt x="4410772" y="975929"/>
                  <a:pt x="4410281" y="976424"/>
                </a:cubicBezTo>
                <a:cubicBezTo>
                  <a:pt x="4411168" y="977757"/>
                  <a:pt x="4411885" y="979205"/>
                  <a:pt x="4412432" y="980767"/>
                </a:cubicBezTo>
                <a:cubicBezTo>
                  <a:pt x="4412979" y="982329"/>
                  <a:pt x="4413470" y="984234"/>
                  <a:pt x="4413904" y="986482"/>
                </a:cubicBezTo>
                <a:lnTo>
                  <a:pt x="4412093" y="986482"/>
                </a:lnTo>
                <a:lnTo>
                  <a:pt x="4402131" y="974595"/>
                </a:lnTo>
                <a:cubicBezTo>
                  <a:pt x="4399864" y="974824"/>
                  <a:pt x="4397540" y="975281"/>
                  <a:pt x="4395158" y="975967"/>
                </a:cubicBezTo>
                <a:cubicBezTo>
                  <a:pt x="4392776" y="976653"/>
                  <a:pt x="4390222" y="976195"/>
                  <a:pt x="4387497" y="974595"/>
                </a:cubicBezTo>
                <a:lnTo>
                  <a:pt x="4382923" y="971852"/>
                </a:lnTo>
                <a:cubicBezTo>
                  <a:pt x="4380217" y="969509"/>
                  <a:pt x="4377625" y="967108"/>
                  <a:pt x="4375147" y="964651"/>
                </a:cubicBezTo>
                <a:cubicBezTo>
                  <a:pt x="4372670" y="962194"/>
                  <a:pt x="4370078" y="960022"/>
                  <a:pt x="4367372" y="958136"/>
                </a:cubicBezTo>
                <a:cubicBezTo>
                  <a:pt x="4365619" y="959984"/>
                  <a:pt x="4364094" y="960860"/>
                  <a:pt x="4362798" y="960765"/>
                </a:cubicBezTo>
                <a:cubicBezTo>
                  <a:pt x="4361502" y="960669"/>
                  <a:pt x="4359978" y="959488"/>
                  <a:pt x="4358224" y="957221"/>
                </a:cubicBezTo>
                <a:cubicBezTo>
                  <a:pt x="4353765" y="951144"/>
                  <a:pt x="4349420" y="944782"/>
                  <a:pt x="4345189" y="938134"/>
                </a:cubicBezTo>
                <a:cubicBezTo>
                  <a:pt x="4340958" y="931486"/>
                  <a:pt x="4336156" y="925353"/>
                  <a:pt x="4330782" y="919736"/>
                </a:cubicBezTo>
                <a:cubicBezTo>
                  <a:pt x="4322129" y="910642"/>
                  <a:pt x="4313363" y="901755"/>
                  <a:pt x="4304482" y="893075"/>
                </a:cubicBezTo>
                <a:cubicBezTo>
                  <a:pt x="4295601" y="884394"/>
                  <a:pt x="4286377" y="875936"/>
                  <a:pt x="4276810" y="867698"/>
                </a:cubicBezTo>
                <a:cubicBezTo>
                  <a:pt x="4268501" y="860815"/>
                  <a:pt x="4260879" y="853302"/>
                  <a:pt x="4253941" y="845159"/>
                </a:cubicBezTo>
                <a:cubicBezTo>
                  <a:pt x="4247004" y="837017"/>
                  <a:pt x="4241211" y="828360"/>
                  <a:pt x="4236561" y="819188"/>
                </a:cubicBezTo>
                <a:cubicBezTo>
                  <a:pt x="4234808" y="816443"/>
                  <a:pt x="4233512" y="813468"/>
                  <a:pt x="4232673" y="810264"/>
                </a:cubicBezTo>
                <a:cubicBezTo>
                  <a:pt x="4231835" y="807061"/>
                  <a:pt x="4230996" y="803629"/>
                  <a:pt x="4230157" y="799968"/>
                </a:cubicBezTo>
                <a:cubicBezTo>
                  <a:pt x="4253865" y="800292"/>
                  <a:pt x="4276201" y="802847"/>
                  <a:pt x="4297164" y="807633"/>
                </a:cubicBezTo>
                <a:cubicBezTo>
                  <a:pt x="4318127" y="812419"/>
                  <a:pt x="4338176" y="820237"/>
                  <a:pt x="4357310" y="831087"/>
                </a:cubicBezTo>
                <a:cubicBezTo>
                  <a:pt x="4360969" y="826015"/>
                  <a:pt x="4364399" y="820828"/>
                  <a:pt x="4367601" y="815527"/>
                </a:cubicBezTo>
                <a:cubicBezTo>
                  <a:pt x="4370802" y="810226"/>
                  <a:pt x="4373775" y="805040"/>
                  <a:pt x="4376519" y="799968"/>
                </a:cubicBezTo>
                <a:cubicBezTo>
                  <a:pt x="4379131" y="794933"/>
                  <a:pt x="4381227" y="789900"/>
                  <a:pt x="4382809" y="784869"/>
                </a:cubicBezTo>
                <a:cubicBezTo>
                  <a:pt x="4384390" y="779837"/>
                  <a:pt x="4386258" y="774811"/>
                  <a:pt x="4388411" y="769789"/>
                </a:cubicBezTo>
                <a:cubicBezTo>
                  <a:pt x="4388745" y="768251"/>
                  <a:pt x="4389298" y="762900"/>
                  <a:pt x="4390072" y="753738"/>
                </a:cubicBezTo>
                <a:cubicBezTo>
                  <a:pt x="4390845" y="744575"/>
                  <a:pt x="4391670" y="735361"/>
                  <a:pt x="4392545" y="726096"/>
                </a:cubicBezTo>
                <a:cubicBezTo>
                  <a:pt x="4393420" y="716832"/>
                  <a:pt x="4394177" y="711278"/>
                  <a:pt x="4394815" y="709435"/>
                </a:cubicBezTo>
                <a:close/>
                <a:moveTo>
                  <a:pt x="294900" y="703761"/>
                </a:moveTo>
                <a:cubicBezTo>
                  <a:pt x="293560" y="705556"/>
                  <a:pt x="291689" y="707123"/>
                  <a:pt x="289287" y="708462"/>
                </a:cubicBezTo>
                <a:cubicBezTo>
                  <a:pt x="286885" y="709802"/>
                  <a:pt x="284711" y="711065"/>
                  <a:pt x="282764" y="712253"/>
                </a:cubicBezTo>
                <a:cubicBezTo>
                  <a:pt x="281702" y="714047"/>
                  <a:pt x="280489" y="715614"/>
                  <a:pt x="279124" y="716954"/>
                </a:cubicBezTo>
                <a:cubicBezTo>
                  <a:pt x="277758" y="718293"/>
                  <a:pt x="275331" y="719557"/>
                  <a:pt x="271842" y="720745"/>
                </a:cubicBezTo>
                <a:cubicBezTo>
                  <a:pt x="269365" y="721882"/>
                  <a:pt x="267342" y="722943"/>
                  <a:pt x="265775" y="723929"/>
                </a:cubicBezTo>
                <a:cubicBezTo>
                  <a:pt x="264207" y="724915"/>
                  <a:pt x="263398" y="726279"/>
                  <a:pt x="263347" y="728023"/>
                </a:cubicBezTo>
                <a:cubicBezTo>
                  <a:pt x="263322" y="728605"/>
                  <a:pt x="263067" y="728958"/>
                  <a:pt x="262584" y="729085"/>
                </a:cubicBezTo>
                <a:cubicBezTo>
                  <a:pt x="262101" y="729211"/>
                  <a:pt x="261541" y="729262"/>
                  <a:pt x="260906" y="729236"/>
                </a:cubicBezTo>
                <a:cubicBezTo>
                  <a:pt x="260931" y="727518"/>
                  <a:pt x="261185" y="726103"/>
                  <a:pt x="261669" y="724991"/>
                </a:cubicBezTo>
                <a:cubicBezTo>
                  <a:pt x="262152" y="723879"/>
                  <a:pt x="262711" y="722463"/>
                  <a:pt x="263347" y="720745"/>
                </a:cubicBezTo>
                <a:lnTo>
                  <a:pt x="251142" y="720745"/>
                </a:lnTo>
                <a:lnTo>
                  <a:pt x="216969" y="732876"/>
                </a:lnTo>
                <a:cubicBezTo>
                  <a:pt x="215215" y="732952"/>
                  <a:pt x="213842" y="733408"/>
                  <a:pt x="212850" y="734244"/>
                </a:cubicBezTo>
                <a:cubicBezTo>
                  <a:pt x="211858" y="735080"/>
                  <a:pt x="210790" y="735841"/>
                  <a:pt x="209646" y="736527"/>
                </a:cubicBezTo>
                <a:lnTo>
                  <a:pt x="209646" y="738967"/>
                </a:lnTo>
                <a:cubicBezTo>
                  <a:pt x="220605" y="740899"/>
                  <a:pt x="230725" y="743746"/>
                  <a:pt x="240004" y="747508"/>
                </a:cubicBezTo>
                <a:cubicBezTo>
                  <a:pt x="249283" y="751269"/>
                  <a:pt x="257873" y="755336"/>
                  <a:pt x="265775" y="759708"/>
                </a:cubicBezTo>
                <a:cubicBezTo>
                  <a:pt x="271134" y="751117"/>
                  <a:pt x="276191" y="742084"/>
                  <a:pt x="280944" y="732608"/>
                </a:cubicBezTo>
                <a:cubicBezTo>
                  <a:pt x="285697" y="723132"/>
                  <a:pt x="290753" y="713517"/>
                  <a:pt x="296113" y="703761"/>
                </a:cubicBezTo>
                <a:close/>
                <a:moveTo>
                  <a:pt x="3891829" y="703049"/>
                </a:moveTo>
                <a:cubicBezTo>
                  <a:pt x="3888739" y="702593"/>
                  <a:pt x="3886450" y="702821"/>
                  <a:pt x="3884962" y="703733"/>
                </a:cubicBezTo>
                <a:cubicBezTo>
                  <a:pt x="3883474" y="704645"/>
                  <a:pt x="3882101" y="706242"/>
                  <a:pt x="3880842" y="708522"/>
                </a:cubicBezTo>
                <a:lnTo>
                  <a:pt x="3854295" y="759767"/>
                </a:lnTo>
                <a:cubicBezTo>
                  <a:pt x="3853404" y="761911"/>
                  <a:pt x="3853139" y="763544"/>
                  <a:pt x="3853500" y="764664"/>
                </a:cubicBezTo>
                <a:cubicBezTo>
                  <a:pt x="3853861" y="765784"/>
                  <a:pt x="3854734" y="767188"/>
                  <a:pt x="3856121" y="768878"/>
                </a:cubicBezTo>
                <a:cubicBezTo>
                  <a:pt x="3865944" y="778741"/>
                  <a:pt x="3876054" y="788495"/>
                  <a:pt x="3886450" y="798141"/>
                </a:cubicBezTo>
                <a:cubicBezTo>
                  <a:pt x="3896845" y="807786"/>
                  <a:pt x="3906268" y="818463"/>
                  <a:pt x="3914718" y="830172"/>
                </a:cubicBezTo>
                <a:cubicBezTo>
                  <a:pt x="3915195" y="829733"/>
                  <a:pt x="3915615" y="829237"/>
                  <a:pt x="3915977" y="828684"/>
                </a:cubicBezTo>
                <a:cubicBezTo>
                  <a:pt x="3916340" y="828131"/>
                  <a:pt x="3916530" y="827407"/>
                  <a:pt x="3916549" y="826511"/>
                </a:cubicBezTo>
                <a:cubicBezTo>
                  <a:pt x="3923035" y="808667"/>
                  <a:pt x="3928605" y="790605"/>
                  <a:pt x="3933259" y="772324"/>
                </a:cubicBezTo>
                <a:cubicBezTo>
                  <a:pt x="3937913" y="754043"/>
                  <a:pt x="3941194" y="735514"/>
                  <a:pt x="3943102" y="716738"/>
                </a:cubicBezTo>
                <a:cubicBezTo>
                  <a:pt x="3943140" y="714455"/>
                  <a:pt x="3942606" y="712629"/>
                  <a:pt x="3941499" y="711260"/>
                </a:cubicBezTo>
                <a:cubicBezTo>
                  <a:pt x="3940393" y="709891"/>
                  <a:pt x="3938485" y="708978"/>
                  <a:pt x="3935777" y="708522"/>
                </a:cubicBezTo>
                <a:cubicBezTo>
                  <a:pt x="3921127" y="707610"/>
                  <a:pt x="3906478" y="705786"/>
                  <a:pt x="3891829" y="703049"/>
                </a:cubicBezTo>
                <a:close/>
                <a:moveTo>
                  <a:pt x="203544" y="678064"/>
                </a:moveTo>
                <a:lnTo>
                  <a:pt x="116891" y="725597"/>
                </a:lnTo>
                <a:cubicBezTo>
                  <a:pt x="116991" y="726760"/>
                  <a:pt x="117402" y="727467"/>
                  <a:pt x="118125" y="727720"/>
                </a:cubicBezTo>
                <a:cubicBezTo>
                  <a:pt x="118849" y="727973"/>
                  <a:pt x="119288" y="728074"/>
                  <a:pt x="119444" y="728023"/>
                </a:cubicBezTo>
                <a:cubicBezTo>
                  <a:pt x="120609" y="727922"/>
                  <a:pt x="121623" y="727518"/>
                  <a:pt x="122485" y="726810"/>
                </a:cubicBezTo>
                <a:cubicBezTo>
                  <a:pt x="123346" y="726103"/>
                  <a:pt x="124360" y="725698"/>
                  <a:pt x="125526" y="725597"/>
                </a:cubicBezTo>
                <a:cubicBezTo>
                  <a:pt x="138171" y="718951"/>
                  <a:pt x="150290" y="712828"/>
                  <a:pt x="161885" y="707228"/>
                </a:cubicBezTo>
                <a:cubicBezTo>
                  <a:pt x="173479" y="701627"/>
                  <a:pt x="185318" y="696393"/>
                  <a:pt x="197402" y="691524"/>
                </a:cubicBezTo>
                <a:lnTo>
                  <a:pt x="197442" y="691524"/>
                </a:lnTo>
                <a:cubicBezTo>
                  <a:pt x="201586" y="688593"/>
                  <a:pt x="203976" y="686196"/>
                  <a:pt x="204612" y="684335"/>
                </a:cubicBezTo>
                <a:cubicBezTo>
                  <a:pt x="205248" y="682474"/>
                  <a:pt x="204892" y="680384"/>
                  <a:pt x="203544" y="678064"/>
                </a:cubicBezTo>
                <a:close/>
                <a:moveTo>
                  <a:pt x="893533" y="675616"/>
                </a:moveTo>
                <a:cubicBezTo>
                  <a:pt x="889365" y="675744"/>
                  <a:pt x="885806" y="676407"/>
                  <a:pt x="882859" y="677605"/>
                </a:cubicBezTo>
                <a:cubicBezTo>
                  <a:pt x="879910" y="678803"/>
                  <a:pt x="876963" y="679772"/>
                  <a:pt x="874014" y="680511"/>
                </a:cubicBezTo>
                <a:cubicBezTo>
                  <a:pt x="878030" y="680996"/>
                  <a:pt x="881283" y="680639"/>
                  <a:pt x="883773" y="679440"/>
                </a:cubicBezTo>
                <a:cubicBezTo>
                  <a:pt x="886264" y="678242"/>
                  <a:pt x="889517" y="676968"/>
                  <a:pt x="893533" y="675616"/>
                </a:cubicBezTo>
                <a:close/>
                <a:moveTo>
                  <a:pt x="807030" y="675616"/>
                </a:moveTo>
                <a:cubicBezTo>
                  <a:pt x="799925" y="675744"/>
                  <a:pt x="793734" y="676713"/>
                  <a:pt x="788456" y="678523"/>
                </a:cubicBezTo>
                <a:cubicBezTo>
                  <a:pt x="783179" y="680333"/>
                  <a:pt x="777597" y="682219"/>
                  <a:pt x="771710" y="684182"/>
                </a:cubicBezTo>
                <a:cubicBezTo>
                  <a:pt x="773587" y="684157"/>
                  <a:pt x="775617" y="683902"/>
                  <a:pt x="777800" y="683417"/>
                </a:cubicBezTo>
                <a:cubicBezTo>
                  <a:pt x="779982" y="682933"/>
                  <a:pt x="782012" y="682372"/>
                  <a:pt x="783889" y="681735"/>
                </a:cubicBezTo>
                <a:cubicBezTo>
                  <a:pt x="786984" y="681709"/>
                  <a:pt x="790233" y="681454"/>
                  <a:pt x="793633" y="680970"/>
                </a:cubicBezTo>
                <a:cubicBezTo>
                  <a:pt x="797033" y="680486"/>
                  <a:pt x="800280" y="679925"/>
                  <a:pt x="803375" y="679287"/>
                </a:cubicBezTo>
                <a:lnTo>
                  <a:pt x="808248" y="678064"/>
                </a:lnTo>
                <a:cubicBezTo>
                  <a:pt x="808273" y="677962"/>
                  <a:pt x="808222" y="677554"/>
                  <a:pt x="808095" y="676840"/>
                </a:cubicBezTo>
                <a:cubicBezTo>
                  <a:pt x="807968" y="676126"/>
                  <a:pt x="807613" y="675718"/>
                  <a:pt x="807030" y="675616"/>
                </a:cubicBezTo>
                <a:close/>
                <a:moveTo>
                  <a:pt x="4176187" y="661962"/>
                </a:moveTo>
                <a:cubicBezTo>
                  <a:pt x="4159167" y="676936"/>
                  <a:pt x="4142665" y="692430"/>
                  <a:pt x="4126682" y="708442"/>
                </a:cubicBezTo>
                <a:cubicBezTo>
                  <a:pt x="4110699" y="724454"/>
                  <a:pt x="4095813" y="741562"/>
                  <a:pt x="4082024" y="759767"/>
                </a:cubicBezTo>
                <a:cubicBezTo>
                  <a:pt x="4082880" y="759330"/>
                  <a:pt x="4083450" y="759064"/>
                  <a:pt x="4083735" y="758969"/>
                </a:cubicBezTo>
                <a:cubicBezTo>
                  <a:pt x="4084021" y="758874"/>
                  <a:pt x="4084363" y="758836"/>
                  <a:pt x="4084762" y="758855"/>
                </a:cubicBezTo>
                <a:cubicBezTo>
                  <a:pt x="4096192" y="752495"/>
                  <a:pt x="4107802" y="746062"/>
                  <a:pt x="4119593" y="739555"/>
                </a:cubicBezTo>
                <a:cubicBezTo>
                  <a:pt x="4131384" y="733049"/>
                  <a:pt x="4143235" y="726361"/>
                  <a:pt x="4155147" y="719493"/>
                </a:cubicBezTo>
                <a:cubicBezTo>
                  <a:pt x="4156043" y="719014"/>
                  <a:pt x="4156767" y="718364"/>
                  <a:pt x="4157320" y="717542"/>
                </a:cubicBezTo>
                <a:cubicBezTo>
                  <a:pt x="4157872" y="716720"/>
                  <a:pt x="4158368" y="715842"/>
                  <a:pt x="4158806" y="714908"/>
                </a:cubicBezTo>
                <a:cubicBezTo>
                  <a:pt x="4161989" y="705806"/>
                  <a:pt x="4165000" y="696872"/>
                  <a:pt x="4167839" y="688107"/>
                </a:cubicBezTo>
                <a:cubicBezTo>
                  <a:pt x="4170679" y="679342"/>
                  <a:pt x="4173461" y="670627"/>
                  <a:pt x="4176187" y="661962"/>
                </a:cubicBezTo>
                <a:close/>
                <a:moveTo>
                  <a:pt x="7106088" y="651910"/>
                </a:moveTo>
                <a:cubicBezTo>
                  <a:pt x="7109936" y="655005"/>
                  <a:pt x="7114355" y="656466"/>
                  <a:pt x="7119346" y="656295"/>
                </a:cubicBezTo>
                <a:cubicBezTo>
                  <a:pt x="7124338" y="656123"/>
                  <a:pt x="7128757" y="654661"/>
                  <a:pt x="7132605" y="651910"/>
                </a:cubicBezTo>
                <a:close/>
                <a:moveTo>
                  <a:pt x="428718" y="644246"/>
                </a:moveTo>
                <a:cubicBezTo>
                  <a:pt x="426639" y="644861"/>
                  <a:pt x="424711" y="646398"/>
                  <a:pt x="422936" y="648857"/>
                </a:cubicBezTo>
                <a:lnTo>
                  <a:pt x="402245" y="663380"/>
                </a:lnTo>
                <a:cubicBezTo>
                  <a:pt x="393117" y="666541"/>
                  <a:pt x="383988" y="670008"/>
                  <a:pt x="374858" y="673781"/>
                </a:cubicBezTo>
                <a:cubicBezTo>
                  <a:pt x="365729" y="677554"/>
                  <a:pt x="356598" y="681021"/>
                  <a:pt x="347464" y="684182"/>
                </a:cubicBezTo>
                <a:lnTo>
                  <a:pt x="324155" y="695195"/>
                </a:lnTo>
                <a:cubicBezTo>
                  <a:pt x="336010" y="698507"/>
                  <a:pt x="345271" y="703480"/>
                  <a:pt x="351935" y="710113"/>
                </a:cubicBezTo>
                <a:cubicBezTo>
                  <a:pt x="358600" y="716746"/>
                  <a:pt x="364806" y="723525"/>
                  <a:pt x="370552" y="730450"/>
                </a:cubicBezTo>
                <a:cubicBezTo>
                  <a:pt x="370501" y="730399"/>
                  <a:pt x="370603" y="730197"/>
                  <a:pt x="370858" y="729843"/>
                </a:cubicBezTo>
                <a:cubicBezTo>
                  <a:pt x="371112" y="729489"/>
                  <a:pt x="371825" y="729287"/>
                  <a:pt x="372995" y="729236"/>
                </a:cubicBezTo>
                <a:lnTo>
                  <a:pt x="394979" y="684182"/>
                </a:lnTo>
                <a:cubicBezTo>
                  <a:pt x="396302" y="680868"/>
                  <a:pt x="399152" y="677707"/>
                  <a:pt x="403528" y="674699"/>
                </a:cubicBezTo>
                <a:cubicBezTo>
                  <a:pt x="407904" y="671690"/>
                  <a:pt x="413197" y="670365"/>
                  <a:pt x="419405" y="670722"/>
                </a:cubicBezTo>
                <a:cubicBezTo>
                  <a:pt x="422280" y="670747"/>
                  <a:pt x="424330" y="670390"/>
                  <a:pt x="425556" y="669651"/>
                </a:cubicBezTo>
                <a:cubicBezTo>
                  <a:pt x="426781" y="668912"/>
                  <a:pt x="427931" y="667637"/>
                  <a:pt x="429006" y="665827"/>
                </a:cubicBezTo>
                <a:cubicBezTo>
                  <a:pt x="429057" y="665290"/>
                  <a:pt x="429260" y="664528"/>
                  <a:pt x="429617" y="663542"/>
                </a:cubicBezTo>
                <a:cubicBezTo>
                  <a:pt x="429972" y="662556"/>
                  <a:pt x="430176" y="660897"/>
                  <a:pt x="430226" y="658564"/>
                </a:cubicBezTo>
                <a:cubicBezTo>
                  <a:pt x="432006" y="656217"/>
                  <a:pt x="433328" y="654001"/>
                  <a:pt x="434193" y="651914"/>
                </a:cubicBezTo>
                <a:cubicBezTo>
                  <a:pt x="435057" y="649827"/>
                  <a:pt x="435767" y="647579"/>
                  <a:pt x="436325" y="645168"/>
                </a:cubicBezTo>
                <a:cubicBezTo>
                  <a:pt x="433333" y="643939"/>
                  <a:pt x="430797" y="643632"/>
                  <a:pt x="428718" y="644246"/>
                </a:cubicBezTo>
                <a:close/>
                <a:moveTo>
                  <a:pt x="1451630" y="633531"/>
                </a:moveTo>
                <a:cubicBezTo>
                  <a:pt x="1445057" y="633264"/>
                  <a:pt x="1438541" y="633570"/>
                  <a:pt x="1432084" y="634448"/>
                </a:cubicBezTo>
                <a:cubicBezTo>
                  <a:pt x="1428007" y="635346"/>
                  <a:pt x="1424045" y="636072"/>
                  <a:pt x="1420197" y="636626"/>
                </a:cubicBezTo>
                <a:cubicBezTo>
                  <a:pt x="1416348" y="637180"/>
                  <a:pt x="1412386" y="637676"/>
                  <a:pt x="1408309" y="638116"/>
                </a:cubicBezTo>
                <a:cubicBezTo>
                  <a:pt x="1402842" y="638823"/>
                  <a:pt x="1399832" y="639701"/>
                  <a:pt x="1399279" y="640752"/>
                </a:cubicBezTo>
                <a:cubicBezTo>
                  <a:pt x="1398727" y="641802"/>
                  <a:pt x="1400518" y="644286"/>
                  <a:pt x="1404651" y="648201"/>
                </a:cubicBezTo>
                <a:cubicBezTo>
                  <a:pt x="1412920" y="658320"/>
                  <a:pt x="1421302" y="668302"/>
                  <a:pt x="1429797" y="678149"/>
                </a:cubicBezTo>
                <a:cubicBezTo>
                  <a:pt x="1438294" y="687995"/>
                  <a:pt x="1446676" y="697509"/>
                  <a:pt x="1454944" y="706691"/>
                </a:cubicBezTo>
                <a:cubicBezTo>
                  <a:pt x="1465403" y="699772"/>
                  <a:pt x="1475802" y="692576"/>
                  <a:pt x="1486140" y="685101"/>
                </a:cubicBezTo>
                <a:cubicBezTo>
                  <a:pt x="1496480" y="677627"/>
                  <a:pt x="1507094" y="670217"/>
                  <a:pt x="1517984" y="662872"/>
                </a:cubicBezTo>
                <a:lnTo>
                  <a:pt x="1512537" y="659204"/>
                </a:lnTo>
                <a:cubicBezTo>
                  <a:pt x="1511115" y="657905"/>
                  <a:pt x="1509405" y="656835"/>
                  <a:pt x="1507406" y="655995"/>
                </a:cubicBezTo>
                <a:cubicBezTo>
                  <a:pt x="1505406" y="655155"/>
                  <a:pt x="1503465" y="654085"/>
                  <a:pt x="1501578" y="652786"/>
                </a:cubicBezTo>
                <a:lnTo>
                  <a:pt x="1494263" y="645451"/>
                </a:lnTo>
                <a:cubicBezTo>
                  <a:pt x="1491444" y="641879"/>
                  <a:pt x="1487939" y="639396"/>
                  <a:pt x="1483748" y="638001"/>
                </a:cubicBezTo>
                <a:cubicBezTo>
                  <a:pt x="1479556" y="636607"/>
                  <a:pt x="1475137" y="635728"/>
                  <a:pt x="1470489" y="635365"/>
                </a:cubicBezTo>
                <a:cubicBezTo>
                  <a:pt x="1464488" y="634410"/>
                  <a:pt x="1458201" y="633799"/>
                  <a:pt x="1451630" y="633531"/>
                </a:cubicBezTo>
                <a:close/>
                <a:moveTo>
                  <a:pt x="8362401" y="621933"/>
                </a:moveTo>
                <a:cubicBezTo>
                  <a:pt x="8347738" y="626489"/>
                  <a:pt x="8332840" y="628983"/>
                  <a:pt x="8317707" y="629416"/>
                </a:cubicBezTo>
                <a:cubicBezTo>
                  <a:pt x="8302573" y="629848"/>
                  <a:pt x="8287361" y="630205"/>
                  <a:pt x="8272070" y="630485"/>
                </a:cubicBezTo>
                <a:cubicBezTo>
                  <a:pt x="8284918" y="636466"/>
                  <a:pt x="8300741" y="638553"/>
                  <a:pt x="8319538" y="636746"/>
                </a:cubicBezTo>
                <a:cubicBezTo>
                  <a:pt x="8338336" y="634939"/>
                  <a:pt x="8352623" y="630001"/>
                  <a:pt x="8362401" y="621933"/>
                </a:cubicBezTo>
                <a:close/>
                <a:moveTo>
                  <a:pt x="1710930" y="604297"/>
                </a:moveTo>
                <a:cubicBezTo>
                  <a:pt x="1707724" y="605591"/>
                  <a:pt x="1704519" y="606656"/>
                  <a:pt x="1701313" y="607493"/>
                </a:cubicBezTo>
                <a:cubicBezTo>
                  <a:pt x="1698107" y="608330"/>
                  <a:pt x="1694901" y="609396"/>
                  <a:pt x="1691695" y="610690"/>
                </a:cubicBezTo>
                <a:cubicBezTo>
                  <a:pt x="1687974" y="611926"/>
                  <a:pt x="1684424" y="613106"/>
                  <a:pt x="1681047" y="614228"/>
                </a:cubicBezTo>
                <a:cubicBezTo>
                  <a:pt x="1677669" y="615351"/>
                  <a:pt x="1674807" y="617215"/>
                  <a:pt x="1672459" y="619822"/>
                </a:cubicBezTo>
                <a:lnTo>
                  <a:pt x="1667900" y="625301"/>
                </a:lnTo>
                <a:lnTo>
                  <a:pt x="1669719" y="618909"/>
                </a:lnTo>
                <a:cubicBezTo>
                  <a:pt x="1663353" y="619822"/>
                  <a:pt x="1658806" y="622562"/>
                  <a:pt x="1656077" y="627128"/>
                </a:cubicBezTo>
                <a:lnTo>
                  <a:pt x="1643278" y="646368"/>
                </a:lnTo>
                <a:cubicBezTo>
                  <a:pt x="1641027" y="649118"/>
                  <a:pt x="1640308" y="651411"/>
                  <a:pt x="1641118" y="653244"/>
                </a:cubicBezTo>
                <a:cubicBezTo>
                  <a:pt x="1641930" y="655078"/>
                  <a:pt x="1644146" y="656453"/>
                  <a:pt x="1647768" y="657370"/>
                </a:cubicBezTo>
                <a:cubicBezTo>
                  <a:pt x="1648274" y="656893"/>
                  <a:pt x="1648719" y="656243"/>
                  <a:pt x="1649104" y="655422"/>
                </a:cubicBezTo>
                <a:cubicBezTo>
                  <a:pt x="1649489" y="654601"/>
                  <a:pt x="1649691" y="653722"/>
                  <a:pt x="1649711" y="652786"/>
                </a:cubicBezTo>
                <a:lnTo>
                  <a:pt x="1667900" y="626214"/>
                </a:lnTo>
                <a:lnTo>
                  <a:pt x="1664262" y="635365"/>
                </a:lnTo>
                <a:lnTo>
                  <a:pt x="1651530" y="661955"/>
                </a:lnTo>
                <a:cubicBezTo>
                  <a:pt x="1651511" y="662814"/>
                  <a:pt x="1651548" y="663617"/>
                  <a:pt x="1651644" y="664362"/>
                </a:cubicBezTo>
                <a:cubicBezTo>
                  <a:pt x="1651739" y="665106"/>
                  <a:pt x="1652003" y="666138"/>
                  <a:pt x="1652439" y="667456"/>
                </a:cubicBezTo>
                <a:lnTo>
                  <a:pt x="1657896" y="664705"/>
                </a:lnTo>
                <a:lnTo>
                  <a:pt x="1673376" y="648201"/>
                </a:lnTo>
                <a:lnTo>
                  <a:pt x="1701771" y="619822"/>
                </a:lnTo>
                <a:cubicBezTo>
                  <a:pt x="1703603" y="617957"/>
                  <a:pt x="1705435" y="615750"/>
                  <a:pt x="1707266" y="613201"/>
                </a:cubicBezTo>
                <a:cubicBezTo>
                  <a:pt x="1709098" y="610652"/>
                  <a:pt x="1710930" y="607988"/>
                  <a:pt x="1712762" y="605210"/>
                </a:cubicBezTo>
                <a:cubicBezTo>
                  <a:pt x="1712285" y="605172"/>
                  <a:pt x="1711866" y="605020"/>
                  <a:pt x="1711503" y="604754"/>
                </a:cubicBezTo>
                <a:cubicBezTo>
                  <a:pt x="1711140" y="604487"/>
                  <a:pt x="1710949" y="604335"/>
                  <a:pt x="1710930" y="604297"/>
                </a:cubicBezTo>
                <a:close/>
                <a:moveTo>
                  <a:pt x="3005174" y="591477"/>
                </a:moveTo>
                <a:cubicBezTo>
                  <a:pt x="2998695" y="590901"/>
                  <a:pt x="2992311" y="591365"/>
                  <a:pt x="2986022" y="592868"/>
                </a:cubicBezTo>
                <a:cubicBezTo>
                  <a:pt x="2973444" y="595873"/>
                  <a:pt x="2960790" y="598661"/>
                  <a:pt x="2948060" y="601232"/>
                </a:cubicBezTo>
                <a:lnTo>
                  <a:pt x="2948060" y="603688"/>
                </a:lnTo>
                <a:cubicBezTo>
                  <a:pt x="2960866" y="602537"/>
                  <a:pt x="2973673" y="601462"/>
                  <a:pt x="2986479" y="600464"/>
                </a:cubicBezTo>
                <a:cubicBezTo>
                  <a:pt x="2999286" y="599466"/>
                  <a:pt x="3012092" y="598085"/>
                  <a:pt x="3024899" y="596319"/>
                </a:cubicBezTo>
                <a:cubicBezTo>
                  <a:pt x="3018228" y="593666"/>
                  <a:pt x="3011654" y="592052"/>
                  <a:pt x="3005174" y="591477"/>
                </a:cubicBezTo>
                <a:close/>
                <a:moveTo>
                  <a:pt x="6261529" y="589010"/>
                </a:moveTo>
                <a:cubicBezTo>
                  <a:pt x="6262163" y="590255"/>
                  <a:pt x="6262721" y="591729"/>
                  <a:pt x="6263203" y="593432"/>
                </a:cubicBezTo>
                <a:cubicBezTo>
                  <a:pt x="6263685" y="595134"/>
                  <a:pt x="6263939" y="596913"/>
                  <a:pt x="6263964" y="598768"/>
                </a:cubicBezTo>
                <a:cubicBezTo>
                  <a:pt x="6265765" y="605553"/>
                  <a:pt x="6267338" y="612414"/>
                  <a:pt x="6268682" y="619352"/>
                </a:cubicBezTo>
                <a:cubicBezTo>
                  <a:pt x="6270027" y="626289"/>
                  <a:pt x="6271295" y="632846"/>
                  <a:pt x="6272487" y="639021"/>
                </a:cubicBezTo>
                <a:cubicBezTo>
                  <a:pt x="6272512" y="640215"/>
                  <a:pt x="6272766" y="641181"/>
                  <a:pt x="6273248" y="641918"/>
                </a:cubicBezTo>
                <a:cubicBezTo>
                  <a:pt x="6273730" y="642655"/>
                  <a:pt x="6274288" y="643315"/>
                  <a:pt x="6274922" y="643900"/>
                </a:cubicBezTo>
                <a:cubicBezTo>
                  <a:pt x="6277307" y="643188"/>
                  <a:pt x="6279846" y="642172"/>
                  <a:pt x="6282538" y="640850"/>
                </a:cubicBezTo>
                <a:cubicBezTo>
                  <a:pt x="6285230" y="639529"/>
                  <a:pt x="6288379" y="638512"/>
                  <a:pt x="6291986" y="637801"/>
                </a:cubicBezTo>
                <a:cubicBezTo>
                  <a:pt x="6293891" y="637166"/>
                  <a:pt x="6295872" y="636302"/>
                  <a:pt x="6297929" y="635209"/>
                </a:cubicBezTo>
                <a:cubicBezTo>
                  <a:pt x="6299987" y="634116"/>
                  <a:pt x="6301664" y="632947"/>
                  <a:pt x="6302959" y="631702"/>
                </a:cubicBezTo>
                <a:cubicBezTo>
                  <a:pt x="6306642" y="629822"/>
                  <a:pt x="6309944" y="627484"/>
                  <a:pt x="6312865" y="624688"/>
                </a:cubicBezTo>
                <a:cubicBezTo>
                  <a:pt x="6315786" y="621893"/>
                  <a:pt x="6318174" y="618945"/>
                  <a:pt x="6320028" y="615845"/>
                </a:cubicBezTo>
                <a:cubicBezTo>
                  <a:pt x="6310350" y="611525"/>
                  <a:pt x="6300750" y="607052"/>
                  <a:pt x="6291227" y="602427"/>
                </a:cubicBezTo>
                <a:cubicBezTo>
                  <a:pt x="6281704" y="597802"/>
                  <a:pt x="6271805" y="593330"/>
                  <a:pt x="6261529" y="589010"/>
                </a:cubicBezTo>
                <a:close/>
                <a:moveTo>
                  <a:pt x="5146338" y="575047"/>
                </a:moveTo>
                <a:cubicBezTo>
                  <a:pt x="5145443" y="575485"/>
                  <a:pt x="5144719" y="575752"/>
                  <a:pt x="5144166" y="575847"/>
                </a:cubicBezTo>
                <a:cubicBezTo>
                  <a:pt x="5143614" y="575942"/>
                  <a:pt x="5143119" y="575980"/>
                  <a:pt x="5142680" y="575961"/>
                </a:cubicBezTo>
                <a:lnTo>
                  <a:pt x="5134451" y="587852"/>
                </a:lnTo>
                <a:lnTo>
                  <a:pt x="5110676" y="618037"/>
                </a:lnTo>
                <a:lnTo>
                  <a:pt x="5095131" y="637245"/>
                </a:lnTo>
                <a:cubicBezTo>
                  <a:pt x="5094694" y="637759"/>
                  <a:pt x="5094427" y="638331"/>
                  <a:pt x="5094331" y="638960"/>
                </a:cubicBezTo>
                <a:cubicBezTo>
                  <a:pt x="5094236" y="639589"/>
                  <a:pt x="5094198" y="639932"/>
                  <a:pt x="5094218" y="639989"/>
                </a:cubicBezTo>
                <a:lnTo>
                  <a:pt x="5096960" y="639989"/>
                </a:lnTo>
                <a:cubicBezTo>
                  <a:pt x="5097436" y="639951"/>
                  <a:pt x="5097856" y="639798"/>
                  <a:pt x="5098218" y="639532"/>
                </a:cubicBezTo>
                <a:cubicBezTo>
                  <a:pt x="5098579" y="639265"/>
                  <a:pt x="5098770" y="639112"/>
                  <a:pt x="5098789" y="639074"/>
                </a:cubicBezTo>
                <a:lnTo>
                  <a:pt x="5134451" y="616207"/>
                </a:lnTo>
                <a:cubicBezTo>
                  <a:pt x="5137308" y="614416"/>
                  <a:pt x="5139823" y="612510"/>
                  <a:pt x="5141995" y="610491"/>
                </a:cubicBezTo>
                <a:cubicBezTo>
                  <a:pt x="5144166" y="608471"/>
                  <a:pt x="5145309" y="606108"/>
                  <a:pt x="5145424" y="603402"/>
                </a:cubicBezTo>
                <a:cubicBezTo>
                  <a:pt x="5145862" y="600734"/>
                  <a:pt x="5146128" y="598295"/>
                  <a:pt x="5146224" y="596084"/>
                </a:cubicBezTo>
                <a:cubicBezTo>
                  <a:pt x="5146319" y="593874"/>
                  <a:pt x="5146357" y="591435"/>
                  <a:pt x="5146338" y="588767"/>
                </a:cubicBezTo>
                <a:cubicBezTo>
                  <a:pt x="5146377" y="586899"/>
                  <a:pt x="5146528" y="584918"/>
                  <a:pt x="5146795" y="582822"/>
                </a:cubicBezTo>
                <a:cubicBezTo>
                  <a:pt x="5147062" y="580725"/>
                  <a:pt x="5147214" y="578744"/>
                  <a:pt x="5147253" y="576876"/>
                </a:cubicBezTo>
                <a:cubicBezTo>
                  <a:pt x="5147214" y="576457"/>
                  <a:pt x="5147062" y="576152"/>
                  <a:pt x="5146795" y="575961"/>
                </a:cubicBezTo>
                <a:cubicBezTo>
                  <a:pt x="5146528" y="575771"/>
                  <a:pt x="5146377" y="575466"/>
                  <a:pt x="5146338" y="575047"/>
                </a:cubicBezTo>
                <a:close/>
                <a:moveTo>
                  <a:pt x="7488255" y="572313"/>
                </a:moveTo>
                <a:cubicBezTo>
                  <a:pt x="7495366" y="572560"/>
                  <a:pt x="7500818" y="575035"/>
                  <a:pt x="7504612" y="579737"/>
                </a:cubicBezTo>
                <a:cubicBezTo>
                  <a:pt x="7508406" y="584439"/>
                  <a:pt x="7509054" y="589883"/>
                  <a:pt x="7506557" y="596070"/>
                </a:cubicBezTo>
                <a:cubicBezTo>
                  <a:pt x="7504212" y="604293"/>
                  <a:pt x="7500895" y="612060"/>
                  <a:pt x="7496606" y="619370"/>
                </a:cubicBezTo>
                <a:cubicBezTo>
                  <a:pt x="7492316" y="626680"/>
                  <a:pt x="7487397" y="633532"/>
                  <a:pt x="7481849" y="639929"/>
                </a:cubicBezTo>
                <a:cubicBezTo>
                  <a:pt x="7474146" y="651362"/>
                  <a:pt x="7465758" y="661885"/>
                  <a:pt x="7456683" y="671498"/>
                </a:cubicBezTo>
                <a:cubicBezTo>
                  <a:pt x="7447608" y="681111"/>
                  <a:pt x="7437390" y="689810"/>
                  <a:pt x="7426026" y="697595"/>
                </a:cubicBezTo>
                <a:cubicBezTo>
                  <a:pt x="7423682" y="699884"/>
                  <a:pt x="7421050" y="701945"/>
                  <a:pt x="7418134" y="703777"/>
                </a:cubicBezTo>
                <a:cubicBezTo>
                  <a:pt x="7415216" y="705608"/>
                  <a:pt x="7412356" y="707211"/>
                  <a:pt x="7409554" y="708585"/>
                </a:cubicBezTo>
                <a:cubicBezTo>
                  <a:pt x="7407888" y="710416"/>
                  <a:pt x="7404860" y="712248"/>
                  <a:pt x="7400467" y="714080"/>
                </a:cubicBezTo>
                <a:cubicBezTo>
                  <a:pt x="7402606" y="715358"/>
                  <a:pt x="7404234" y="716236"/>
                  <a:pt x="7405351" y="716713"/>
                </a:cubicBezTo>
                <a:cubicBezTo>
                  <a:pt x="7406468" y="717190"/>
                  <a:pt x="7407869" y="717838"/>
                  <a:pt x="7409554" y="718659"/>
                </a:cubicBezTo>
                <a:cubicBezTo>
                  <a:pt x="7416437" y="724229"/>
                  <a:pt x="7423490" y="730020"/>
                  <a:pt x="7430713" y="736031"/>
                </a:cubicBezTo>
                <a:cubicBezTo>
                  <a:pt x="7437936" y="742042"/>
                  <a:pt x="7445212" y="747822"/>
                  <a:pt x="7452540" y="753371"/>
                </a:cubicBezTo>
                <a:cubicBezTo>
                  <a:pt x="7453513" y="753884"/>
                  <a:pt x="7454542" y="754454"/>
                  <a:pt x="7455630" y="755081"/>
                </a:cubicBezTo>
                <a:cubicBezTo>
                  <a:pt x="7456716" y="755708"/>
                  <a:pt x="7457518" y="756050"/>
                  <a:pt x="7458032" y="756108"/>
                </a:cubicBezTo>
                <a:cubicBezTo>
                  <a:pt x="7468635" y="754815"/>
                  <a:pt x="7479467" y="753751"/>
                  <a:pt x="7490528" y="752915"/>
                </a:cubicBezTo>
                <a:cubicBezTo>
                  <a:pt x="7501588" y="752078"/>
                  <a:pt x="7512420" y="751014"/>
                  <a:pt x="7523022" y="749722"/>
                </a:cubicBezTo>
                <a:cubicBezTo>
                  <a:pt x="7530250" y="749133"/>
                  <a:pt x="7537305" y="748258"/>
                  <a:pt x="7544184" y="747099"/>
                </a:cubicBezTo>
                <a:cubicBezTo>
                  <a:pt x="7551063" y="745940"/>
                  <a:pt x="7558335" y="745294"/>
                  <a:pt x="7565998" y="745161"/>
                </a:cubicBezTo>
                <a:cubicBezTo>
                  <a:pt x="7575972" y="744724"/>
                  <a:pt x="7585671" y="744457"/>
                  <a:pt x="7595094" y="744362"/>
                </a:cubicBezTo>
                <a:cubicBezTo>
                  <a:pt x="7604517" y="744267"/>
                  <a:pt x="7614009" y="744229"/>
                  <a:pt x="7623568" y="744248"/>
                </a:cubicBezTo>
                <a:cubicBezTo>
                  <a:pt x="7628128" y="744286"/>
                  <a:pt x="7632517" y="744438"/>
                  <a:pt x="7636734" y="744705"/>
                </a:cubicBezTo>
                <a:cubicBezTo>
                  <a:pt x="7640951" y="744971"/>
                  <a:pt x="7645110" y="745123"/>
                  <a:pt x="7649212" y="745161"/>
                </a:cubicBezTo>
                <a:cubicBezTo>
                  <a:pt x="7648335" y="746928"/>
                  <a:pt x="7647801" y="748410"/>
                  <a:pt x="7647610" y="749608"/>
                </a:cubicBezTo>
                <a:cubicBezTo>
                  <a:pt x="7647419" y="750805"/>
                  <a:pt x="7647343" y="752059"/>
                  <a:pt x="7647381" y="753371"/>
                </a:cubicBezTo>
                <a:cubicBezTo>
                  <a:pt x="7650568" y="753523"/>
                  <a:pt x="7653124" y="753447"/>
                  <a:pt x="7655052" y="753143"/>
                </a:cubicBezTo>
                <a:cubicBezTo>
                  <a:pt x="7656978" y="752839"/>
                  <a:pt x="7658390" y="751394"/>
                  <a:pt x="7659288" y="748810"/>
                </a:cubicBezTo>
                <a:cubicBezTo>
                  <a:pt x="7660222" y="748315"/>
                  <a:pt x="7661329" y="747707"/>
                  <a:pt x="7662608" y="746985"/>
                </a:cubicBezTo>
                <a:cubicBezTo>
                  <a:pt x="7663886" y="746263"/>
                  <a:pt x="7665222" y="745655"/>
                  <a:pt x="7666615" y="745161"/>
                </a:cubicBezTo>
                <a:cubicBezTo>
                  <a:pt x="7667462" y="744648"/>
                  <a:pt x="7668026" y="744077"/>
                  <a:pt x="7668308" y="743450"/>
                </a:cubicBezTo>
                <a:cubicBezTo>
                  <a:pt x="7668590" y="742823"/>
                  <a:pt x="7668928" y="742481"/>
                  <a:pt x="7669324" y="742424"/>
                </a:cubicBezTo>
                <a:lnTo>
                  <a:pt x="7665698" y="738775"/>
                </a:lnTo>
                <a:cubicBezTo>
                  <a:pt x="7665660" y="738699"/>
                  <a:pt x="7665279" y="738395"/>
                  <a:pt x="7664554" y="737863"/>
                </a:cubicBezTo>
                <a:cubicBezTo>
                  <a:pt x="7663828" y="737331"/>
                  <a:pt x="7662989" y="737027"/>
                  <a:pt x="7662035" y="736950"/>
                </a:cubicBezTo>
                <a:lnTo>
                  <a:pt x="7666615" y="736950"/>
                </a:lnTo>
                <a:cubicBezTo>
                  <a:pt x="7675647" y="738452"/>
                  <a:pt x="7683958" y="741379"/>
                  <a:pt x="7691546" y="745731"/>
                </a:cubicBezTo>
                <a:cubicBezTo>
                  <a:pt x="7699136" y="750083"/>
                  <a:pt x="7706332" y="755062"/>
                  <a:pt x="7713134" y="760669"/>
                </a:cubicBezTo>
                <a:cubicBezTo>
                  <a:pt x="7714773" y="762911"/>
                  <a:pt x="7715154" y="765040"/>
                  <a:pt x="7714278" y="767054"/>
                </a:cubicBezTo>
                <a:cubicBezTo>
                  <a:pt x="7713402" y="769069"/>
                  <a:pt x="7712411" y="771197"/>
                  <a:pt x="7711306" y="773440"/>
                </a:cubicBezTo>
                <a:cubicBezTo>
                  <a:pt x="7709801" y="776216"/>
                  <a:pt x="7707782" y="779112"/>
                  <a:pt x="7705248" y="782129"/>
                </a:cubicBezTo>
                <a:cubicBezTo>
                  <a:pt x="7702714" y="785146"/>
                  <a:pt x="7700467" y="788050"/>
                  <a:pt x="7698504" y="790841"/>
                </a:cubicBezTo>
                <a:cubicBezTo>
                  <a:pt x="7698542" y="791739"/>
                  <a:pt x="7698466" y="792466"/>
                  <a:pt x="7698276" y="793020"/>
                </a:cubicBezTo>
                <a:cubicBezTo>
                  <a:pt x="7698086" y="793574"/>
                  <a:pt x="7697552" y="794071"/>
                  <a:pt x="7696676" y="794511"/>
                </a:cubicBezTo>
                <a:cubicBezTo>
                  <a:pt x="7695818" y="795524"/>
                  <a:pt x="7695247" y="796709"/>
                  <a:pt x="7694962" y="798066"/>
                </a:cubicBezTo>
                <a:cubicBezTo>
                  <a:pt x="7694676" y="799423"/>
                  <a:pt x="7694332" y="800379"/>
                  <a:pt x="7693932" y="800933"/>
                </a:cubicBezTo>
                <a:cubicBezTo>
                  <a:pt x="7690446" y="801966"/>
                  <a:pt x="7687818" y="803800"/>
                  <a:pt x="7686046" y="806435"/>
                </a:cubicBezTo>
                <a:cubicBezTo>
                  <a:pt x="7684274" y="809070"/>
                  <a:pt x="7682331" y="811815"/>
                  <a:pt x="7680216" y="814670"/>
                </a:cubicBezTo>
                <a:cubicBezTo>
                  <a:pt x="7679816" y="815556"/>
                  <a:pt x="7679474" y="816273"/>
                  <a:pt x="7679188" y="816819"/>
                </a:cubicBezTo>
                <a:cubicBezTo>
                  <a:pt x="7678902" y="817366"/>
                  <a:pt x="7678330" y="817856"/>
                  <a:pt x="7677474" y="818290"/>
                </a:cubicBezTo>
                <a:cubicBezTo>
                  <a:pt x="7676406" y="821004"/>
                  <a:pt x="7675797" y="822814"/>
                  <a:pt x="7675644" y="823719"/>
                </a:cubicBezTo>
                <a:cubicBezTo>
                  <a:pt x="7674704" y="824597"/>
                  <a:pt x="7673650" y="825131"/>
                  <a:pt x="7672484" y="825322"/>
                </a:cubicBezTo>
                <a:cubicBezTo>
                  <a:pt x="7671318" y="825513"/>
                  <a:pt x="7670264" y="825589"/>
                  <a:pt x="7669324" y="825551"/>
                </a:cubicBezTo>
                <a:cubicBezTo>
                  <a:pt x="7668816" y="826429"/>
                  <a:pt x="7668252" y="826963"/>
                  <a:pt x="7667630" y="827153"/>
                </a:cubicBezTo>
                <a:cubicBezTo>
                  <a:pt x="7667010" y="827344"/>
                  <a:pt x="7666672" y="827421"/>
                  <a:pt x="7666615" y="827382"/>
                </a:cubicBezTo>
                <a:cubicBezTo>
                  <a:pt x="7663810" y="825875"/>
                  <a:pt x="7660718" y="825227"/>
                  <a:pt x="7657341" y="825438"/>
                </a:cubicBezTo>
                <a:cubicBezTo>
                  <a:pt x="7653964" y="825649"/>
                  <a:pt x="7650644" y="824774"/>
                  <a:pt x="7647381" y="822814"/>
                </a:cubicBezTo>
                <a:cubicBezTo>
                  <a:pt x="7645988" y="821325"/>
                  <a:pt x="7644652" y="820458"/>
                  <a:pt x="7643374" y="820213"/>
                </a:cubicBezTo>
                <a:cubicBezTo>
                  <a:pt x="7642096" y="819968"/>
                  <a:pt x="7640988" y="821136"/>
                  <a:pt x="7640054" y="823719"/>
                </a:cubicBezTo>
                <a:cubicBezTo>
                  <a:pt x="7642324" y="824711"/>
                  <a:pt x="7644652" y="825932"/>
                  <a:pt x="7647038" y="827382"/>
                </a:cubicBezTo>
                <a:cubicBezTo>
                  <a:pt x="7649422" y="828832"/>
                  <a:pt x="7651979" y="830053"/>
                  <a:pt x="7654708" y="831045"/>
                </a:cubicBezTo>
                <a:lnTo>
                  <a:pt x="7654708" y="830130"/>
                </a:lnTo>
                <a:cubicBezTo>
                  <a:pt x="7655604" y="831961"/>
                  <a:pt x="7656330" y="833793"/>
                  <a:pt x="7656883" y="835624"/>
                </a:cubicBezTo>
                <a:cubicBezTo>
                  <a:pt x="7657436" y="837456"/>
                  <a:pt x="7657932" y="839287"/>
                  <a:pt x="7658371" y="841119"/>
                </a:cubicBezTo>
                <a:cubicBezTo>
                  <a:pt x="7657436" y="840279"/>
                  <a:pt x="7656558" y="839669"/>
                  <a:pt x="7655738" y="839287"/>
                </a:cubicBezTo>
                <a:cubicBezTo>
                  <a:pt x="7654918" y="838906"/>
                  <a:pt x="7654269" y="838295"/>
                  <a:pt x="7653792" y="837456"/>
                </a:cubicBezTo>
                <a:lnTo>
                  <a:pt x="7635474" y="825551"/>
                </a:lnTo>
                <a:lnTo>
                  <a:pt x="7630895" y="825551"/>
                </a:lnTo>
                <a:cubicBezTo>
                  <a:pt x="7630036" y="825627"/>
                  <a:pt x="7629464" y="825933"/>
                  <a:pt x="7629178" y="826467"/>
                </a:cubicBezTo>
                <a:cubicBezTo>
                  <a:pt x="7628892" y="827001"/>
                  <a:pt x="7628548" y="827306"/>
                  <a:pt x="7628148" y="827382"/>
                </a:cubicBezTo>
                <a:cubicBezTo>
                  <a:pt x="7625762" y="825571"/>
                  <a:pt x="7623206" y="823936"/>
                  <a:pt x="7620477" y="822480"/>
                </a:cubicBezTo>
                <a:cubicBezTo>
                  <a:pt x="7617748" y="821024"/>
                  <a:pt x="7615420" y="819627"/>
                  <a:pt x="7613493" y="818290"/>
                </a:cubicBezTo>
                <a:cubicBezTo>
                  <a:pt x="7609448" y="816008"/>
                  <a:pt x="7605632" y="813773"/>
                  <a:pt x="7602048" y="811585"/>
                </a:cubicBezTo>
                <a:cubicBezTo>
                  <a:pt x="7598463" y="809397"/>
                  <a:pt x="7594654" y="807376"/>
                  <a:pt x="7590620" y="805521"/>
                </a:cubicBezTo>
                <a:cubicBezTo>
                  <a:pt x="7587314" y="804374"/>
                  <a:pt x="7583895" y="803227"/>
                  <a:pt x="7580362" y="802080"/>
                </a:cubicBezTo>
                <a:cubicBezTo>
                  <a:pt x="7576828" y="800933"/>
                  <a:pt x="7573864" y="798410"/>
                  <a:pt x="7571470" y="794511"/>
                </a:cubicBezTo>
                <a:cubicBezTo>
                  <a:pt x="7571413" y="794071"/>
                  <a:pt x="7571072" y="793804"/>
                  <a:pt x="7570444" y="793708"/>
                </a:cubicBezTo>
                <a:cubicBezTo>
                  <a:pt x="7569818" y="793613"/>
                  <a:pt x="7569247" y="793574"/>
                  <a:pt x="7568734" y="793593"/>
                </a:cubicBezTo>
                <a:cubicBezTo>
                  <a:pt x="7555408" y="794071"/>
                  <a:pt x="7541840" y="794721"/>
                  <a:pt x="7528032" y="795543"/>
                </a:cubicBezTo>
                <a:cubicBezTo>
                  <a:pt x="7514223" y="796365"/>
                  <a:pt x="7500640" y="797244"/>
                  <a:pt x="7487281" y="798181"/>
                </a:cubicBezTo>
                <a:lnTo>
                  <a:pt x="7483622" y="798181"/>
                </a:lnTo>
                <a:cubicBezTo>
                  <a:pt x="7484098" y="800953"/>
                  <a:pt x="7484516" y="803666"/>
                  <a:pt x="7484878" y="806322"/>
                </a:cubicBezTo>
                <a:cubicBezTo>
                  <a:pt x="7485240" y="808977"/>
                  <a:pt x="7485430" y="811459"/>
                  <a:pt x="7485449" y="813765"/>
                </a:cubicBezTo>
                <a:cubicBezTo>
                  <a:pt x="7487586" y="824678"/>
                  <a:pt x="7487664" y="835441"/>
                  <a:pt x="7485682" y="846056"/>
                </a:cubicBezTo>
                <a:cubicBezTo>
                  <a:pt x="7483701" y="856669"/>
                  <a:pt x="7480579" y="867234"/>
                  <a:pt x="7476316" y="877748"/>
                </a:cubicBezTo>
                <a:cubicBezTo>
                  <a:pt x="7471294" y="891989"/>
                  <a:pt x="7465358" y="905816"/>
                  <a:pt x="7458508" y="919227"/>
                </a:cubicBezTo>
                <a:cubicBezTo>
                  <a:pt x="7451659" y="932638"/>
                  <a:pt x="7443896" y="945303"/>
                  <a:pt x="7435220" y="957221"/>
                </a:cubicBezTo>
                <a:cubicBezTo>
                  <a:pt x="7429779" y="965832"/>
                  <a:pt x="7423995" y="973300"/>
                  <a:pt x="7417868" y="979624"/>
                </a:cubicBezTo>
                <a:cubicBezTo>
                  <a:pt x="7411742" y="985949"/>
                  <a:pt x="7405045" y="991588"/>
                  <a:pt x="7397776" y="996541"/>
                </a:cubicBezTo>
                <a:cubicBezTo>
                  <a:pt x="7393263" y="1000446"/>
                  <a:pt x="7388576" y="1002237"/>
                  <a:pt x="7383716" y="1001913"/>
                </a:cubicBezTo>
                <a:cubicBezTo>
                  <a:pt x="7378857" y="1001589"/>
                  <a:pt x="7373482" y="1000408"/>
                  <a:pt x="7367592" y="998369"/>
                </a:cubicBezTo>
                <a:cubicBezTo>
                  <a:pt x="7363056" y="997341"/>
                  <a:pt x="7358634" y="995741"/>
                  <a:pt x="7354326" y="993569"/>
                </a:cubicBezTo>
                <a:cubicBezTo>
                  <a:pt x="7350018" y="991397"/>
                  <a:pt x="7345596" y="989340"/>
                  <a:pt x="7341060" y="987397"/>
                </a:cubicBezTo>
                <a:cubicBezTo>
                  <a:pt x="7339764" y="987435"/>
                  <a:pt x="7338696" y="987359"/>
                  <a:pt x="7337858" y="987168"/>
                </a:cubicBezTo>
                <a:cubicBezTo>
                  <a:pt x="7337018" y="986978"/>
                  <a:pt x="7335952" y="986444"/>
                  <a:pt x="7334656" y="985568"/>
                </a:cubicBezTo>
                <a:cubicBezTo>
                  <a:pt x="7331415" y="982405"/>
                  <a:pt x="7327832" y="979586"/>
                  <a:pt x="7323905" y="977110"/>
                </a:cubicBezTo>
                <a:cubicBezTo>
                  <a:pt x="7319978" y="974633"/>
                  <a:pt x="7315938" y="972271"/>
                  <a:pt x="7311782" y="970023"/>
                </a:cubicBezTo>
                <a:cubicBezTo>
                  <a:pt x="7307570" y="967660"/>
                  <a:pt x="7304330" y="964385"/>
                  <a:pt x="7302062" y="960196"/>
                </a:cubicBezTo>
                <a:cubicBezTo>
                  <a:pt x="7299793" y="956007"/>
                  <a:pt x="7299068" y="951365"/>
                  <a:pt x="7299888" y="946270"/>
                </a:cubicBezTo>
                <a:cubicBezTo>
                  <a:pt x="7300270" y="938076"/>
                  <a:pt x="7299736" y="930282"/>
                  <a:pt x="7298288" y="922887"/>
                </a:cubicBezTo>
                <a:cubicBezTo>
                  <a:pt x="7296838" y="915492"/>
                  <a:pt x="7294933" y="908382"/>
                  <a:pt x="7292569" y="901557"/>
                </a:cubicBezTo>
                <a:cubicBezTo>
                  <a:pt x="7292074" y="899783"/>
                  <a:pt x="7291464" y="898295"/>
                  <a:pt x="7290740" y="897093"/>
                </a:cubicBezTo>
                <a:cubicBezTo>
                  <a:pt x="7290015" y="895891"/>
                  <a:pt x="7289406" y="894632"/>
                  <a:pt x="7288910" y="893316"/>
                </a:cubicBezTo>
                <a:lnTo>
                  <a:pt x="7289824" y="886906"/>
                </a:lnTo>
                <a:cubicBezTo>
                  <a:pt x="7290778" y="887764"/>
                  <a:pt x="7291616" y="888336"/>
                  <a:pt x="7292340" y="888623"/>
                </a:cubicBezTo>
                <a:cubicBezTo>
                  <a:pt x="7293065" y="888909"/>
                  <a:pt x="7293446" y="889252"/>
                  <a:pt x="7293484" y="889653"/>
                </a:cubicBezTo>
                <a:cubicBezTo>
                  <a:pt x="7295752" y="892438"/>
                  <a:pt x="7298078" y="895338"/>
                  <a:pt x="7300460" y="898350"/>
                </a:cubicBezTo>
                <a:cubicBezTo>
                  <a:pt x="7302843" y="901362"/>
                  <a:pt x="7305397" y="904256"/>
                  <a:pt x="7308123" y="907033"/>
                </a:cubicBezTo>
                <a:cubicBezTo>
                  <a:pt x="7313574" y="912584"/>
                  <a:pt x="7319368" y="917678"/>
                  <a:pt x="7325506" y="922317"/>
                </a:cubicBezTo>
                <a:cubicBezTo>
                  <a:pt x="7331644" y="926955"/>
                  <a:pt x="7338353" y="930681"/>
                  <a:pt x="7345634" y="933495"/>
                </a:cubicBezTo>
                <a:cubicBezTo>
                  <a:pt x="7348760" y="934065"/>
                  <a:pt x="7351200" y="934065"/>
                  <a:pt x="7352954" y="933495"/>
                </a:cubicBezTo>
                <a:cubicBezTo>
                  <a:pt x="7354707" y="932925"/>
                  <a:pt x="7356232" y="931099"/>
                  <a:pt x="7357528" y="928020"/>
                </a:cubicBezTo>
                <a:cubicBezTo>
                  <a:pt x="7363570" y="916613"/>
                  <a:pt x="7369098" y="904963"/>
                  <a:pt x="7374111" y="893070"/>
                </a:cubicBezTo>
                <a:cubicBezTo>
                  <a:pt x="7379124" y="881178"/>
                  <a:pt x="7383051" y="869050"/>
                  <a:pt x="7385890" y="856686"/>
                </a:cubicBezTo>
                <a:cubicBezTo>
                  <a:pt x="7388064" y="849854"/>
                  <a:pt x="7389664" y="842914"/>
                  <a:pt x="7390694" y="835868"/>
                </a:cubicBezTo>
                <a:cubicBezTo>
                  <a:pt x="7391723" y="828821"/>
                  <a:pt x="7392866" y="821454"/>
                  <a:pt x="7394124" y="813765"/>
                </a:cubicBezTo>
                <a:cubicBezTo>
                  <a:pt x="7379543" y="816970"/>
                  <a:pt x="7365476" y="820299"/>
                  <a:pt x="7351924" y="823750"/>
                </a:cubicBezTo>
                <a:cubicBezTo>
                  <a:pt x="7338372" y="827202"/>
                  <a:pt x="7324992" y="830550"/>
                  <a:pt x="7311782" y="833793"/>
                </a:cubicBezTo>
                <a:lnTo>
                  <a:pt x="7311782" y="831045"/>
                </a:lnTo>
                <a:cubicBezTo>
                  <a:pt x="7325124" y="828261"/>
                  <a:pt x="7338696" y="825146"/>
                  <a:pt x="7352496" y="821699"/>
                </a:cubicBezTo>
                <a:cubicBezTo>
                  <a:pt x="7366296" y="818252"/>
                  <a:pt x="7379868" y="814694"/>
                  <a:pt x="7393210" y="811026"/>
                </a:cubicBezTo>
                <a:lnTo>
                  <a:pt x="7393210" y="809191"/>
                </a:lnTo>
                <a:cubicBezTo>
                  <a:pt x="7389570" y="810127"/>
                  <a:pt x="7386100" y="811006"/>
                  <a:pt x="7382802" y="811827"/>
                </a:cubicBezTo>
                <a:cubicBezTo>
                  <a:pt x="7379505" y="812647"/>
                  <a:pt x="7376265" y="813294"/>
                  <a:pt x="7373082" y="813765"/>
                </a:cubicBezTo>
                <a:cubicBezTo>
                  <a:pt x="7359396" y="817481"/>
                  <a:pt x="7345825" y="821151"/>
                  <a:pt x="7332368" y="824777"/>
                </a:cubicBezTo>
                <a:cubicBezTo>
                  <a:pt x="7318911" y="828402"/>
                  <a:pt x="7305340" y="831407"/>
                  <a:pt x="7291654" y="833793"/>
                </a:cubicBezTo>
                <a:cubicBezTo>
                  <a:pt x="7281190" y="836406"/>
                  <a:pt x="7271012" y="838505"/>
                  <a:pt x="7261118" y="840088"/>
                </a:cubicBezTo>
                <a:cubicBezTo>
                  <a:pt x="7251226" y="841672"/>
                  <a:pt x="7241277" y="843541"/>
                  <a:pt x="7231270" y="845697"/>
                </a:cubicBezTo>
                <a:cubicBezTo>
                  <a:pt x="7223073" y="847090"/>
                  <a:pt x="7214993" y="847739"/>
                  <a:pt x="7207030" y="847643"/>
                </a:cubicBezTo>
                <a:cubicBezTo>
                  <a:pt x="7199068" y="847548"/>
                  <a:pt x="7191000" y="846594"/>
                  <a:pt x="7182828" y="844781"/>
                </a:cubicBezTo>
                <a:cubicBezTo>
                  <a:pt x="7182316" y="843904"/>
                  <a:pt x="7181522" y="843370"/>
                  <a:pt x="7180444" y="843179"/>
                </a:cubicBezTo>
                <a:cubicBezTo>
                  <a:pt x="7179366" y="842988"/>
                  <a:pt x="7178344" y="842912"/>
                  <a:pt x="7177379" y="842950"/>
                </a:cubicBezTo>
                <a:cubicBezTo>
                  <a:pt x="7174652" y="841252"/>
                  <a:pt x="7173060" y="839611"/>
                  <a:pt x="7172604" y="838028"/>
                </a:cubicBezTo>
                <a:cubicBezTo>
                  <a:pt x="7172149" y="836444"/>
                  <a:pt x="7172833" y="834117"/>
                  <a:pt x="7174655" y="831045"/>
                </a:cubicBezTo>
                <a:cubicBezTo>
                  <a:pt x="7175884" y="828129"/>
                  <a:pt x="7177512" y="825958"/>
                  <a:pt x="7179536" y="824533"/>
                </a:cubicBezTo>
                <a:cubicBezTo>
                  <a:pt x="7181560" y="823108"/>
                  <a:pt x="7184776" y="823447"/>
                  <a:pt x="7189184" y="825551"/>
                </a:cubicBezTo>
                <a:cubicBezTo>
                  <a:pt x="7189222" y="826429"/>
                  <a:pt x="7189146" y="827650"/>
                  <a:pt x="7188957" y="829214"/>
                </a:cubicBezTo>
                <a:cubicBezTo>
                  <a:pt x="7188768" y="830778"/>
                  <a:pt x="7188238" y="832915"/>
                  <a:pt x="7187368" y="835624"/>
                </a:cubicBezTo>
                <a:cubicBezTo>
                  <a:pt x="7191936" y="834613"/>
                  <a:pt x="7196278" y="833430"/>
                  <a:pt x="7200394" y="832076"/>
                </a:cubicBezTo>
                <a:cubicBezTo>
                  <a:pt x="7204509" y="830721"/>
                  <a:pt x="7208396" y="829767"/>
                  <a:pt x="7212056" y="829214"/>
                </a:cubicBezTo>
                <a:lnTo>
                  <a:pt x="7248653" y="816480"/>
                </a:lnTo>
                <a:cubicBezTo>
                  <a:pt x="7271068" y="808762"/>
                  <a:pt x="7293255" y="801324"/>
                  <a:pt x="7315213" y="794165"/>
                </a:cubicBezTo>
                <a:cubicBezTo>
                  <a:pt x="7337172" y="787006"/>
                  <a:pt x="7358900" y="779794"/>
                  <a:pt x="7380401" y="772528"/>
                </a:cubicBezTo>
                <a:cubicBezTo>
                  <a:pt x="7386628" y="770589"/>
                  <a:pt x="7390398" y="768765"/>
                  <a:pt x="7391712" y="767054"/>
                </a:cubicBezTo>
                <a:cubicBezTo>
                  <a:pt x="7393026" y="765344"/>
                  <a:pt x="7392916" y="761695"/>
                  <a:pt x="7391380" y="756108"/>
                </a:cubicBezTo>
                <a:cubicBezTo>
                  <a:pt x="7390847" y="750673"/>
                  <a:pt x="7389626" y="745350"/>
                  <a:pt x="7387720" y="740140"/>
                </a:cubicBezTo>
                <a:cubicBezTo>
                  <a:pt x="7385814" y="734930"/>
                  <a:pt x="7383680" y="729601"/>
                  <a:pt x="7381316" y="724154"/>
                </a:cubicBezTo>
                <a:cubicBezTo>
                  <a:pt x="7381297" y="723200"/>
                  <a:pt x="7381106" y="722360"/>
                  <a:pt x="7380744" y="721635"/>
                </a:cubicBezTo>
                <a:cubicBezTo>
                  <a:pt x="7380382" y="720910"/>
                  <a:pt x="7379962" y="720529"/>
                  <a:pt x="7379486" y="720490"/>
                </a:cubicBezTo>
                <a:lnTo>
                  <a:pt x="7364848" y="720490"/>
                </a:lnTo>
                <a:cubicBezTo>
                  <a:pt x="7363894" y="720052"/>
                  <a:pt x="7362827" y="719556"/>
                  <a:pt x="7361645" y="719002"/>
                </a:cubicBezTo>
                <a:cubicBezTo>
                  <a:pt x="7360464" y="718449"/>
                  <a:pt x="7359396" y="717724"/>
                  <a:pt x="7358443" y="716827"/>
                </a:cubicBezTo>
                <a:cubicBezTo>
                  <a:pt x="7357032" y="716770"/>
                  <a:pt x="7355737" y="716427"/>
                  <a:pt x="7354555" y="715797"/>
                </a:cubicBezTo>
                <a:cubicBezTo>
                  <a:pt x="7353373" y="715167"/>
                  <a:pt x="7352534" y="714595"/>
                  <a:pt x="7352038" y="714080"/>
                </a:cubicBezTo>
                <a:cubicBezTo>
                  <a:pt x="7351086" y="713565"/>
                  <a:pt x="7350247" y="712763"/>
                  <a:pt x="7349522" y="711676"/>
                </a:cubicBezTo>
                <a:cubicBezTo>
                  <a:pt x="7348798" y="710588"/>
                  <a:pt x="7348418" y="709558"/>
                  <a:pt x="7348379" y="708585"/>
                </a:cubicBezTo>
                <a:cubicBezTo>
                  <a:pt x="7349275" y="706677"/>
                  <a:pt x="7350228" y="704540"/>
                  <a:pt x="7351238" y="702174"/>
                </a:cubicBezTo>
                <a:cubicBezTo>
                  <a:pt x="7352248" y="699808"/>
                  <a:pt x="7353430" y="697671"/>
                  <a:pt x="7354784" y="695763"/>
                </a:cubicBezTo>
                <a:cubicBezTo>
                  <a:pt x="7361952" y="686586"/>
                  <a:pt x="7368888" y="677695"/>
                  <a:pt x="7375592" y="669092"/>
                </a:cubicBezTo>
                <a:cubicBezTo>
                  <a:pt x="7382298" y="660490"/>
                  <a:pt x="7389680" y="652291"/>
                  <a:pt x="7397741" y="644497"/>
                </a:cubicBezTo>
                <a:cubicBezTo>
                  <a:pt x="7400600" y="639891"/>
                  <a:pt x="7403974" y="635169"/>
                  <a:pt x="7407866" y="630333"/>
                </a:cubicBezTo>
                <a:cubicBezTo>
                  <a:pt x="7411756" y="625497"/>
                  <a:pt x="7415370" y="620773"/>
                  <a:pt x="7418705" y="616161"/>
                </a:cubicBezTo>
                <a:cubicBezTo>
                  <a:pt x="7419106" y="616123"/>
                  <a:pt x="7419448" y="615741"/>
                  <a:pt x="7419734" y="615015"/>
                </a:cubicBezTo>
                <a:cubicBezTo>
                  <a:pt x="7420020" y="614289"/>
                  <a:pt x="7420592" y="613448"/>
                  <a:pt x="7421451" y="612493"/>
                </a:cubicBezTo>
                <a:lnTo>
                  <a:pt x="7399558" y="617999"/>
                </a:lnTo>
                <a:cubicBezTo>
                  <a:pt x="7390016" y="622530"/>
                  <a:pt x="7380808" y="626946"/>
                  <a:pt x="7371931" y="631248"/>
                </a:cubicBezTo>
                <a:cubicBezTo>
                  <a:pt x="7363055" y="635550"/>
                  <a:pt x="7354289" y="639967"/>
                  <a:pt x="7345634" y="644497"/>
                </a:cubicBezTo>
                <a:cubicBezTo>
                  <a:pt x="7335532" y="650151"/>
                  <a:pt x="7325087" y="654881"/>
                  <a:pt x="7314298" y="658688"/>
                </a:cubicBezTo>
                <a:cubicBezTo>
                  <a:pt x="7303510" y="662495"/>
                  <a:pt x="7292608" y="664474"/>
                  <a:pt x="7281590" y="664625"/>
                </a:cubicBezTo>
                <a:cubicBezTo>
                  <a:pt x="7278788" y="664835"/>
                  <a:pt x="7276158" y="664873"/>
                  <a:pt x="7273699" y="664740"/>
                </a:cubicBezTo>
                <a:cubicBezTo>
                  <a:pt x="7271240" y="664606"/>
                  <a:pt x="7269296" y="663042"/>
                  <a:pt x="7267866" y="660046"/>
                </a:cubicBezTo>
                <a:cubicBezTo>
                  <a:pt x="7270096" y="659188"/>
                  <a:pt x="7272040" y="658615"/>
                  <a:pt x="7273699" y="658329"/>
                </a:cubicBezTo>
                <a:cubicBezTo>
                  <a:pt x="7275358" y="658043"/>
                  <a:pt x="7277073" y="657699"/>
                  <a:pt x="7278846" y="657298"/>
                </a:cubicBezTo>
                <a:cubicBezTo>
                  <a:pt x="7289234" y="657113"/>
                  <a:pt x="7298650" y="654766"/>
                  <a:pt x="7307093" y="650257"/>
                </a:cubicBezTo>
                <a:cubicBezTo>
                  <a:pt x="7315538" y="645749"/>
                  <a:pt x="7323810" y="640192"/>
                  <a:pt x="7331910" y="633586"/>
                </a:cubicBezTo>
                <a:cubicBezTo>
                  <a:pt x="7338754" y="627855"/>
                  <a:pt x="7345882" y="622128"/>
                  <a:pt x="7353297" y="616406"/>
                </a:cubicBezTo>
                <a:cubicBezTo>
                  <a:pt x="7360712" y="610684"/>
                  <a:pt x="7368526" y="606341"/>
                  <a:pt x="7376742" y="603378"/>
                </a:cubicBezTo>
                <a:lnTo>
                  <a:pt x="7440668" y="576030"/>
                </a:lnTo>
                <a:cubicBezTo>
                  <a:pt x="7443452" y="575381"/>
                  <a:pt x="7446121" y="574847"/>
                  <a:pt x="7448676" y="574428"/>
                </a:cubicBezTo>
                <a:cubicBezTo>
                  <a:pt x="7451230" y="574008"/>
                  <a:pt x="7453442" y="574847"/>
                  <a:pt x="7455310" y="576945"/>
                </a:cubicBezTo>
                <a:cubicBezTo>
                  <a:pt x="7456740" y="578219"/>
                  <a:pt x="7458456" y="578862"/>
                  <a:pt x="7460458" y="578875"/>
                </a:cubicBezTo>
                <a:cubicBezTo>
                  <a:pt x="7462460" y="578888"/>
                  <a:pt x="7464404" y="578832"/>
                  <a:pt x="7466292" y="578709"/>
                </a:cubicBezTo>
                <a:cubicBezTo>
                  <a:pt x="7469952" y="577757"/>
                  <a:pt x="7473612" y="576691"/>
                  <a:pt x="7477274" y="575511"/>
                </a:cubicBezTo>
                <a:cubicBezTo>
                  <a:pt x="7480934" y="574330"/>
                  <a:pt x="7484594" y="573264"/>
                  <a:pt x="7488255" y="572313"/>
                </a:cubicBezTo>
                <a:close/>
                <a:moveTo>
                  <a:pt x="5369909" y="571617"/>
                </a:moveTo>
                <a:cubicBezTo>
                  <a:pt x="5362670" y="571845"/>
                  <a:pt x="5355202" y="572074"/>
                  <a:pt x="5347506" y="572303"/>
                </a:cubicBezTo>
                <a:lnTo>
                  <a:pt x="5328304" y="575047"/>
                </a:lnTo>
                <a:cubicBezTo>
                  <a:pt x="5326970" y="575085"/>
                  <a:pt x="5325751" y="575237"/>
                  <a:pt x="5324646" y="575504"/>
                </a:cubicBezTo>
                <a:cubicBezTo>
                  <a:pt x="5323541" y="575771"/>
                  <a:pt x="5322322" y="575923"/>
                  <a:pt x="5320989" y="575961"/>
                </a:cubicBezTo>
                <a:cubicBezTo>
                  <a:pt x="5319617" y="576000"/>
                  <a:pt x="5318245" y="576152"/>
                  <a:pt x="5316874" y="576419"/>
                </a:cubicBezTo>
                <a:cubicBezTo>
                  <a:pt x="5315502" y="576686"/>
                  <a:pt x="5314130" y="576838"/>
                  <a:pt x="5312759" y="576876"/>
                </a:cubicBezTo>
                <a:cubicBezTo>
                  <a:pt x="5309940" y="577772"/>
                  <a:pt x="5306663" y="578496"/>
                  <a:pt x="5302929" y="579048"/>
                </a:cubicBezTo>
                <a:cubicBezTo>
                  <a:pt x="5299195" y="579601"/>
                  <a:pt x="5295462" y="580097"/>
                  <a:pt x="5291728" y="580535"/>
                </a:cubicBezTo>
                <a:lnTo>
                  <a:pt x="5290813" y="580535"/>
                </a:lnTo>
                <a:cubicBezTo>
                  <a:pt x="5288489" y="581888"/>
                  <a:pt x="5285822" y="583069"/>
                  <a:pt x="5282812" y="584079"/>
                </a:cubicBezTo>
                <a:cubicBezTo>
                  <a:pt x="5279802" y="585089"/>
                  <a:pt x="5276678" y="586042"/>
                  <a:pt x="5273440" y="586938"/>
                </a:cubicBezTo>
                <a:cubicBezTo>
                  <a:pt x="5270601" y="587814"/>
                  <a:pt x="5267134" y="588805"/>
                  <a:pt x="5263039" y="589910"/>
                </a:cubicBezTo>
                <a:cubicBezTo>
                  <a:pt x="5258942" y="591016"/>
                  <a:pt x="5254790" y="592464"/>
                  <a:pt x="5250579" y="594255"/>
                </a:cubicBezTo>
                <a:cubicBezTo>
                  <a:pt x="5244674" y="596199"/>
                  <a:pt x="5238883" y="598485"/>
                  <a:pt x="5233206" y="601115"/>
                </a:cubicBezTo>
                <a:cubicBezTo>
                  <a:pt x="5227529" y="603745"/>
                  <a:pt x="5221738" y="606031"/>
                  <a:pt x="5215833" y="607975"/>
                </a:cubicBezTo>
                <a:cubicBezTo>
                  <a:pt x="5211013" y="609957"/>
                  <a:pt x="5208079" y="611710"/>
                  <a:pt x="5207032" y="613235"/>
                </a:cubicBezTo>
                <a:cubicBezTo>
                  <a:pt x="5205984" y="614759"/>
                  <a:pt x="5205564" y="617884"/>
                  <a:pt x="5205774" y="622610"/>
                </a:cubicBezTo>
                <a:cubicBezTo>
                  <a:pt x="5206212" y="628517"/>
                  <a:pt x="5206708" y="634310"/>
                  <a:pt x="5207260" y="639989"/>
                </a:cubicBezTo>
                <a:cubicBezTo>
                  <a:pt x="5207812" y="645668"/>
                  <a:pt x="5208536" y="651461"/>
                  <a:pt x="5209431" y="657368"/>
                </a:cubicBezTo>
                <a:cubicBezTo>
                  <a:pt x="5209413" y="658321"/>
                  <a:pt x="5209451" y="659388"/>
                  <a:pt x="5209546" y="660569"/>
                </a:cubicBezTo>
                <a:cubicBezTo>
                  <a:pt x="5209641" y="661751"/>
                  <a:pt x="5209908" y="662818"/>
                  <a:pt x="5210346" y="663771"/>
                </a:cubicBezTo>
                <a:cubicBezTo>
                  <a:pt x="5214232" y="667105"/>
                  <a:pt x="5217661" y="670726"/>
                  <a:pt x="5220633" y="674632"/>
                </a:cubicBezTo>
                <a:cubicBezTo>
                  <a:pt x="5223605" y="678539"/>
                  <a:pt x="5227491" y="681931"/>
                  <a:pt x="5232292" y="684808"/>
                </a:cubicBezTo>
                <a:cubicBezTo>
                  <a:pt x="5236845" y="687571"/>
                  <a:pt x="5241226" y="690506"/>
                  <a:pt x="5245436" y="693612"/>
                </a:cubicBezTo>
                <a:cubicBezTo>
                  <a:pt x="5249646" y="696718"/>
                  <a:pt x="5253799" y="699881"/>
                  <a:pt x="5257895" y="703102"/>
                </a:cubicBezTo>
                <a:lnTo>
                  <a:pt x="5290813" y="725054"/>
                </a:lnTo>
                <a:cubicBezTo>
                  <a:pt x="5294585" y="726884"/>
                  <a:pt x="5298243" y="728942"/>
                  <a:pt x="5301786" y="731228"/>
                </a:cubicBezTo>
                <a:cubicBezTo>
                  <a:pt x="5305330" y="733515"/>
                  <a:pt x="5308072" y="736030"/>
                  <a:pt x="5310016" y="738774"/>
                </a:cubicBezTo>
                <a:cubicBezTo>
                  <a:pt x="5311425" y="741023"/>
                  <a:pt x="5313178" y="742242"/>
                  <a:pt x="5315273" y="742433"/>
                </a:cubicBezTo>
                <a:cubicBezTo>
                  <a:pt x="5317369" y="742624"/>
                  <a:pt x="5319579" y="742014"/>
                  <a:pt x="5321903" y="740604"/>
                </a:cubicBezTo>
                <a:cubicBezTo>
                  <a:pt x="5324227" y="738374"/>
                  <a:pt x="5326894" y="736202"/>
                  <a:pt x="5329904" y="734087"/>
                </a:cubicBezTo>
                <a:cubicBezTo>
                  <a:pt x="5332914" y="731971"/>
                  <a:pt x="5336038" y="729570"/>
                  <a:pt x="5339276" y="726884"/>
                </a:cubicBezTo>
                <a:cubicBezTo>
                  <a:pt x="5345316" y="721414"/>
                  <a:pt x="5351297" y="715888"/>
                  <a:pt x="5357222" y="710305"/>
                </a:cubicBezTo>
                <a:cubicBezTo>
                  <a:pt x="5363146" y="704722"/>
                  <a:pt x="5368442" y="698967"/>
                  <a:pt x="5373109" y="693040"/>
                </a:cubicBezTo>
                <a:cubicBezTo>
                  <a:pt x="5374995" y="690811"/>
                  <a:pt x="5376939" y="688638"/>
                  <a:pt x="5378938" y="686523"/>
                </a:cubicBezTo>
                <a:cubicBezTo>
                  <a:pt x="5380939" y="684408"/>
                  <a:pt x="5382653" y="682007"/>
                  <a:pt x="5384082" y="679320"/>
                </a:cubicBezTo>
                <a:cubicBezTo>
                  <a:pt x="5387683" y="674270"/>
                  <a:pt x="5390540" y="669049"/>
                  <a:pt x="5392655" y="663656"/>
                </a:cubicBezTo>
                <a:cubicBezTo>
                  <a:pt x="5394769" y="658263"/>
                  <a:pt x="5396483" y="652814"/>
                  <a:pt x="5397798" y="647306"/>
                </a:cubicBezTo>
                <a:cubicBezTo>
                  <a:pt x="5398675" y="642295"/>
                  <a:pt x="5399437" y="637226"/>
                  <a:pt x="5400084" y="632100"/>
                </a:cubicBezTo>
                <a:cubicBezTo>
                  <a:pt x="5400732" y="626974"/>
                  <a:pt x="5401494" y="621676"/>
                  <a:pt x="5402370" y="616207"/>
                </a:cubicBezTo>
                <a:lnTo>
                  <a:pt x="5402370" y="607975"/>
                </a:lnTo>
                <a:cubicBezTo>
                  <a:pt x="5402103" y="603802"/>
                  <a:pt x="5401951" y="599343"/>
                  <a:pt x="5401913" y="594598"/>
                </a:cubicBezTo>
                <a:cubicBezTo>
                  <a:pt x="5401875" y="589853"/>
                  <a:pt x="5400808" y="585165"/>
                  <a:pt x="5398712" y="580535"/>
                </a:cubicBezTo>
                <a:cubicBezTo>
                  <a:pt x="5398217" y="579163"/>
                  <a:pt x="5397379" y="578019"/>
                  <a:pt x="5396198" y="577105"/>
                </a:cubicBezTo>
                <a:cubicBezTo>
                  <a:pt x="5395017" y="576190"/>
                  <a:pt x="5393721" y="575504"/>
                  <a:pt x="5392312" y="575047"/>
                </a:cubicBezTo>
                <a:cubicBezTo>
                  <a:pt x="5384615" y="572531"/>
                  <a:pt x="5377148" y="571388"/>
                  <a:pt x="5369909" y="571617"/>
                </a:cubicBezTo>
                <a:close/>
                <a:moveTo>
                  <a:pt x="1914773" y="566855"/>
                </a:moveTo>
                <a:lnTo>
                  <a:pt x="1873625" y="572334"/>
                </a:lnTo>
                <a:cubicBezTo>
                  <a:pt x="1858594" y="573723"/>
                  <a:pt x="1844078" y="575740"/>
                  <a:pt x="1830077" y="578384"/>
                </a:cubicBezTo>
                <a:cubicBezTo>
                  <a:pt x="1816074" y="581029"/>
                  <a:pt x="1802244" y="584187"/>
                  <a:pt x="1788586" y="587859"/>
                </a:cubicBezTo>
                <a:cubicBezTo>
                  <a:pt x="1787176" y="588430"/>
                  <a:pt x="1785881" y="589343"/>
                  <a:pt x="1784699" y="590599"/>
                </a:cubicBezTo>
                <a:cubicBezTo>
                  <a:pt x="1783518" y="591854"/>
                  <a:pt x="1782680" y="592767"/>
                  <a:pt x="1782185" y="593338"/>
                </a:cubicBezTo>
                <a:cubicBezTo>
                  <a:pt x="1781118" y="599236"/>
                  <a:pt x="1779136" y="604792"/>
                  <a:pt x="1776241" y="610005"/>
                </a:cubicBezTo>
                <a:cubicBezTo>
                  <a:pt x="1773346" y="615218"/>
                  <a:pt x="1770450" y="620317"/>
                  <a:pt x="1767554" y="625301"/>
                </a:cubicBezTo>
                <a:cubicBezTo>
                  <a:pt x="1760073" y="635781"/>
                  <a:pt x="1751745" y="645739"/>
                  <a:pt x="1742572" y="655178"/>
                </a:cubicBezTo>
                <a:cubicBezTo>
                  <a:pt x="1733399" y="664617"/>
                  <a:pt x="1724378" y="673859"/>
                  <a:pt x="1715510" y="682905"/>
                </a:cubicBezTo>
                <a:cubicBezTo>
                  <a:pt x="1715033" y="683781"/>
                  <a:pt x="1714613" y="684544"/>
                  <a:pt x="1714251" y="685192"/>
                </a:cubicBezTo>
                <a:cubicBezTo>
                  <a:pt x="1713888" y="685840"/>
                  <a:pt x="1713697" y="686602"/>
                  <a:pt x="1713678" y="687479"/>
                </a:cubicBezTo>
                <a:cubicBezTo>
                  <a:pt x="1714155" y="687917"/>
                  <a:pt x="1714804" y="688184"/>
                  <a:pt x="1715625" y="688279"/>
                </a:cubicBezTo>
                <a:cubicBezTo>
                  <a:pt x="1716445" y="688375"/>
                  <a:pt x="1717323" y="688413"/>
                  <a:pt x="1718258" y="688394"/>
                </a:cubicBezTo>
                <a:cubicBezTo>
                  <a:pt x="1723202" y="690261"/>
                  <a:pt x="1727740" y="690185"/>
                  <a:pt x="1731870" y="688165"/>
                </a:cubicBezTo>
                <a:cubicBezTo>
                  <a:pt x="1736000" y="686145"/>
                  <a:pt x="1740283" y="684696"/>
                  <a:pt x="1744717" y="683819"/>
                </a:cubicBezTo>
                <a:cubicBezTo>
                  <a:pt x="1743401" y="683343"/>
                  <a:pt x="1742422" y="682924"/>
                  <a:pt x="1741783" y="682561"/>
                </a:cubicBezTo>
                <a:cubicBezTo>
                  <a:pt x="1741143" y="682199"/>
                  <a:pt x="1740616" y="682009"/>
                  <a:pt x="1740203" y="681990"/>
                </a:cubicBezTo>
                <a:lnTo>
                  <a:pt x="1740203" y="680160"/>
                </a:lnTo>
                <a:cubicBezTo>
                  <a:pt x="1742517" y="680122"/>
                  <a:pt x="1744897" y="679969"/>
                  <a:pt x="1747341" y="679702"/>
                </a:cubicBezTo>
                <a:cubicBezTo>
                  <a:pt x="1749787" y="679435"/>
                  <a:pt x="1751952" y="679282"/>
                  <a:pt x="1753838" y="679244"/>
                </a:cubicBezTo>
                <a:cubicBezTo>
                  <a:pt x="1754296" y="678739"/>
                  <a:pt x="1754752" y="678177"/>
                  <a:pt x="1755210" y="677560"/>
                </a:cubicBezTo>
                <a:cubicBezTo>
                  <a:pt x="1755667" y="676942"/>
                  <a:pt x="1756125" y="676606"/>
                  <a:pt x="1756582" y="676550"/>
                </a:cubicBezTo>
                <a:cubicBezTo>
                  <a:pt x="1759324" y="676699"/>
                  <a:pt x="1762067" y="676400"/>
                  <a:pt x="1764811" y="675652"/>
                </a:cubicBezTo>
                <a:cubicBezTo>
                  <a:pt x="1768278" y="674863"/>
                  <a:pt x="1771631" y="675542"/>
                  <a:pt x="1774870" y="677689"/>
                </a:cubicBezTo>
                <a:cubicBezTo>
                  <a:pt x="1778108" y="679836"/>
                  <a:pt x="1779632" y="682794"/>
                  <a:pt x="1779442" y="686564"/>
                </a:cubicBezTo>
                <a:cubicBezTo>
                  <a:pt x="1779003" y="688432"/>
                  <a:pt x="1778508" y="690414"/>
                  <a:pt x="1777955" y="692510"/>
                </a:cubicBezTo>
                <a:cubicBezTo>
                  <a:pt x="1777403" y="694607"/>
                  <a:pt x="1776679" y="696589"/>
                  <a:pt x="1775784" y="698457"/>
                </a:cubicBezTo>
                <a:cubicBezTo>
                  <a:pt x="1772888" y="706633"/>
                  <a:pt x="1768849" y="714295"/>
                  <a:pt x="1763668" y="721442"/>
                </a:cubicBezTo>
                <a:cubicBezTo>
                  <a:pt x="1758486" y="728590"/>
                  <a:pt x="1753077" y="735565"/>
                  <a:pt x="1747437" y="742370"/>
                </a:cubicBezTo>
                <a:cubicBezTo>
                  <a:pt x="1744705" y="745095"/>
                  <a:pt x="1742026" y="747878"/>
                  <a:pt x="1739399" y="750718"/>
                </a:cubicBezTo>
                <a:cubicBezTo>
                  <a:pt x="1736772" y="753557"/>
                  <a:pt x="1734305" y="756569"/>
                  <a:pt x="1731997" y="759752"/>
                </a:cubicBezTo>
                <a:cubicBezTo>
                  <a:pt x="1732437" y="759790"/>
                  <a:pt x="1732704" y="759942"/>
                  <a:pt x="1732798" y="760209"/>
                </a:cubicBezTo>
                <a:cubicBezTo>
                  <a:pt x="1732894" y="760476"/>
                  <a:pt x="1732933" y="760628"/>
                  <a:pt x="1732913" y="760666"/>
                </a:cubicBezTo>
                <a:cubicBezTo>
                  <a:pt x="1735652" y="760628"/>
                  <a:pt x="1738382" y="760476"/>
                  <a:pt x="1741101" y="760209"/>
                </a:cubicBezTo>
                <a:cubicBezTo>
                  <a:pt x="1743820" y="759942"/>
                  <a:pt x="1746542" y="759790"/>
                  <a:pt x="1749266" y="759752"/>
                </a:cubicBezTo>
                <a:cubicBezTo>
                  <a:pt x="1750619" y="759256"/>
                  <a:pt x="1751800" y="758875"/>
                  <a:pt x="1752809" y="758608"/>
                </a:cubicBezTo>
                <a:cubicBezTo>
                  <a:pt x="1753819" y="758341"/>
                  <a:pt x="1754771" y="758417"/>
                  <a:pt x="1755667" y="758837"/>
                </a:cubicBezTo>
                <a:cubicBezTo>
                  <a:pt x="1759744" y="760914"/>
                  <a:pt x="1763706" y="761791"/>
                  <a:pt x="1767554" y="761467"/>
                </a:cubicBezTo>
                <a:cubicBezTo>
                  <a:pt x="1771402" y="761143"/>
                  <a:pt x="1775365" y="760876"/>
                  <a:pt x="1779442" y="760666"/>
                </a:cubicBezTo>
                <a:cubicBezTo>
                  <a:pt x="1785404" y="760133"/>
                  <a:pt x="1791538" y="759370"/>
                  <a:pt x="1797844" y="758379"/>
                </a:cubicBezTo>
                <a:cubicBezTo>
                  <a:pt x="1804150" y="757388"/>
                  <a:pt x="1810512" y="756626"/>
                  <a:pt x="1816932" y="756092"/>
                </a:cubicBezTo>
                <a:cubicBezTo>
                  <a:pt x="1821599" y="755082"/>
                  <a:pt x="1826438" y="754815"/>
                  <a:pt x="1831448" y="755292"/>
                </a:cubicBezTo>
                <a:cubicBezTo>
                  <a:pt x="1836458" y="755768"/>
                  <a:pt x="1841069" y="757560"/>
                  <a:pt x="1845278" y="760666"/>
                </a:cubicBezTo>
                <a:cubicBezTo>
                  <a:pt x="1846192" y="761658"/>
                  <a:pt x="1846878" y="762649"/>
                  <a:pt x="1847336" y="763640"/>
                </a:cubicBezTo>
                <a:cubicBezTo>
                  <a:pt x="1847793" y="764631"/>
                  <a:pt x="1848022" y="765165"/>
                  <a:pt x="1848022" y="765241"/>
                </a:cubicBezTo>
                <a:cubicBezTo>
                  <a:pt x="1847603" y="767109"/>
                  <a:pt x="1847069" y="769091"/>
                  <a:pt x="1846421" y="771187"/>
                </a:cubicBezTo>
                <a:cubicBezTo>
                  <a:pt x="1845774" y="773284"/>
                  <a:pt x="1844783" y="775266"/>
                  <a:pt x="1843450" y="777134"/>
                </a:cubicBezTo>
                <a:cubicBezTo>
                  <a:pt x="1841468" y="780717"/>
                  <a:pt x="1839030" y="784071"/>
                  <a:pt x="1836134" y="787197"/>
                </a:cubicBezTo>
                <a:cubicBezTo>
                  <a:pt x="1833239" y="790323"/>
                  <a:pt x="1830801" y="793677"/>
                  <a:pt x="1828819" y="797260"/>
                </a:cubicBezTo>
                <a:cubicBezTo>
                  <a:pt x="1826419" y="801244"/>
                  <a:pt x="1823447" y="804484"/>
                  <a:pt x="1819904" y="806981"/>
                </a:cubicBezTo>
                <a:cubicBezTo>
                  <a:pt x="1816360" y="809477"/>
                  <a:pt x="1812931" y="812031"/>
                  <a:pt x="1809617" y="814642"/>
                </a:cubicBezTo>
                <a:cubicBezTo>
                  <a:pt x="1805864" y="817311"/>
                  <a:pt x="1801711" y="819522"/>
                  <a:pt x="1797158" y="821275"/>
                </a:cubicBezTo>
                <a:cubicBezTo>
                  <a:pt x="1792605" y="823029"/>
                  <a:pt x="1788224" y="824782"/>
                  <a:pt x="1784014" y="826535"/>
                </a:cubicBezTo>
                <a:cubicBezTo>
                  <a:pt x="1782204" y="827031"/>
                  <a:pt x="1780336" y="827641"/>
                  <a:pt x="1778413" y="828365"/>
                </a:cubicBezTo>
                <a:cubicBezTo>
                  <a:pt x="1776489" y="829089"/>
                  <a:pt x="1774393" y="829699"/>
                  <a:pt x="1772127" y="830195"/>
                </a:cubicBezTo>
                <a:cubicBezTo>
                  <a:pt x="1775270" y="832482"/>
                  <a:pt x="1778127" y="834540"/>
                  <a:pt x="1780698" y="836370"/>
                </a:cubicBezTo>
                <a:cubicBezTo>
                  <a:pt x="1783271" y="838200"/>
                  <a:pt x="1785900" y="839801"/>
                  <a:pt x="1788586" y="841173"/>
                </a:cubicBezTo>
                <a:cubicBezTo>
                  <a:pt x="1797253" y="847005"/>
                  <a:pt x="1805750" y="852266"/>
                  <a:pt x="1814075" y="856954"/>
                </a:cubicBezTo>
                <a:cubicBezTo>
                  <a:pt x="1822399" y="861643"/>
                  <a:pt x="1830667" y="866446"/>
                  <a:pt x="1838878" y="871363"/>
                </a:cubicBezTo>
                <a:cubicBezTo>
                  <a:pt x="1839792" y="872773"/>
                  <a:pt x="1840706" y="873383"/>
                  <a:pt x="1841621" y="873193"/>
                </a:cubicBezTo>
                <a:cubicBezTo>
                  <a:pt x="1842535" y="873002"/>
                  <a:pt x="1843450" y="871782"/>
                  <a:pt x="1844364" y="869533"/>
                </a:cubicBezTo>
                <a:lnTo>
                  <a:pt x="1862652" y="833854"/>
                </a:lnTo>
                <a:cubicBezTo>
                  <a:pt x="1867681" y="823810"/>
                  <a:pt x="1872482" y="813480"/>
                  <a:pt x="1877054" y="802864"/>
                </a:cubicBezTo>
                <a:cubicBezTo>
                  <a:pt x="1881626" y="792248"/>
                  <a:pt x="1885969" y="781232"/>
                  <a:pt x="1890084" y="769815"/>
                </a:cubicBezTo>
                <a:cubicBezTo>
                  <a:pt x="1893780" y="760247"/>
                  <a:pt x="1897361" y="750794"/>
                  <a:pt x="1900828" y="741455"/>
                </a:cubicBezTo>
                <a:cubicBezTo>
                  <a:pt x="1904295" y="732116"/>
                  <a:pt x="1907419" y="722662"/>
                  <a:pt x="1910201" y="713095"/>
                </a:cubicBezTo>
                <a:cubicBezTo>
                  <a:pt x="1912906" y="704840"/>
                  <a:pt x="1915268" y="696648"/>
                  <a:pt x="1917287" y="688520"/>
                </a:cubicBezTo>
                <a:cubicBezTo>
                  <a:pt x="1919307" y="680392"/>
                  <a:pt x="1921211" y="672454"/>
                  <a:pt x="1923002" y="664705"/>
                </a:cubicBezTo>
                <a:cubicBezTo>
                  <a:pt x="1923879" y="660102"/>
                  <a:pt x="1924412" y="655556"/>
                  <a:pt x="1924603" y="651067"/>
                </a:cubicBezTo>
                <a:cubicBezTo>
                  <a:pt x="1924793" y="646578"/>
                  <a:pt x="1924869" y="642261"/>
                  <a:pt x="1924831" y="638116"/>
                </a:cubicBezTo>
                <a:cubicBezTo>
                  <a:pt x="1925498" y="627067"/>
                  <a:pt x="1925765" y="615795"/>
                  <a:pt x="1925631" y="604301"/>
                </a:cubicBezTo>
                <a:cubicBezTo>
                  <a:pt x="1925498" y="592806"/>
                  <a:pt x="1923707" y="581542"/>
                  <a:pt x="1920259" y="570508"/>
                </a:cubicBezTo>
                <a:cubicBezTo>
                  <a:pt x="1919345" y="567920"/>
                  <a:pt x="1917516" y="566702"/>
                  <a:pt x="1914773" y="566855"/>
                </a:cubicBezTo>
                <a:close/>
                <a:moveTo>
                  <a:pt x="1911115" y="559549"/>
                </a:moveTo>
                <a:cubicBezTo>
                  <a:pt x="1904238" y="560862"/>
                  <a:pt x="1897418" y="561889"/>
                  <a:pt x="1890656" y="562631"/>
                </a:cubicBezTo>
                <a:cubicBezTo>
                  <a:pt x="1883893" y="563373"/>
                  <a:pt x="1877301" y="564172"/>
                  <a:pt x="1870882" y="565028"/>
                </a:cubicBezTo>
                <a:cubicBezTo>
                  <a:pt x="1859890" y="566912"/>
                  <a:pt x="1848955" y="569081"/>
                  <a:pt x="1838078" y="571535"/>
                </a:cubicBezTo>
                <a:cubicBezTo>
                  <a:pt x="1827200" y="573989"/>
                  <a:pt x="1816493" y="576386"/>
                  <a:pt x="1805959" y="578727"/>
                </a:cubicBezTo>
                <a:lnTo>
                  <a:pt x="1784014" y="584206"/>
                </a:lnTo>
                <a:lnTo>
                  <a:pt x="1784014" y="586032"/>
                </a:lnTo>
                <a:lnTo>
                  <a:pt x="1788586" y="586032"/>
                </a:lnTo>
                <a:cubicBezTo>
                  <a:pt x="1793614" y="585005"/>
                  <a:pt x="1798644" y="583635"/>
                  <a:pt x="1803673" y="581923"/>
                </a:cubicBezTo>
                <a:cubicBezTo>
                  <a:pt x="1808702" y="580211"/>
                  <a:pt x="1813731" y="578841"/>
                  <a:pt x="1818761" y="577813"/>
                </a:cubicBezTo>
                <a:lnTo>
                  <a:pt x="1857166" y="570508"/>
                </a:lnTo>
                <a:cubicBezTo>
                  <a:pt x="1869053" y="568833"/>
                  <a:pt x="1880940" y="567616"/>
                  <a:pt x="1892827" y="566855"/>
                </a:cubicBezTo>
                <a:lnTo>
                  <a:pt x="1914773" y="564115"/>
                </a:lnTo>
                <a:cubicBezTo>
                  <a:pt x="1915211" y="564077"/>
                  <a:pt x="1915707" y="563925"/>
                  <a:pt x="1916259" y="563658"/>
                </a:cubicBezTo>
                <a:cubicBezTo>
                  <a:pt x="1916811" y="563392"/>
                  <a:pt x="1917535" y="563240"/>
                  <a:pt x="1918430" y="563202"/>
                </a:cubicBezTo>
                <a:cubicBezTo>
                  <a:pt x="1917992" y="562650"/>
                  <a:pt x="1917496" y="561927"/>
                  <a:pt x="1916944" y="561033"/>
                </a:cubicBezTo>
                <a:cubicBezTo>
                  <a:pt x="1916392" y="560139"/>
                  <a:pt x="1915668" y="559644"/>
                  <a:pt x="1914773" y="559549"/>
                </a:cubicBezTo>
                <a:close/>
                <a:moveTo>
                  <a:pt x="5871449" y="550109"/>
                </a:moveTo>
                <a:cubicBezTo>
                  <a:pt x="5875583" y="553774"/>
                  <a:pt x="5879489" y="557436"/>
                  <a:pt x="5883166" y="561095"/>
                </a:cubicBezTo>
                <a:cubicBezTo>
                  <a:pt x="5886844" y="564754"/>
                  <a:pt x="5891054" y="568406"/>
                  <a:pt x="5895796" y="572049"/>
                </a:cubicBezTo>
                <a:cubicBezTo>
                  <a:pt x="5900666" y="577432"/>
                  <a:pt x="5904927" y="582988"/>
                  <a:pt x="5908579" y="588719"/>
                </a:cubicBezTo>
                <a:cubicBezTo>
                  <a:pt x="5912231" y="594451"/>
                  <a:pt x="5915274" y="600646"/>
                  <a:pt x="5917709" y="607307"/>
                </a:cubicBezTo>
                <a:cubicBezTo>
                  <a:pt x="5919561" y="612262"/>
                  <a:pt x="5921336" y="617598"/>
                  <a:pt x="5923035" y="623316"/>
                </a:cubicBezTo>
                <a:cubicBezTo>
                  <a:pt x="5924734" y="629034"/>
                  <a:pt x="5926206" y="634675"/>
                  <a:pt x="5927448" y="640241"/>
                </a:cubicBezTo>
                <a:cubicBezTo>
                  <a:pt x="5928082" y="645043"/>
                  <a:pt x="5928640" y="649770"/>
                  <a:pt x="5929122" y="654420"/>
                </a:cubicBezTo>
                <a:cubicBezTo>
                  <a:pt x="5929604" y="659071"/>
                  <a:pt x="5929858" y="664102"/>
                  <a:pt x="5929884" y="669515"/>
                </a:cubicBezTo>
                <a:cubicBezTo>
                  <a:pt x="5929935" y="675106"/>
                  <a:pt x="5930141" y="681001"/>
                  <a:pt x="5930502" y="687202"/>
                </a:cubicBezTo>
                <a:cubicBezTo>
                  <a:pt x="5930862" y="693402"/>
                  <a:pt x="5931068" y="699298"/>
                  <a:pt x="5931120" y="704889"/>
                </a:cubicBezTo>
                <a:cubicBezTo>
                  <a:pt x="5931068" y="711597"/>
                  <a:pt x="5930862" y="718306"/>
                  <a:pt x="5930502" y="725015"/>
                </a:cubicBezTo>
                <a:cubicBezTo>
                  <a:pt x="5930141" y="731724"/>
                  <a:pt x="5929935" y="738433"/>
                  <a:pt x="5929884" y="745141"/>
                </a:cubicBezTo>
                <a:cubicBezTo>
                  <a:pt x="5929325" y="748801"/>
                  <a:pt x="5928919" y="752765"/>
                  <a:pt x="5928665" y="757034"/>
                </a:cubicBezTo>
                <a:cubicBezTo>
                  <a:pt x="5928412" y="761303"/>
                  <a:pt x="5928006" y="765878"/>
                  <a:pt x="5927448" y="770757"/>
                </a:cubicBezTo>
                <a:lnTo>
                  <a:pt x="5923796" y="795152"/>
                </a:lnTo>
                <a:cubicBezTo>
                  <a:pt x="5922604" y="800590"/>
                  <a:pt x="5921640" y="805876"/>
                  <a:pt x="5920905" y="811009"/>
                </a:cubicBezTo>
                <a:cubicBezTo>
                  <a:pt x="5920169" y="816142"/>
                  <a:pt x="5919510" y="821428"/>
                  <a:pt x="5918926" y="826866"/>
                </a:cubicBezTo>
                <a:cubicBezTo>
                  <a:pt x="5918292" y="829280"/>
                  <a:pt x="5917735" y="831771"/>
                  <a:pt x="5917253" y="834337"/>
                </a:cubicBezTo>
                <a:cubicBezTo>
                  <a:pt x="5916771" y="836904"/>
                  <a:pt x="5916517" y="839699"/>
                  <a:pt x="5916492" y="842723"/>
                </a:cubicBezTo>
                <a:lnTo>
                  <a:pt x="5916492" y="848822"/>
                </a:lnTo>
                <a:lnTo>
                  <a:pt x="5928665" y="840284"/>
                </a:lnTo>
                <a:cubicBezTo>
                  <a:pt x="5938496" y="834693"/>
                  <a:pt x="5948522" y="829103"/>
                  <a:pt x="5958744" y="823512"/>
                </a:cubicBezTo>
                <a:cubicBezTo>
                  <a:pt x="5968968" y="817921"/>
                  <a:pt x="5979278" y="812941"/>
                  <a:pt x="5989677" y="808570"/>
                </a:cubicBezTo>
                <a:cubicBezTo>
                  <a:pt x="6000752" y="802547"/>
                  <a:pt x="6011580" y="796601"/>
                  <a:pt x="6022161" y="790730"/>
                </a:cubicBezTo>
                <a:cubicBezTo>
                  <a:pt x="6032742" y="784860"/>
                  <a:pt x="6042660" y="778609"/>
                  <a:pt x="6051916" y="771976"/>
                </a:cubicBezTo>
                <a:cubicBezTo>
                  <a:pt x="6060474" y="766564"/>
                  <a:pt x="6068523" y="760922"/>
                  <a:pt x="6076064" y="755052"/>
                </a:cubicBezTo>
                <a:cubicBezTo>
                  <a:pt x="6083605" y="749182"/>
                  <a:pt x="6090164" y="742626"/>
                  <a:pt x="6095738" y="735383"/>
                </a:cubicBezTo>
                <a:cubicBezTo>
                  <a:pt x="6095738" y="734875"/>
                  <a:pt x="6096043" y="734367"/>
                  <a:pt x="6096653" y="733858"/>
                </a:cubicBezTo>
                <a:cubicBezTo>
                  <a:pt x="6097264" y="733350"/>
                  <a:pt x="6098180" y="732232"/>
                  <a:pt x="6099401" y="730504"/>
                </a:cubicBezTo>
                <a:lnTo>
                  <a:pt x="6099401" y="735383"/>
                </a:lnTo>
                <a:cubicBezTo>
                  <a:pt x="6098740" y="737187"/>
                  <a:pt x="6097925" y="738763"/>
                  <a:pt x="6096959" y="740110"/>
                </a:cubicBezTo>
                <a:cubicBezTo>
                  <a:pt x="6095992" y="741457"/>
                  <a:pt x="6095178" y="742727"/>
                  <a:pt x="6094517" y="743922"/>
                </a:cubicBezTo>
                <a:lnTo>
                  <a:pt x="6092075" y="750020"/>
                </a:lnTo>
                <a:lnTo>
                  <a:pt x="6090853" y="751240"/>
                </a:lnTo>
                <a:cubicBezTo>
                  <a:pt x="6088436" y="755967"/>
                  <a:pt x="6085943" y="759931"/>
                  <a:pt x="6083373" y="763133"/>
                </a:cubicBezTo>
                <a:cubicBezTo>
                  <a:pt x="6080804" y="766335"/>
                  <a:pt x="6078006" y="769689"/>
                  <a:pt x="6074978" y="773196"/>
                </a:cubicBezTo>
                <a:lnTo>
                  <a:pt x="6067662" y="785394"/>
                </a:lnTo>
                <a:lnTo>
                  <a:pt x="6051916" y="802471"/>
                </a:lnTo>
                <a:cubicBezTo>
                  <a:pt x="6048313" y="806842"/>
                  <a:pt x="6044544" y="811518"/>
                  <a:pt x="6040609" y="816498"/>
                </a:cubicBezTo>
                <a:cubicBezTo>
                  <a:pt x="6036675" y="821479"/>
                  <a:pt x="6032310" y="826155"/>
                  <a:pt x="6027517" y="830526"/>
                </a:cubicBezTo>
                <a:cubicBezTo>
                  <a:pt x="6020799" y="838505"/>
                  <a:pt x="6013533" y="846637"/>
                  <a:pt x="6005719" y="854921"/>
                </a:cubicBezTo>
                <a:cubicBezTo>
                  <a:pt x="5997904" y="863206"/>
                  <a:pt x="5989704" y="871337"/>
                  <a:pt x="5981116" y="879317"/>
                </a:cubicBezTo>
                <a:lnTo>
                  <a:pt x="5939773" y="919511"/>
                </a:lnTo>
                <a:cubicBezTo>
                  <a:pt x="5932295" y="926834"/>
                  <a:pt x="5924541" y="934081"/>
                  <a:pt x="5916510" y="941253"/>
                </a:cubicBezTo>
                <a:cubicBezTo>
                  <a:pt x="5908481" y="948424"/>
                  <a:pt x="5900764" y="955367"/>
                  <a:pt x="5893362" y="962082"/>
                </a:cubicBezTo>
                <a:cubicBezTo>
                  <a:pt x="5889152" y="966297"/>
                  <a:pt x="5885094" y="969808"/>
                  <a:pt x="5881188" y="972617"/>
                </a:cubicBezTo>
                <a:cubicBezTo>
                  <a:pt x="5877282" y="975425"/>
                  <a:pt x="5873224" y="978009"/>
                  <a:pt x="5869014" y="980367"/>
                </a:cubicBezTo>
                <a:cubicBezTo>
                  <a:pt x="5866630" y="982145"/>
                  <a:pt x="5864398" y="983466"/>
                  <a:pt x="5862318" y="984330"/>
                </a:cubicBezTo>
                <a:cubicBezTo>
                  <a:pt x="5860239" y="985193"/>
                  <a:pt x="5858007" y="985904"/>
                  <a:pt x="5855623" y="986463"/>
                </a:cubicBezTo>
                <a:cubicBezTo>
                  <a:pt x="5855572" y="986438"/>
                  <a:pt x="5855369" y="985879"/>
                  <a:pt x="5855014" y="984787"/>
                </a:cubicBezTo>
                <a:cubicBezTo>
                  <a:pt x="5854659" y="983695"/>
                  <a:pt x="5854457" y="982221"/>
                  <a:pt x="5854405" y="980367"/>
                </a:cubicBezTo>
                <a:cubicBezTo>
                  <a:pt x="5854405" y="976913"/>
                  <a:pt x="5851971" y="975287"/>
                  <a:pt x="5847101" y="975490"/>
                </a:cubicBezTo>
                <a:lnTo>
                  <a:pt x="5841014" y="975490"/>
                </a:lnTo>
                <a:cubicBezTo>
                  <a:pt x="5837413" y="977268"/>
                  <a:pt x="5833964" y="977675"/>
                  <a:pt x="5830666" y="976710"/>
                </a:cubicBezTo>
                <a:cubicBezTo>
                  <a:pt x="5827367" y="975744"/>
                  <a:pt x="5823915" y="973712"/>
                  <a:pt x="5820308" y="970614"/>
                </a:cubicBezTo>
                <a:cubicBezTo>
                  <a:pt x="5819063" y="968284"/>
                  <a:pt x="5817590" y="966330"/>
                  <a:pt x="5815889" y="964753"/>
                </a:cubicBezTo>
                <a:cubicBezTo>
                  <a:pt x="5814187" y="963175"/>
                  <a:pt x="5812409" y="961521"/>
                  <a:pt x="5810555" y="959793"/>
                </a:cubicBezTo>
                <a:lnTo>
                  <a:pt x="5805678" y="959793"/>
                </a:lnTo>
                <a:cubicBezTo>
                  <a:pt x="5802731" y="959923"/>
                  <a:pt x="5800395" y="959663"/>
                  <a:pt x="5798668" y="959015"/>
                </a:cubicBezTo>
                <a:cubicBezTo>
                  <a:pt x="5796940" y="958367"/>
                  <a:pt x="5795213" y="956551"/>
                  <a:pt x="5793486" y="953568"/>
                </a:cubicBezTo>
                <a:cubicBezTo>
                  <a:pt x="5792317" y="950578"/>
                  <a:pt x="5791606" y="947740"/>
                  <a:pt x="5791352" y="945054"/>
                </a:cubicBezTo>
                <a:cubicBezTo>
                  <a:pt x="5791098" y="942368"/>
                  <a:pt x="5790996" y="939529"/>
                  <a:pt x="5791047" y="936539"/>
                </a:cubicBezTo>
                <a:cubicBezTo>
                  <a:pt x="5792063" y="924579"/>
                  <a:pt x="5793689" y="913227"/>
                  <a:pt x="5795924" y="902483"/>
                </a:cubicBezTo>
                <a:cubicBezTo>
                  <a:pt x="5796457" y="898930"/>
                  <a:pt x="5796915" y="895680"/>
                  <a:pt x="5797296" y="892733"/>
                </a:cubicBezTo>
                <a:cubicBezTo>
                  <a:pt x="5797677" y="889786"/>
                  <a:pt x="5798438" y="886534"/>
                  <a:pt x="5799581" y="882976"/>
                </a:cubicBezTo>
                <a:cubicBezTo>
                  <a:pt x="5801436" y="875073"/>
                  <a:pt x="5803214" y="866789"/>
                  <a:pt x="5804915" y="858123"/>
                </a:cubicBezTo>
                <a:cubicBezTo>
                  <a:pt x="5806618" y="849458"/>
                  <a:pt x="5808091" y="840259"/>
                  <a:pt x="5809335" y="830526"/>
                </a:cubicBezTo>
                <a:lnTo>
                  <a:pt x="5815431" y="795152"/>
                </a:lnTo>
                <a:cubicBezTo>
                  <a:pt x="5816549" y="791594"/>
                  <a:pt x="5817362" y="788037"/>
                  <a:pt x="5817870" y="784479"/>
                </a:cubicBezTo>
                <a:cubicBezTo>
                  <a:pt x="5818378" y="780921"/>
                  <a:pt x="5819191" y="776754"/>
                  <a:pt x="5820308" y="771976"/>
                </a:cubicBezTo>
                <a:cubicBezTo>
                  <a:pt x="5822543" y="765878"/>
                  <a:pt x="5824169" y="758559"/>
                  <a:pt x="5825185" y="750020"/>
                </a:cubicBezTo>
                <a:cubicBezTo>
                  <a:pt x="5825820" y="747505"/>
                  <a:pt x="5826379" y="744913"/>
                  <a:pt x="5826861" y="742244"/>
                </a:cubicBezTo>
                <a:cubicBezTo>
                  <a:pt x="5827344" y="739576"/>
                  <a:pt x="5827598" y="737289"/>
                  <a:pt x="5827623" y="735383"/>
                </a:cubicBezTo>
                <a:cubicBezTo>
                  <a:pt x="5828815" y="730631"/>
                  <a:pt x="5829779" y="726108"/>
                  <a:pt x="5830514" y="721813"/>
                </a:cubicBezTo>
                <a:cubicBezTo>
                  <a:pt x="5831250" y="717518"/>
                  <a:pt x="5831910" y="712690"/>
                  <a:pt x="5832493" y="707328"/>
                </a:cubicBezTo>
                <a:cubicBezTo>
                  <a:pt x="5833685" y="701153"/>
                  <a:pt x="5834648" y="694597"/>
                  <a:pt x="5835384" y="687659"/>
                </a:cubicBezTo>
                <a:cubicBezTo>
                  <a:pt x="5836119" y="680722"/>
                  <a:pt x="5836779" y="673861"/>
                  <a:pt x="5837362" y="667076"/>
                </a:cubicBezTo>
                <a:cubicBezTo>
                  <a:pt x="5838630" y="662273"/>
                  <a:pt x="5840050" y="657546"/>
                  <a:pt x="5841623" y="652896"/>
                </a:cubicBezTo>
                <a:cubicBezTo>
                  <a:pt x="5843196" y="648245"/>
                  <a:pt x="5844616" y="643214"/>
                  <a:pt x="5845884" y="637801"/>
                </a:cubicBezTo>
                <a:cubicBezTo>
                  <a:pt x="5847127" y="632261"/>
                  <a:pt x="5848294" y="626569"/>
                  <a:pt x="5849384" y="620724"/>
                </a:cubicBezTo>
                <a:cubicBezTo>
                  <a:pt x="5850474" y="614879"/>
                  <a:pt x="5851337" y="609187"/>
                  <a:pt x="5851971" y="603647"/>
                </a:cubicBezTo>
                <a:cubicBezTo>
                  <a:pt x="5853163" y="599937"/>
                  <a:pt x="5854126" y="596379"/>
                  <a:pt x="5854862" y="592974"/>
                </a:cubicBezTo>
                <a:cubicBezTo>
                  <a:pt x="5855598" y="589569"/>
                  <a:pt x="5856257" y="586621"/>
                  <a:pt x="5856840" y="584131"/>
                </a:cubicBezTo>
                <a:cubicBezTo>
                  <a:pt x="5856790" y="580517"/>
                  <a:pt x="5856891" y="577443"/>
                  <a:pt x="5857145" y="574907"/>
                </a:cubicBezTo>
                <a:cubicBezTo>
                  <a:pt x="5857398" y="572371"/>
                  <a:pt x="5858109" y="570212"/>
                  <a:pt x="5859275" y="568428"/>
                </a:cubicBezTo>
                <a:cubicBezTo>
                  <a:pt x="5859859" y="565400"/>
                  <a:pt x="5860518" y="562907"/>
                  <a:pt x="5861253" y="560948"/>
                </a:cubicBezTo>
                <a:cubicBezTo>
                  <a:pt x="5861989" y="558989"/>
                  <a:pt x="5862953" y="557411"/>
                  <a:pt x="5864144" y="556215"/>
                </a:cubicBezTo>
                <a:cubicBezTo>
                  <a:pt x="5864829" y="554969"/>
                  <a:pt x="5865895" y="553798"/>
                  <a:pt x="5867340" y="552704"/>
                </a:cubicBezTo>
                <a:cubicBezTo>
                  <a:pt x="5868786" y="551610"/>
                  <a:pt x="5870156" y="550745"/>
                  <a:pt x="5871449" y="550109"/>
                </a:cubicBezTo>
                <a:close/>
                <a:moveTo>
                  <a:pt x="2866342" y="536694"/>
                </a:moveTo>
                <a:cubicBezTo>
                  <a:pt x="2873736" y="544952"/>
                  <a:pt x="2878767" y="549714"/>
                  <a:pt x="2881435" y="550981"/>
                </a:cubicBezTo>
                <a:cubicBezTo>
                  <a:pt x="2884103" y="552247"/>
                  <a:pt x="2887610" y="551538"/>
                  <a:pt x="2891955" y="548853"/>
                </a:cubicBezTo>
                <a:cubicBezTo>
                  <a:pt x="2882198" y="545408"/>
                  <a:pt x="2873660" y="541355"/>
                  <a:pt x="2866342" y="536694"/>
                </a:cubicBezTo>
                <a:close/>
                <a:moveTo>
                  <a:pt x="372995" y="535381"/>
                </a:moveTo>
                <a:cubicBezTo>
                  <a:pt x="377371" y="538942"/>
                  <a:pt x="381442" y="540977"/>
                  <a:pt x="385208" y="541486"/>
                </a:cubicBezTo>
                <a:cubicBezTo>
                  <a:pt x="388974" y="541994"/>
                  <a:pt x="391824" y="541587"/>
                  <a:pt x="393757" y="540265"/>
                </a:cubicBezTo>
                <a:cubicBezTo>
                  <a:pt x="391060" y="537924"/>
                  <a:pt x="387600" y="536500"/>
                  <a:pt x="383376" y="535991"/>
                </a:cubicBezTo>
                <a:cubicBezTo>
                  <a:pt x="379152" y="535483"/>
                  <a:pt x="375692" y="535279"/>
                  <a:pt x="372995" y="535381"/>
                </a:cubicBezTo>
                <a:close/>
                <a:moveTo>
                  <a:pt x="330251" y="523171"/>
                </a:moveTo>
                <a:cubicBezTo>
                  <a:pt x="330835" y="528615"/>
                  <a:pt x="331191" y="533600"/>
                  <a:pt x="331318" y="538128"/>
                </a:cubicBezTo>
                <a:cubicBezTo>
                  <a:pt x="331445" y="542656"/>
                  <a:pt x="331495" y="547031"/>
                  <a:pt x="331470" y="551253"/>
                </a:cubicBezTo>
                <a:cubicBezTo>
                  <a:pt x="331495" y="554255"/>
                  <a:pt x="332361" y="556188"/>
                  <a:pt x="334067" y="557053"/>
                </a:cubicBezTo>
                <a:cubicBezTo>
                  <a:pt x="335772" y="557918"/>
                  <a:pt x="338167" y="558020"/>
                  <a:pt x="341251" y="557358"/>
                </a:cubicBezTo>
                <a:lnTo>
                  <a:pt x="341251" y="561021"/>
                </a:lnTo>
                <a:lnTo>
                  <a:pt x="344914" y="561021"/>
                </a:lnTo>
                <a:cubicBezTo>
                  <a:pt x="348705" y="559062"/>
                  <a:pt x="353335" y="556875"/>
                  <a:pt x="358805" y="554458"/>
                </a:cubicBezTo>
                <a:cubicBezTo>
                  <a:pt x="364275" y="552042"/>
                  <a:pt x="369821" y="550160"/>
                  <a:pt x="375444" y="548811"/>
                </a:cubicBezTo>
                <a:cubicBezTo>
                  <a:pt x="377962" y="548862"/>
                  <a:pt x="380557" y="548760"/>
                  <a:pt x="383228" y="548506"/>
                </a:cubicBezTo>
                <a:cubicBezTo>
                  <a:pt x="385899" y="548252"/>
                  <a:pt x="388189" y="547540"/>
                  <a:pt x="390097" y="546370"/>
                </a:cubicBezTo>
                <a:lnTo>
                  <a:pt x="380328" y="546370"/>
                </a:lnTo>
                <a:cubicBezTo>
                  <a:pt x="376741" y="544614"/>
                  <a:pt x="373535" y="542935"/>
                  <a:pt x="370711" y="541333"/>
                </a:cubicBezTo>
                <a:cubicBezTo>
                  <a:pt x="367887" y="539730"/>
                  <a:pt x="364987" y="537746"/>
                  <a:pt x="362011" y="535381"/>
                </a:cubicBezTo>
                <a:lnTo>
                  <a:pt x="362003" y="535381"/>
                </a:lnTo>
                <a:cubicBezTo>
                  <a:pt x="356584" y="534770"/>
                  <a:pt x="351851" y="533549"/>
                  <a:pt x="347805" y="531718"/>
                </a:cubicBezTo>
                <a:cubicBezTo>
                  <a:pt x="343760" y="529886"/>
                  <a:pt x="339943" y="527444"/>
                  <a:pt x="336356" y="524392"/>
                </a:cubicBezTo>
                <a:cubicBezTo>
                  <a:pt x="335643" y="524418"/>
                  <a:pt x="334625" y="524367"/>
                  <a:pt x="333303" y="524239"/>
                </a:cubicBezTo>
                <a:cubicBezTo>
                  <a:pt x="331980" y="524112"/>
                  <a:pt x="330963" y="523756"/>
                  <a:pt x="330251" y="523171"/>
                </a:cubicBezTo>
                <a:close/>
                <a:moveTo>
                  <a:pt x="3956791" y="515630"/>
                </a:moveTo>
                <a:lnTo>
                  <a:pt x="3955509" y="517241"/>
                </a:lnTo>
                <a:lnTo>
                  <a:pt x="3955536" y="517136"/>
                </a:lnTo>
                <a:cubicBezTo>
                  <a:pt x="3955898" y="516576"/>
                  <a:pt x="3956316" y="516074"/>
                  <a:pt x="3956791" y="515630"/>
                </a:cubicBezTo>
                <a:close/>
                <a:moveTo>
                  <a:pt x="3962267" y="510094"/>
                </a:moveTo>
                <a:lnTo>
                  <a:pt x="3977781" y="515630"/>
                </a:lnTo>
                <a:cubicBezTo>
                  <a:pt x="3979664" y="516133"/>
                  <a:pt x="3980918" y="516980"/>
                  <a:pt x="3981546" y="518170"/>
                </a:cubicBezTo>
                <a:cubicBezTo>
                  <a:pt x="3982173" y="519359"/>
                  <a:pt x="3981831" y="520650"/>
                  <a:pt x="3980519" y="522043"/>
                </a:cubicBezTo>
                <a:cubicBezTo>
                  <a:pt x="3978199" y="525208"/>
                  <a:pt x="3975766" y="528619"/>
                  <a:pt x="3973218" y="532274"/>
                </a:cubicBezTo>
                <a:cubicBezTo>
                  <a:pt x="3970671" y="535929"/>
                  <a:pt x="3968237" y="539819"/>
                  <a:pt x="3965917" y="543943"/>
                </a:cubicBezTo>
                <a:lnTo>
                  <a:pt x="3964092" y="543943"/>
                </a:lnTo>
                <a:cubicBezTo>
                  <a:pt x="3962267" y="548008"/>
                  <a:pt x="3959985" y="551100"/>
                  <a:pt x="3957248" y="553218"/>
                </a:cubicBezTo>
                <a:cubicBezTo>
                  <a:pt x="3954510" y="555337"/>
                  <a:pt x="3951315" y="556825"/>
                  <a:pt x="3947665" y="557684"/>
                </a:cubicBezTo>
                <a:lnTo>
                  <a:pt x="3889998" y="694795"/>
                </a:lnTo>
                <a:lnTo>
                  <a:pt x="3896406" y="695711"/>
                </a:lnTo>
                <a:cubicBezTo>
                  <a:pt x="3909627" y="694814"/>
                  <a:pt x="3922781" y="694089"/>
                  <a:pt x="3935872" y="693535"/>
                </a:cubicBezTo>
                <a:cubicBezTo>
                  <a:pt x="3948961" y="692981"/>
                  <a:pt x="3962323" y="692485"/>
                  <a:pt x="3975956" y="692045"/>
                </a:cubicBezTo>
                <a:cubicBezTo>
                  <a:pt x="3978637" y="691141"/>
                  <a:pt x="3981261" y="690689"/>
                  <a:pt x="3983827" y="690689"/>
                </a:cubicBezTo>
                <a:cubicBezTo>
                  <a:pt x="3986394" y="690689"/>
                  <a:pt x="3989246" y="691141"/>
                  <a:pt x="3992383" y="692045"/>
                </a:cubicBezTo>
                <a:cubicBezTo>
                  <a:pt x="3994151" y="692103"/>
                  <a:pt x="3995406" y="692676"/>
                  <a:pt x="3996147" y="693764"/>
                </a:cubicBezTo>
                <a:cubicBezTo>
                  <a:pt x="3996889" y="694852"/>
                  <a:pt x="3997459" y="696112"/>
                  <a:pt x="3997859" y="697544"/>
                </a:cubicBezTo>
                <a:lnTo>
                  <a:pt x="3997859" y="697576"/>
                </a:lnTo>
                <a:cubicBezTo>
                  <a:pt x="4000887" y="710338"/>
                  <a:pt x="4002144" y="722762"/>
                  <a:pt x="4001628" y="734851"/>
                </a:cubicBezTo>
                <a:cubicBezTo>
                  <a:pt x="4001112" y="746939"/>
                  <a:pt x="3999856" y="758888"/>
                  <a:pt x="3997859" y="770700"/>
                </a:cubicBezTo>
                <a:cubicBezTo>
                  <a:pt x="3993752" y="788957"/>
                  <a:pt x="3988733" y="806646"/>
                  <a:pt x="3982801" y="823767"/>
                </a:cubicBezTo>
                <a:cubicBezTo>
                  <a:pt x="3976869" y="840889"/>
                  <a:pt x="3970024" y="857668"/>
                  <a:pt x="3962267" y="874105"/>
                </a:cubicBezTo>
                <a:cubicBezTo>
                  <a:pt x="3958541" y="880932"/>
                  <a:pt x="3954357" y="887405"/>
                  <a:pt x="3949715" y="893525"/>
                </a:cubicBezTo>
                <a:cubicBezTo>
                  <a:pt x="3945074" y="899645"/>
                  <a:pt x="3940428" y="905637"/>
                  <a:pt x="3935777" y="911501"/>
                </a:cubicBezTo>
                <a:cubicBezTo>
                  <a:pt x="3933888" y="913768"/>
                  <a:pt x="3931714" y="915864"/>
                  <a:pt x="3929253" y="917788"/>
                </a:cubicBezTo>
                <a:cubicBezTo>
                  <a:pt x="3926793" y="919712"/>
                  <a:pt x="3924389" y="921579"/>
                  <a:pt x="3922043" y="923389"/>
                </a:cubicBezTo>
                <a:cubicBezTo>
                  <a:pt x="3919353" y="924798"/>
                  <a:pt x="3916950" y="925408"/>
                  <a:pt x="3914833" y="925217"/>
                </a:cubicBezTo>
                <a:cubicBezTo>
                  <a:pt x="3912715" y="925027"/>
                  <a:pt x="3910541" y="923808"/>
                  <a:pt x="3908309" y="921560"/>
                </a:cubicBezTo>
                <a:cubicBezTo>
                  <a:pt x="3906936" y="920611"/>
                  <a:pt x="3905562" y="919775"/>
                  <a:pt x="3904189" y="919053"/>
                </a:cubicBezTo>
                <a:cubicBezTo>
                  <a:pt x="3902816" y="918331"/>
                  <a:pt x="3901442" y="917948"/>
                  <a:pt x="3900069" y="917902"/>
                </a:cubicBezTo>
                <a:cubicBezTo>
                  <a:pt x="3896864" y="917502"/>
                  <a:pt x="3893889" y="916702"/>
                  <a:pt x="3891142" y="915503"/>
                </a:cubicBezTo>
                <a:cubicBezTo>
                  <a:pt x="3888395" y="914305"/>
                  <a:pt x="3885877" y="912365"/>
                  <a:pt x="3883588" y="909685"/>
                </a:cubicBezTo>
                <a:lnTo>
                  <a:pt x="3872601" y="904237"/>
                </a:lnTo>
                <a:cubicBezTo>
                  <a:pt x="3869435" y="902856"/>
                  <a:pt x="3866841" y="901305"/>
                  <a:pt x="3864819" y="899582"/>
                </a:cubicBezTo>
                <a:cubicBezTo>
                  <a:pt x="3862797" y="897860"/>
                  <a:pt x="3861118" y="896080"/>
                  <a:pt x="3859783" y="894241"/>
                </a:cubicBezTo>
                <a:cubicBezTo>
                  <a:pt x="3854442" y="886481"/>
                  <a:pt x="3850074" y="878662"/>
                  <a:pt x="3846678" y="870787"/>
                </a:cubicBezTo>
                <a:cubicBezTo>
                  <a:pt x="3843281" y="862911"/>
                  <a:pt x="3840057" y="854864"/>
                  <a:pt x="3837005" y="846644"/>
                </a:cubicBezTo>
                <a:cubicBezTo>
                  <a:pt x="3834389" y="840199"/>
                  <a:pt x="3832796" y="833640"/>
                  <a:pt x="3832228" y="826966"/>
                </a:cubicBezTo>
                <a:cubicBezTo>
                  <a:pt x="3831659" y="820293"/>
                  <a:pt x="3831431" y="813734"/>
                  <a:pt x="3831545" y="807289"/>
                </a:cubicBezTo>
                <a:cubicBezTo>
                  <a:pt x="3831564" y="806393"/>
                  <a:pt x="3831526" y="805439"/>
                  <a:pt x="3831431" y="804429"/>
                </a:cubicBezTo>
                <a:cubicBezTo>
                  <a:pt x="3831335" y="803418"/>
                  <a:pt x="3831069" y="802236"/>
                  <a:pt x="3830631" y="800882"/>
                </a:cubicBezTo>
                <a:lnTo>
                  <a:pt x="3827887" y="805458"/>
                </a:lnTo>
                <a:cubicBezTo>
                  <a:pt x="3816610" y="823421"/>
                  <a:pt x="3804875" y="841266"/>
                  <a:pt x="3792683" y="858992"/>
                </a:cubicBezTo>
                <a:cubicBezTo>
                  <a:pt x="3780491" y="876718"/>
                  <a:pt x="3766927" y="893633"/>
                  <a:pt x="3751992" y="909735"/>
                </a:cubicBezTo>
                <a:cubicBezTo>
                  <a:pt x="3745458" y="917439"/>
                  <a:pt x="3738410" y="924584"/>
                  <a:pt x="3730847" y="931169"/>
                </a:cubicBezTo>
                <a:cubicBezTo>
                  <a:pt x="3723284" y="937754"/>
                  <a:pt x="3716007" y="943999"/>
                  <a:pt x="3709016" y="949906"/>
                </a:cubicBezTo>
                <a:cubicBezTo>
                  <a:pt x="3704786" y="953945"/>
                  <a:pt x="3699986" y="956612"/>
                  <a:pt x="3694614" y="957907"/>
                </a:cubicBezTo>
                <a:cubicBezTo>
                  <a:pt x="3689242" y="959203"/>
                  <a:pt x="3683984" y="959584"/>
                  <a:pt x="3678840" y="959050"/>
                </a:cubicBezTo>
                <a:cubicBezTo>
                  <a:pt x="3675221" y="958612"/>
                  <a:pt x="3671716" y="958117"/>
                  <a:pt x="3668325" y="957564"/>
                </a:cubicBezTo>
                <a:cubicBezTo>
                  <a:pt x="3664934" y="957012"/>
                  <a:pt x="3661429" y="956288"/>
                  <a:pt x="3657809" y="955393"/>
                </a:cubicBezTo>
                <a:cubicBezTo>
                  <a:pt x="3669696" y="957983"/>
                  <a:pt x="3681584" y="958288"/>
                  <a:pt x="3693471" y="956307"/>
                </a:cubicBezTo>
                <a:lnTo>
                  <a:pt x="3701700" y="953564"/>
                </a:lnTo>
                <a:cubicBezTo>
                  <a:pt x="3700805" y="952249"/>
                  <a:pt x="3700081" y="951449"/>
                  <a:pt x="3699529" y="951164"/>
                </a:cubicBezTo>
                <a:cubicBezTo>
                  <a:pt x="3698976" y="950878"/>
                  <a:pt x="3698481" y="950764"/>
                  <a:pt x="3698043" y="950821"/>
                </a:cubicBezTo>
                <a:cubicBezTo>
                  <a:pt x="3693509" y="951335"/>
                  <a:pt x="3689089" y="951906"/>
                  <a:pt x="3684784" y="952535"/>
                </a:cubicBezTo>
                <a:cubicBezTo>
                  <a:pt x="3680479" y="953164"/>
                  <a:pt x="3676059" y="953507"/>
                  <a:pt x="3671525" y="953564"/>
                </a:cubicBezTo>
                <a:cubicBezTo>
                  <a:pt x="3668287" y="954002"/>
                  <a:pt x="3664934" y="954269"/>
                  <a:pt x="3661467" y="954364"/>
                </a:cubicBezTo>
                <a:cubicBezTo>
                  <a:pt x="3658000" y="954459"/>
                  <a:pt x="3654647" y="954497"/>
                  <a:pt x="3651408" y="954478"/>
                </a:cubicBezTo>
                <a:cubicBezTo>
                  <a:pt x="3648208" y="952688"/>
                  <a:pt x="3645008" y="951240"/>
                  <a:pt x="3641807" y="950135"/>
                </a:cubicBezTo>
                <a:cubicBezTo>
                  <a:pt x="3638607" y="949030"/>
                  <a:pt x="3635406" y="948039"/>
                  <a:pt x="3632206" y="947163"/>
                </a:cubicBezTo>
                <a:lnTo>
                  <a:pt x="3596544" y="936190"/>
                </a:lnTo>
                <a:cubicBezTo>
                  <a:pt x="3594563" y="936038"/>
                  <a:pt x="3593039" y="935428"/>
                  <a:pt x="3591972" y="934361"/>
                </a:cubicBezTo>
                <a:lnTo>
                  <a:pt x="3591972" y="931618"/>
                </a:lnTo>
                <a:lnTo>
                  <a:pt x="3602031" y="931618"/>
                </a:lnTo>
                <a:cubicBezTo>
                  <a:pt x="3610260" y="931771"/>
                  <a:pt x="3618490" y="931466"/>
                  <a:pt x="3626719" y="930704"/>
                </a:cubicBezTo>
                <a:cubicBezTo>
                  <a:pt x="3630320" y="930209"/>
                  <a:pt x="3633635" y="929142"/>
                  <a:pt x="3636664" y="927503"/>
                </a:cubicBezTo>
                <a:cubicBezTo>
                  <a:pt x="3639692" y="925865"/>
                  <a:pt x="3642779" y="923884"/>
                  <a:pt x="3645922" y="921560"/>
                </a:cubicBezTo>
                <a:cubicBezTo>
                  <a:pt x="3661353" y="909649"/>
                  <a:pt x="3675297" y="896570"/>
                  <a:pt x="3687756" y="882322"/>
                </a:cubicBezTo>
                <a:cubicBezTo>
                  <a:pt x="3700214" y="868074"/>
                  <a:pt x="3711873" y="853131"/>
                  <a:pt x="3722732" y="837494"/>
                </a:cubicBezTo>
                <a:cubicBezTo>
                  <a:pt x="3741858" y="810021"/>
                  <a:pt x="3759612" y="781709"/>
                  <a:pt x="3775995" y="752559"/>
                </a:cubicBezTo>
                <a:cubicBezTo>
                  <a:pt x="3792378" y="723410"/>
                  <a:pt x="3807847" y="693512"/>
                  <a:pt x="3822401" y="662866"/>
                </a:cubicBezTo>
                <a:lnTo>
                  <a:pt x="3844285" y="617124"/>
                </a:lnTo>
                <a:cubicBezTo>
                  <a:pt x="3844797" y="616224"/>
                  <a:pt x="3845366" y="615038"/>
                  <a:pt x="3845992" y="613564"/>
                </a:cubicBezTo>
                <a:cubicBezTo>
                  <a:pt x="3846617" y="612091"/>
                  <a:pt x="3846958" y="610215"/>
                  <a:pt x="3847015" y="607938"/>
                </a:cubicBezTo>
                <a:lnTo>
                  <a:pt x="3830631" y="618043"/>
                </a:lnTo>
                <a:lnTo>
                  <a:pt x="3781253" y="645441"/>
                </a:lnTo>
                <a:lnTo>
                  <a:pt x="3729132" y="672955"/>
                </a:lnTo>
                <a:cubicBezTo>
                  <a:pt x="3725913" y="674730"/>
                  <a:pt x="3722522" y="676389"/>
                  <a:pt x="3718960" y="677933"/>
                </a:cubicBezTo>
                <a:cubicBezTo>
                  <a:pt x="3715397" y="679477"/>
                  <a:pt x="3711778" y="681133"/>
                  <a:pt x="3708101" y="682901"/>
                </a:cubicBezTo>
                <a:cubicBezTo>
                  <a:pt x="3706749" y="683512"/>
                  <a:pt x="3705339" y="684123"/>
                  <a:pt x="3703872" y="684734"/>
                </a:cubicBezTo>
                <a:cubicBezTo>
                  <a:pt x="3702405" y="685345"/>
                  <a:pt x="3700767" y="685039"/>
                  <a:pt x="3698957" y="683818"/>
                </a:cubicBezTo>
                <a:cubicBezTo>
                  <a:pt x="3698500" y="683854"/>
                  <a:pt x="3698043" y="684010"/>
                  <a:pt x="3697585" y="684286"/>
                </a:cubicBezTo>
                <a:cubicBezTo>
                  <a:pt x="3697128" y="684561"/>
                  <a:pt x="3696671" y="684737"/>
                  <a:pt x="3696214" y="684813"/>
                </a:cubicBezTo>
                <a:cubicBezTo>
                  <a:pt x="3688880" y="688317"/>
                  <a:pt x="3681374" y="690579"/>
                  <a:pt x="3673697" y="691600"/>
                </a:cubicBezTo>
                <a:cubicBezTo>
                  <a:pt x="3666020" y="692620"/>
                  <a:pt x="3658285" y="693075"/>
                  <a:pt x="3650494" y="692962"/>
                </a:cubicBezTo>
                <a:cubicBezTo>
                  <a:pt x="3647713" y="692429"/>
                  <a:pt x="3645046" y="691671"/>
                  <a:pt x="3642493" y="690687"/>
                </a:cubicBezTo>
                <a:cubicBezTo>
                  <a:pt x="3639940" y="689703"/>
                  <a:pt x="3637730" y="688940"/>
                  <a:pt x="3635863" y="688398"/>
                </a:cubicBezTo>
                <a:cubicBezTo>
                  <a:pt x="3635025" y="687883"/>
                  <a:pt x="3634416" y="687081"/>
                  <a:pt x="3634035" y="685993"/>
                </a:cubicBezTo>
                <a:cubicBezTo>
                  <a:pt x="3633654" y="684906"/>
                  <a:pt x="3633044" y="683875"/>
                  <a:pt x="3632206" y="682901"/>
                </a:cubicBezTo>
                <a:cubicBezTo>
                  <a:pt x="3633520" y="682864"/>
                  <a:pt x="3634549" y="682713"/>
                  <a:pt x="3635292" y="682450"/>
                </a:cubicBezTo>
                <a:cubicBezTo>
                  <a:pt x="3636035" y="682187"/>
                  <a:pt x="3636835" y="682036"/>
                  <a:pt x="3637692" y="681998"/>
                </a:cubicBezTo>
                <a:cubicBezTo>
                  <a:pt x="3639483" y="681244"/>
                  <a:pt x="3641159" y="680947"/>
                  <a:pt x="3642721" y="681105"/>
                </a:cubicBezTo>
                <a:cubicBezTo>
                  <a:pt x="3644283" y="681263"/>
                  <a:pt x="3645960" y="680984"/>
                  <a:pt x="3647751" y="680268"/>
                </a:cubicBezTo>
                <a:cubicBezTo>
                  <a:pt x="3649141" y="680230"/>
                  <a:pt x="3650475" y="679848"/>
                  <a:pt x="3651751" y="679122"/>
                </a:cubicBezTo>
                <a:cubicBezTo>
                  <a:pt x="3653027" y="678397"/>
                  <a:pt x="3654132" y="677556"/>
                  <a:pt x="3655066" y="676601"/>
                </a:cubicBezTo>
                <a:lnTo>
                  <a:pt x="3740105" y="624473"/>
                </a:lnTo>
                <a:cubicBezTo>
                  <a:pt x="3777615" y="598849"/>
                  <a:pt x="3815981" y="573228"/>
                  <a:pt x="3855205" y="547608"/>
                </a:cubicBezTo>
                <a:cubicBezTo>
                  <a:pt x="3856998" y="546672"/>
                  <a:pt x="3858677" y="545794"/>
                  <a:pt x="3860241" y="544974"/>
                </a:cubicBezTo>
                <a:cubicBezTo>
                  <a:pt x="3861805" y="544153"/>
                  <a:pt x="3863483" y="543504"/>
                  <a:pt x="3865277" y="543027"/>
                </a:cubicBezTo>
                <a:cubicBezTo>
                  <a:pt x="3869340" y="541271"/>
                  <a:pt x="3872430" y="539287"/>
                  <a:pt x="3874547" y="537073"/>
                </a:cubicBezTo>
                <a:cubicBezTo>
                  <a:pt x="3876664" y="534859"/>
                  <a:pt x="3878152" y="531958"/>
                  <a:pt x="3879010" y="528370"/>
                </a:cubicBezTo>
                <a:cubicBezTo>
                  <a:pt x="3881929" y="522905"/>
                  <a:pt x="3885934" y="519763"/>
                  <a:pt x="3891027" y="518945"/>
                </a:cubicBezTo>
                <a:cubicBezTo>
                  <a:pt x="3896120" y="518126"/>
                  <a:pt x="3901271" y="519760"/>
                  <a:pt x="3906478" y="523847"/>
                </a:cubicBezTo>
                <a:cubicBezTo>
                  <a:pt x="3907909" y="524748"/>
                  <a:pt x="3909396" y="525651"/>
                  <a:pt x="3910942" y="526555"/>
                </a:cubicBezTo>
                <a:cubicBezTo>
                  <a:pt x="3912487" y="527460"/>
                  <a:pt x="3913746" y="528370"/>
                  <a:pt x="3914718" y="529286"/>
                </a:cubicBezTo>
                <a:cubicBezTo>
                  <a:pt x="3917599" y="531519"/>
                  <a:pt x="3920765" y="532779"/>
                  <a:pt x="3924218" y="533065"/>
                </a:cubicBezTo>
                <a:cubicBezTo>
                  <a:pt x="3927670" y="533351"/>
                  <a:pt x="3930608" y="533008"/>
                  <a:pt x="3933030" y="532034"/>
                </a:cubicBezTo>
                <a:cubicBezTo>
                  <a:pt x="3936216" y="529764"/>
                  <a:pt x="3939228" y="527902"/>
                  <a:pt x="3942066" y="526448"/>
                </a:cubicBezTo>
                <a:cubicBezTo>
                  <a:pt x="3944905" y="524994"/>
                  <a:pt x="3947684" y="523826"/>
                  <a:pt x="3950403" y="522945"/>
                </a:cubicBezTo>
                <a:cubicBezTo>
                  <a:pt x="3951696" y="522362"/>
                  <a:pt x="3952760" y="521261"/>
                  <a:pt x="3953597" y="519644"/>
                </a:cubicBezTo>
                <a:lnTo>
                  <a:pt x="3955509" y="517241"/>
                </a:lnTo>
                <a:lnTo>
                  <a:pt x="3954966" y="519338"/>
                </a:lnTo>
                <a:cubicBezTo>
                  <a:pt x="3958578" y="518082"/>
                  <a:pt x="3960936" y="516886"/>
                  <a:pt x="3962039" y="515749"/>
                </a:cubicBezTo>
                <a:cubicBezTo>
                  <a:pt x="3963141" y="514612"/>
                  <a:pt x="3963218" y="512727"/>
                  <a:pt x="3962267" y="510094"/>
                </a:cubicBezTo>
                <a:close/>
                <a:moveTo>
                  <a:pt x="3897208" y="495273"/>
                </a:moveTo>
                <a:cubicBezTo>
                  <a:pt x="3895625" y="494429"/>
                  <a:pt x="3893526" y="494505"/>
                  <a:pt x="3890913" y="495503"/>
                </a:cubicBezTo>
                <a:cubicBezTo>
                  <a:pt x="3893583" y="496405"/>
                  <a:pt x="3895796" y="497365"/>
                  <a:pt x="3897551" y="498382"/>
                </a:cubicBezTo>
                <a:cubicBezTo>
                  <a:pt x="3899306" y="499399"/>
                  <a:pt x="3901061" y="500589"/>
                  <a:pt x="3902816" y="501951"/>
                </a:cubicBezTo>
                <a:cubicBezTo>
                  <a:pt x="3900660" y="498343"/>
                  <a:pt x="3898791" y="496117"/>
                  <a:pt x="3897208" y="495273"/>
                </a:cubicBezTo>
                <a:close/>
                <a:moveTo>
                  <a:pt x="713139" y="485477"/>
                </a:moveTo>
                <a:cubicBezTo>
                  <a:pt x="716025" y="485401"/>
                  <a:pt x="718527" y="485553"/>
                  <a:pt x="720647" y="485933"/>
                </a:cubicBezTo>
                <a:cubicBezTo>
                  <a:pt x="722767" y="486313"/>
                  <a:pt x="725576" y="487377"/>
                  <a:pt x="729075" y="489124"/>
                </a:cubicBezTo>
                <a:cubicBezTo>
                  <a:pt x="734156" y="489124"/>
                  <a:pt x="738625" y="490339"/>
                  <a:pt x="742480" y="492771"/>
                </a:cubicBezTo>
                <a:cubicBezTo>
                  <a:pt x="749229" y="493353"/>
                  <a:pt x="756131" y="494619"/>
                  <a:pt x="763184" y="496569"/>
                </a:cubicBezTo>
                <a:cubicBezTo>
                  <a:pt x="770238" y="498519"/>
                  <a:pt x="777140" y="501305"/>
                  <a:pt x="783889" y="504926"/>
                </a:cubicBezTo>
                <a:cubicBezTo>
                  <a:pt x="791856" y="507433"/>
                  <a:pt x="799671" y="510625"/>
                  <a:pt x="807334" y="514502"/>
                </a:cubicBezTo>
                <a:cubicBezTo>
                  <a:pt x="814997" y="518380"/>
                  <a:pt x="822203" y="522490"/>
                  <a:pt x="828953" y="526834"/>
                </a:cubicBezTo>
                <a:cubicBezTo>
                  <a:pt x="835727" y="531082"/>
                  <a:pt x="841969" y="536017"/>
                  <a:pt x="847678" y="541638"/>
                </a:cubicBezTo>
                <a:cubicBezTo>
                  <a:pt x="853387" y="547260"/>
                  <a:pt x="858106" y="553721"/>
                  <a:pt x="861836" y="561021"/>
                </a:cubicBezTo>
                <a:cubicBezTo>
                  <a:pt x="863714" y="564124"/>
                  <a:pt x="865439" y="567685"/>
                  <a:pt x="867012" y="571705"/>
                </a:cubicBezTo>
                <a:cubicBezTo>
                  <a:pt x="868586" y="575724"/>
                  <a:pt x="869701" y="579895"/>
                  <a:pt x="870361" y="584219"/>
                </a:cubicBezTo>
                <a:cubicBezTo>
                  <a:pt x="872112" y="588925"/>
                  <a:pt x="873177" y="593249"/>
                  <a:pt x="873558" y="597192"/>
                </a:cubicBezTo>
                <a:cubicBezTo>
                  <a:pt x="873937" y="601135"/>
                  <a:pt x="874090" y="605764"/>
                  <a:pt x="874014" y="611081"/>
                </a:cubicBezTo>
                <a:cubicBezTo>
                  <a:pt x="873887" y="613446"/>
                  <a:pt x="873228" y="615430"/>
                  <a:pt x="872035" y="617033"/>
                </a:cubicBezTo>
                <a:cubicBezTo>
                  <a:pt x="870844" y="618635"/>
                  <a:pt x="869879" y="620314"/>
                  <a:pt x="869144" y="622069"/>
                </a:cubicBezTo>
                <a:cubicBezTo>
                  <a:pt x="867316" y="625800"/>
                  <a:pt x="865185" y="629533"/>
                  <a:pt x="862749" y="633269"/>
                </a:cubicBezTo>
                <a:cubicBezTo>
                  <a:pt x="860313" y="637006"/>
                  <a:pt x="857573" y="640152"/>
                  <a:pt x="854528" y="642710"/>
                </a:cubicBezTo>
                <a:cubicBezTo>
                  <a:pt x="853793" y="644016"/>
                  <a:pt x="852524" y="645399"/>
                  <a:pt x="850722" y="646859"/>
                </a:cubicBezTo>
                <a:cubicBezTo>
                  <a:pt x="848921" y="648319"/>
                  <a:pt x="847347" y="649394"/>
                  <a:pt x="846003" y="650086"/>
                </a:cubicBezTo>
                <a:cubicBezTo>
                  <a:pt x="844226" y="651952"/>
                  <a:pt x="842603" y="654027"/>
                  <a:pt x="841131" y="656310"/>
                </a:cubicBezTo>
                <a:cubicBezTo>
                  <a:pt x="839660" y="658593"/>
                  <a:pt x="838036" y="660949"/>
                  <a:pt x="836259" y="663380"/>
                </a:cubicBezTo>
                <a:cubicBezTo>
                  <a:pt x="834991" y="664093"/>
                  <a:pt x="833266" y="665113"/>
                  <a:pt x="831084" y="666439"/>
                </a:cubicBezTo>
                <a:cubicBezTo>
                  <a:pt x="828901" y="667764"/>
                  <a:pt x="826567" y="668784"/>
                  <a:pt x="824081" y="669498"/>
                </a:cubicBezTo>
                <a:cubicBezTo>
                  <a:pt x="823396" y="669371"/>
                  <a:pt x="822330" y="669625"/>
                  <a:pt x="820884" y="670263"/>
                </a:cubicBezTo>
                <a:cubicBezTo>
                  <a:pt x="819437" y="670900"/>
                  <a:pt x="818067" y="672685"/>
                  <a:pt x="816773" y="675616"/>
                </a:cubicBezTo>
                <a:cubicBezTo>
                  <a:pt x="816240" y="675693"/>
                  <a:pt x="815783" y="676152"/>
                  <a:pt x="815403" y="676993"/>
                </a:cubicBezTo>
                <a:cubicBezTo>
                  <a:pt x="815022" y="677834"/>
                  <a:pt x="814261" y="678599"/>
                  <a:pt x="813119" y="679287"/>
                </a:cubicBezTo>
                <a:lnTo>
                  <a:pt x="819208" y="679287"/>
                </a:lnTo>
                <a:cubicBezTo>
                  <a:pt x="823497" y="679338"/>
                  <a:pt x="827404" y="679542"/>
                  <a:pt x="830931" y="679899"/>
                </a:cubicBezTo>
                <a:cubicBezTo>
                  <a:pt x="834458" y="680256"/>
                  <a:pt x="837452" y="680460"/>
                  <a:pt x="839913" y="680511"/>
                </a:cubicBezTo>
                <a:lnTo>
                  <a:pt x="864272" y="680511"/>
                </a:lnTo>
                <a:cubicBezTo>
                  <a:pt x="866149" y="680460"/>
                  <a:pt x="868483" y="679950"/>
                  <a:pt x="871276" y="678982"/>
                </a:cubicBezTo>
                <a:cubicBezTo>
                  <a:pt x="874068" y="678013"/>
                  <a:pt x="877014" y="676891"/>
                  <a:pt x="880114" y="675616"/>
                </a:cubicBezTo>
                <a:lnTo>
                  <a:pt x="882554" y="675616"/>
                </a:lnTo>
                <a:cubicBezTo>
                  <a:pt x="886848" y="672557"/>
                  <a:pt x="891067" y="671028"/>
                  <a:pt x="895210" y="671028"/>
                </a:cubicBezTo>
                <a:cubicBezTo>
                  <a:pt x="899353" y="671028"/>
                  <a:pt x="903266" y="672557"/>
                  <a:pt x="906952" y="675616"/>
                </a:cubicBezTo>
                <a:cubicBezTo>
                  <a:pt x="908095" y="675565"/>
                  <a:pt x="908858" y="675667"/>
                  <a:pt x="909239" y="675922"/>
                </a:cubicBezTo>
                <a:cubicBezTo>
                  <a:pt x="909621" y="676177"/>
                  <a:pt x="910078" y="676891"/>
                  <a:pt x="910612" y="678064"/>
                </a:cubicBezTo>
                <a:cubicBezTo>
                  <a:pt x="914831" y="678625"/>
                  <a:pt x="917067" y="679338"/>
                  <a:pt x="917321" y="680205"/>
                </a:cubicBezTo>
                <a:cubicBezTo>
                  <a:pt x="917576" y="681072"/>
                  <a:pt x="916153" y="682398"/>
                  <a:pt x="913052" y="684182"/>
                </a:cubicBezTo>
                <a:cubicBezTo>
                  <a:pt x="911273" y="686222"/>
                  <a:pt x="909342" y="688567"/>
                  <a:pt x="907257" y="691218"/>
                </a:cubicBezTo>
                <a:cubicBezTo>
                  <a:pt x="905173" y="693870"/>
                  <a:pt x="902631" y="695603"/>
                  <a:pt x="899633" y="696419"/>
                </a:cubicBezTo>
                <a:cubicBezTo>
                  <a:pt x="892516" y="699043"/>
                  <a:pt x="886315" y="702345"/>
                  <a:pt x="881031" y="706323"/>
                </a:cubicBezTo>
                <a:cubicBezTo>
                  <a:pt x="875746" y="710302"/>
                  <a:pt x="870159" y="713896"/>
                  <a:pt x="864272" y="717105"/>
                </a:cubicBezTo>
                <a:cubicBezTo>
                  <a:pt x="863054" y="717636"/>
                  <a:pt x="862445" y="718091"/>
                  <a:pt x="862445" y="718470"/>
                </a:cubicBezTo>
                <a:cubicBezTo>
                  <a:pt x="862445" y="718849"/>
                  <a:pt x="863054" y="719607"/>
                  <a:pt x="864272" y="720745"/>
                </a:cubicBezTo>
                <a:cubicBezTo>
                  <a:pt x="866936" y="725623"/>
                  <a:pt x="870134" y="730127"/>
                  <a:pt x="873867" y="734258"/>
                </a:cubicBezTo>
                <a:cubicBezTo>
                  <a:pt x="877599" y="738388"/>
                  <a:pt x="880495" y="741992"/>
                  <a:pt x="882554" y="745068"/>
                </a:cubicBezTo>
                <a:cubicBezTo>
                  <a:pt x="886112" y="752489"/>
                  <a:pt x="889365" y="759911"/>
                  <a:pt x="892312" y="767333"/>
                </a:cubicBezTo>
                <a:cubicBezTo>
                  <a:pt x="895261" y="774755"/>
                  <a:pt x="898514" y="781567"/>
                  <a:pt x="902072" y="787769"/>
                </a:cubicBezTo>
                <a:cubicBezTo>
                  <a:pt x="902733" y="792471"/>
                  <a:pt x="903546" y="796487"/>
                  <a:pt x="904512" y="799817"/>
                </a:cubicBezTo>
                <a:cubicBezTo>
                  <a:pt x="905478" y="803146"/>
                  <a:pt x="906291" y="806857"/>
                  <a:pt x="906952" y="810949"/>
                </a:cubicBezTo>
                <a:lnTo>
                  <a:pt x="905732" y="824370"/>
                </a:lnTo>
                <a:cubicBezTo>
                  <a:pt x="901920" y="839061"/>
                  <a:pt x="896431" y="853295"/>
                  <a:pt x="889265" y="867071"/>
                </a:cubicBezTo>
                <a:cubicBezTo>
                  <a:pt x="882100" y="880847"/>
                  <a:pt x="874174" y="893861"/>
                  <a:pt x="865490" y="906112"/>
                </a:cubicBezTo>
                <a:cubicBezTo>
                  <a:pt x="855721" y="919586"/>
                  <a:pt x="845115" y="932895"/>
                  <a:pt x="833672" y="946039"/>
                </a:cubicBezTo>
                <a:cubicBezTo>
                  <a:pt x="822228" y="959183"/>
                  <a:pt x="810100" y="971845"/>
                  <a:pt x="797286" y="984025"/>
                </a:cubicBezTo>
                <a:lnTo>
                  <a:pt x="771710" y="1002313"/>
                </a:lnTo>
                <a:cubicBezTo>
                  <a:pt x="769173" y="1004319"/>
                  <a:pt x="766331" y="1006707"/>
                  <a:pt x="763184" y="1009476"/>
                </a:cubicBezTo>
                <a:cubicBezTo>
                  <a:pt x="760038" y="1012244"/>
                  <a:pt x="757196" y="1014327"/>
                  <a:pt x="754659" y="1015724"/>
                </a:cubicBezTo>
                <a:cubicBezTo>
                  <a:pt x="751437" y="1016943"/>
                  <a:pt x="747833" y="1017553"/>
                  <a:pt x="743850" y="1017553"/>
                </a:cubicBezTo>
                <a:cubicBezTo>
                  <a:pt x="739867" y="1017553"/>
                  <a:pt x="736568" y="1016943"/>
                  <a:pt x="733955" y="1015724"/>
                </a:cubicBezTo>
                <a:cubicBezTo>
                  <a:pt x="733802" y="1015775"/>
                  <a:pt x="733193" y="1015673"/>
                  <a:pt x="732128" y="1015419"/>
                </a:cubicBezTo>
                <a:cubicBezTo>
                  <a:pt x="731062" y="1015165"/>
                  <a:pt x="730453" y="1014454"/>
                  <a:pt x="730301" y="1013286"/>
                </a:cubicBezTo>
                <a:cubicBezTo>
                  <a:pt x="735858" y="1014657"/>
                  <a:pt x="740881" y="1014962"/>
                  <a:pt x="745373" y="1014200"/>
                </a:cubicBezTo>
                <a:cubicBezTo>
                  <a:pt x="749863" y="1013438"/>
                  <a:pt x="753365" y="1010695"/>
                  <a:pt x="755877" y="1005970"/>
                </a:cubicBezTo>
                <a:cubicBezTo>
                  <a:pt x="749966" y="1005970"/>
                  <a:pt x="744432" y="1005666"/>
                  <a:pt x="739276" y="1005056"/>
                </a:cubicBezTo>
                <a:cubicBezTo>
                  <a:pt x="734119" y="1004446"/>
                  <a:pt x="728267" y="1003532"/>
                  <a:pt x="721720" y="1002313"/>
                </a:cubicBezTo>
                <a:lnTo>
                  <a:pt x="721720" y="1004751"/>
                </a:lnTo>
                <a:lnTo>
                  <a:pt x="714365" y="1004751"/>
                </a:lnTo>
                <a:cubicBezTo>
                  <a:pt x="710459" y="1005767"/>
                  <a:pt x="706330" y="1005564"/>
                  <a:pt x="701977" y="1004142"/>
                </a:cubicBezTo>
                <a:cubicBezTo>
                  <a:pt x="697624" y="1002719"/>
                  <a:pt x="694421" y="1001297"/>
                  <a:pt x="692365" y="999874"/>
                </a:cubicBezTo>
                <a:cubicBezTo>
                  <a:pt x="690614" y="998604"/>
                  <a:pt x="688940" y="997182"/>
                  <a:pt x="687342" y="995607"/>
                </a:cubicBezTo>
                <a:cubicBezTo>
                  <a:pt x="685744" y="994032"/>
                  <a:pt x="683766" y="992610"/>
                  <a:pt x="681406" y="991340"/>
                </a:cubicBezTo>
                <a:cubicBezTo>
                  <a:pt x="679021" y="990756"/>
                  <a:pt x="677398" y="990095"/>
                  <a:pt x="676535" y="989359"/>
                </a:cubicBezTo>
                <a:cubicBezTo>
                  <a:pt x="675673" y="988622"/>
                  <a:pt x="675267" y="987657"/>
                  <a:pt x="675318" y="986463"/>
                </a:cubicBezTo>
                <a:cubicBezTo>
                  <a:pt x="675901" y="985066"/>
                  <a:pt x="675952" y="983898"/>
                  <a:pt x="675470" y="982958"/>
                </a:cubicBezTo>
                <a:cubicBezTo>
                  <a:pt x="674988" y="982018"/>
                  <a:pt x="674126" y="982374"/>
                  <a:pt x="672882" y="984025"/>
                </a:cubicBezTo>
                <a:cubicBezTo>
                  <a:pt x="671741" y="984660"/>
                  <a:pt x="670676" y="985219"/>
                  <a:pt x="669686" y="985701"/>
                </a:cubicBezTo>
                <a:cubicBezTo>
                  <a:pt x="668697" y="986184"/>
                  <a:pt x="667327" y="986438"/>
                  <a:pt x="665577" y="986463"/>
                </a:cubicBezTo>
                <a:cubicBezTo>
                  <a:pt x="663649" y="986514"/>
                  <a:pt x="661721" y="986412"/>
                  <a:pt x="659793" y="986158"/>
                </a:cubicBezTo>
                <a:cubicBezTo>
                  <a:pt x="657865" y="985904"/>
                  <a:pt x="656546" y="985193"/>
                  <a:pt x="655835" y="984025"/>
                </a:cubicBezTo>
                <a:lnTo>
                  <a:pt x="655835" y="979148"/>
                </a:lnTo>
                <a:cubicBezTo>
                  <a:pt x="653451" y="977369"/>
                  <a:pt x="652131" y="975440"/>
                  <a:pt x="651878" y="973360"/>
                </a:cubicBezTo>
                <a:cubicBezTo>
                  <a:pt x="651625" y="971279"/>
                  <a:pt x="652131" y="968745"/>
                  <a:pt x="653400" y="965759"/>
                </a:cubicBezTo>
                <a:cubicBezTo>
                  <a:pt x="655176" y="963262"/>
                  <a:pt x="657408" y="960449"/>
                  <a:pt x="660097" y="957320"/>
                </a:cubicBezTo>
                <a:cubicBezTo>
                  <a:pt x="662786" y="954191"/>
                  <a:pt x="666236" y="951355"/>
                  <a:pt x="670447" y="948814"/>
                </a:cubicBezTo>
                <a:cubicBezTo>
                  <a:pt x="681279" y="940833"/>
                  <a:pt x="690674" y="932089"/>
                  <a:pt x="698633" y="922583"/>
                </a:cubicBezTo>
                <a:cubicBezTo>
                  <a:pt x="706592" y="913077"/>
                  <a:pt x="713879" y="903113"/>
                  <a:pt x="720494" y="892692"/>
                </a:cubicBezTo>
                <a:cubicBezTo>
                  <a:pt x="725295" y="882957"/>
                  <a:pt x="730083" y="873451"/>
                  <a:pt x="734860" y="864174"/>
                </a:cubicBezTo>
                <a:cubicBezTo>
                  <a:pt x="739636" y="854896"/>
                  <a:pt x="745019" y="845695"/>
                  <a:pt x="751005" y="836570"/>
                </a:cubicBezTo>
                <a:cubicBezTo>
                  <a:pt x="753568" y="830572"/>
                  <a:pt x="756663" y="824878"/>
                  <a:pt x="760292" y="819490"/>
                </a:cubicBezTo>
                <a:cubicBezTo>
                  <a:pt x="763920" y="814101"/>
                  <a:pt x="767320" y="808408"/>
                  <a:pt x="770492" y="802409"/>
                </a:cubicBezTo>
                <a:cubicBezTo>
                  <a:pt x="780235" y="786549"/>
                  <a:pt x="789979" y="769468"/>
                  <a:pt x="799722" y="751168"/>
                </a:cubicBezTo>
                <a:lnTo>
                  <a:pt x="799722" y="748728"/>
                </a:lnTo>
                <a:cubicBezTo>
                  <a:pt x="797845" y="750024"/>
                  <a:pt x="795815" y="751396"/>
                  <a:pt x="793633" y="752845"/>
                </a:cubicBezTo>
                <a:cubicBezTo>
                  <a:pt x="791450" y="754294"/>
                  <a:pt x="789420" y="755362"/>
                  <a:pt x="787543" y="756048"/>
                </a:cubicBezTo>
                <a:cubicBezTo>
                  <a:pt x="769958" y="763978"/>
                  <a:pt x="752739" y="771908"/>
                  <a:pt x="735885" y="779838"/>
                </a:cubicBezTo>
                <a:cubicBezTo>
                  <a:pt x="719030" y="787769"/>
                  <a:pt x="702089" y="795699"/>
                  <a:pt x="685059" y="803629"/>
                </a:cubicBezTo>
                <a:cubicBezTo>
                  <a:pt x="671107" y="809755"/>
                  <a:pt x="657306" y="815499"/>
                  <a:pt x="643659" y="820862"/>
                </a:cubicBezTo>
                <a:cubicBezTo>
                  <a:pt x="630011" y="826225"/>
                  <a:pt x="616210" y="831055"/>
                  <a:pt x="602259" y="835350"/>
                </a:cubicBezTo>
                <a:cubicBezTo>
                  <a:pt x="596830" y="837155"/>
                  <a:pt x="591248" y="838426"/>
                  <a:pt x="585511" y="839163"/>
                </a:cubicBezTo>
                <a:cubicBezTo>
                  <a:pt x="579775" y="839900"/>
                  <a:pt x="573575" y="840256"/>
                  <a:pt x="566914" y="840230"/>
                </a:cubicBezTo>
                <a:cubicBezTo>
                  <a:pt x="565643" y="840256"/>
                  <a:pt x="564525" y="839900"/>
                  <a:pt x="563558" y="839163"/>
                </a:cubicBezTo>
                <a:cubicBezTo>
                  <a:pt x="562592" y="838426"/>
                  <a:pt x="562083" y="837155"/>
                  <a:pt x="562032" y="835350"/>
                </a:cubicBezTo>
                <a:cubicBezTo>
                  <a:pt x="562058" y="833596"/>
                  <a:pt x="561702" y="832529"/>
                  <a:pt x="560965" y="832148"/>
                </a:cubicBezTo>
                <a:cubicBezTo>
                  <a:pt x="560227" y="831766"/>
                  <a:pt x="558956" y="831614"/>
                  <a:pt x="557151" y="831690"/>
                </a:cubicBezTo>
                <a:lnTo>
                  <a:pt x="544947" y="831690"/>
                </a:lnTo>
                <a:cubicBezTo>
                  <a:pt x="541006" y="830953"/>
                  <a:pt x="537904" y="829377"/>
                  <a:pt x="535641" y="826962"/>
                </a:cubicBezTo>
                <a:cubicBezTo>
                  <a:pt x="533378" y="824548"/>
                  <a:pt x="529971" y="822057"/>
                  <a:pt x="525420" y="819490"/>
                </a:cubicBezTo>
                <a:cubicBezTo>
                  <a:pt x="524759" y="819515"/>
                  <a:pt x="523945" y="819464"/>
                  <a:pt x="522979" y="819337"/>
                </a:cubicBezTo>
                <a:cubicBezTo>
                  <a:pt x="522013" y="819210"/>
                  <a:pt x="521199" y="818854"/>
                  <a:pt x="520538" y="818270"/>
                </a:cubicBezTo>
                <a:cubicBezTo>
                  <a:pt x="517945" y="818219"/>
                  <a:pt x="515504" y="817405"/>
                  <a:pt x="513216" y="815830"/>
                </a:cubicBezTo>
                <a:cubicBezTo>
                  <a:pt x="510927" y="814254"/>
                  <a:pt x="509707" y="812220"/>
                  <a:pt x="509554" y="809729"/>
                </a:cubicBezTo>
                <a:cubicBezTo>
                  <a:pt x="510698" y="806654"/>
                  <a:pt x="511767" y="803960"/>
                  <a:pt x="512758" y="801647"/>
                </a:cubicBezTo>
                <a:cubicBezTo>
                  <a:pt x="513750" y="799334"/>
                  <a:pt x="515122" y="797554"/>
                  <a:pt x="516877" y="796309"/>
                </a:cubicBezTo>
                <a:cubicBezTo>
                  <a:pt x="520716" y="792776"/>
                  <a:pt x="524632" y="790082"/>
                  <a:pt x="528623" y="788226"/>
                </a:cubicBezTo>
                <a:cubicBezTo>
                  <a:pt x="532615" y="786371"/>
                  <a:pt x="535616" y="784592"/>
                  <a:pt x="537624" y="782889"/>
                </a:cubicBezTo>
                <a:lnTo>
                  <a:pt x="579119" y="754828"/>
                </a:lnTo>
                <a:cubicBezTo>
                  <a:pt x="592490" y="744033"/>
                  <a:pt x="605631" y="733937"/>
                  <a:pt x="618544" y="724541"/>
                </a:cubicBezTo>
                <a:cubicBezTo>
                  <a:pt x="631457" y="715145"/>
                  <a:pt x="644293" y="705363"/>
                  <a:pt x="657053" y="695195"/>
                </a:cubicBezTo>
                <a:cubicBezTo>
                  <a:pt x="660858" y="693258"/>
                  <a:pt x="664511" y="691014"/>
                  <a:pt x="668012" y="688465"/>
                </a:cubicBezTo>
                <a:cubicBezTo>
                  <a:pt x="671513" y="685916"/>
                  <a:pt x="673948" y="683672"/>
                  <a:pt x="675318" y="681735"/>
                </a:cubicBezTo>
                <a:cubicBezTo>
                  <a:pt x="680036" y="679721"/>
                  <a:pt x="683689" y="677019"/>
                  <a:pt x="686276" y="673628"/>
                </a:cubicBezTo>
                <a:cubicBezTo>
                  <a:pt x="688865" y="670237"/>
                  <a:pt x="691300" y="667229"/>
                  <a:pt x="693582" y="664603"/>
                </a:cubicBezTo>
                <a:lnTo>
                  <a:pt x="718043" y="642710"/>
                </a:lnTo>
                <a:cubicBezTo>
                  <a:pt x="719473" y="640226"/>
                  <a:pt x="721209" y="637532"/>
                  <a:pt x="723252" y="634627"/>
                </a:cubicBezTo>
                <a:cubicBezTo>
                  <a:pt x="725295" y="631723"/>
                  <a:pt x="726419" y="628758"/>
                  <a:pt x="726623" y="625732"/>
                </a:cubicBezTo>
                <a:cubicBezTo>
                  <a:pt x="727798" y="621077"/>
                  <a:pt x="728513" y="616957"/>
                  <a:pt x="728769" y="613370"/>
                </a:cubicBezTo>
                <a:cubicBezTo>
                  <a:pt x="729024" y="609783"/>
                  <a:pt x="729126" y="605357"/>
                  <a:pt x="729075" y="600092"/>
                </a:cubicBezTo>
                <a:cubicBezTo>
                  <a:pt x="729126" y="592207"/>
                  <a:pt x="729330" y="584169"/>
                  <a:pt x="729688" y="575978"/>
                </a:cubicBezTo>
                <a:cubicBezTo>
                  <a:pt x="730046" y="567787"/>
                  <a:pt x="730250" y="559139"/>
                  <a:pt x="730301" y="550032"/>
                </a:cubicBezTo>
                <a:cubicBezTo>
                  <a:pt x="730301" y="535572"/>
                  <a:pt x="729075" y="520537"/>
                  <a:pt x="726623" y="504926"/>
                </a:cubicBezTo>
                <a:cubicBezTo>
                  <a:pt x="725985" y="501305"/>
                  <a:pt x="724197" y="498215"/>
                  <a:pt x="721260" y="495658"/>
                </a:cubicBezTo>
                <a:cubicBezTo>
                  <a:pt x="718323" y="493100"/>
                  <a:pt x="714391" y="490922"/>
                  <a:pt x="709462" y="489124"/>
                </a:cubicBezTo>
                <a:cubicBezTo>
                  <a:pt x="709998" y="488972"/>
                  <a:pt x="710458" y="488364"/>
                  <a:pt x="710841" y="487301"/>
                </a:cubicBezTo>
                <a:cubicBezTo>
                  <a:pt x="711224" y="486237"/>
                  <a:pt x="711990" y="485629"/>
                  <a:pt x="713139" y="485477"/>
                </a:cubicBezTo>
                <a:close/>
                <a:moveTo>
                  <a:pt x="6389522" y="479276"/>
                </a:moveTo>
                <a:cubicBezTo>
                  <a:pt x="6388379" y="479327"/>
                  <a:pt x="6387617" y="479530"/>
                  <a:pt x="6387236" y="479886"/>
                </a:cubicBezTo>
                <a:cubicBezTo>
                  <a:pt x="6386855" y="480242"/>
                  <a:pt x="6386398" y="480446"/>
                  <a:pt x="6385864" y="480497"/>
                </a:cubicBezTo>
                <a:cubicBezTo>
                  <a:pt x="6381090" y="481184"/>
                  <a:pt x="6376619" y="482252"/>
                  <a:pt x="6372453" y="483703"/>
                </a:cubicBezTo>
                <a:cubicBezTo>
                  <a:pt x="6368287" y="485153"/>
                  <a:pt x="6363817" y="486527"/>
                  <a:pt x="6359042" y="487824"/>
                </a:cubicBezTo>
                <a:lnTo>
                  <a:pt x="6323685" y="502480"/>
                </a:lnTo>
                <a:cubicBezTo>
                  <a:pt x="6322415" y="503116"/>
                  <a:pt x="6320993" y="503675"/>
                  <a:pt x="6319418" y="504159"/>
                </a:cubicBezTo>
                <a:cubicBezTo>
                  <a:pt x="6317843" y="504642"/>
                  <a:pt x="6316421" y="504897"/>
                  <a:pt x="6315151" y="504922"/>
                </a:cubicBezTo>
                <a:cubicBezTo>
                  <a:pt x="6312103" y="504388"/>
                  <a:pt x="6309360" y="504540"/>
                  <a:pt x="6306921" y="505380"/>
                </a:cubicBezTo>
                <a:cubicBezTo>
                  <a:pt x="6304483" y="506220"/>
                  <a:pt x="6302349" y="507288"/>
                  <a:pt x="6300521" y="508586"/>
                </a:cubicBezTo>
                <a:cubicBezTo>
                  <a:pt x="6295567" y="509960"/>
                  <a:pt x="6290539" y="511792"/>
                  <a:pt x="6285434" y="514082"/>
                </a:cubicBezTo>
                <a:cubicBezTo>
                  <a:pt x="6280330" y="516371"/>
                  <a:pt x="6275608" y="518203"/>
                  <a:pt x="6271269" y="519577"/>
                </a:cubicBezTo>
                <a:cubicBezTo>
                  <a:pt x="6267566" y="521333"/>
                  <a:pt x="6264015" y="522707"/>
                  <a:pt x="6260616" y="523699"/>
                </a:cubicBezTo>
                <a:cubicBezTo>
                  <a:pt x="6257217" y="524691"/>
                  <a:pt x="6254274" y="525760"/>
                  <a:pt x="6251788" y="526905"/>
                </a:cubicBezTo>
                <a:lnTo>
                  <a:pt x="6231089" y="533011"/>
                </a:lnTo>
                <a:cubicBezTo>
                  <a:pt x="6228654" y="534232"/>
                  <a:pt x="6228654" y="535454"/>
                  <a:pt x="6231089" y="536675"/>
                </a:cubicBezTo>
                <a:cubicBezTo>
                  <a:pt x="6231064" y="538481"/>
                  <a:pt x="6231115" y="539754"/>
                  <a:pt x="6231242" y="540491"/>
                </a:cubicBezTo>
                <a:cubicBezTo>
                  <a:pt x="6231368" y="541229"/>
                  <a:pt x="6231724" y="541585"/>
                  <a:pt x="6232307" y="541560"/>
                </a:cubicBezTo>
                <a:cubicBezTo>
                  <a:pt x="6236011" y="544690"/>
                  <a:pt x="6239562" y="548506"/>
                  <a:pt x="6242961" y="553009"/>
                </a:cubicBezTo>
                <a:cubicBezTo>
                  <a:pt x="6246360" y="557513"/>
                  <a:pt x="6249302" y="562245"/>
                  <a:pt x="6251788" y="567207"/>
                </a:cubicBezTo>
                <a:cubicBezTo>
                  <a:pt x="6252854" y="569127"/>
                  <a:pt x="6254071" y="571040"/>
                  <a:pt x="6255441" y="572944"/>
                </a:cubicBezTo>
                <a:cubicBezTo>
                  <a:pt x="6256811" y="574849"/>
                  <a:pt x="6259246" y="576151"/>
                  <a:pt x="6262747" y="576850"/>
                </a:cubicBezTo>
                <a:cubicBezTo>
                  <a:pt x="6264015" y="577425"/>
                  <a:pt x="6265436" y="577775"/>
                  <a:pt x="6267008" y="577900"/>
                </a:cubicBezTo>
                <a:cubicBezTo>
                  <a:pt x="6268581" y="578025"/>
                  <a:pt x="6270002" y="578075"/>
                  <a:pt x="6271269" y="578050"/>
                </a:cubicBezTo>
                <a:cubicBezTo>
                  <a:pt x="6274973" y="581015"/>
                  <a:pt x="6279136" y="583296"/>
                  <a:pt x="6283758" y="584895"/>
                </a:cubicBezTo>
                <a:cubicBezTo>
                  <a:pt x="6288379" y="586494"/>
                  <a:pt x="6293154" y="587866"/>
                  <a:pt x="6298082" y="589010"/>
                </a:cubicBezTo>
                <a:cubicBezTo>
                  <a:pt x="6300521" y="589569"/>
                  <a:pt x="6303263" y="589975"/>
                  <a:pt x="6306312" y="590230"/>
                </a:cubicBezTo>
                <a:cubicBezTo>
                  <a:pt x="6309360" y="590484"/>
                  <a:pt x="6312712" y="590890"/>
                  <a:pt x="6316370" y="591449"/>
                </a:cubicBezTo>
                <a:lnTo>
                  <a:pt x="6328562" y="595109"/>
                </a:lnTo>
                <a:cubicBezTo>
                  <a:pt x="6330365" y="595185"/>
                  <a:pt x="6331940" y="595033"/>
                  <a:pt x="6333287" y="594651"/>
                </a:cubicBezTo>
                <a:cubicBezTo>
                  <a:pt x="6334632" y="594270"/>
                  <a:pt x="6335903" y="593203"/>
                  <a:pt x="6337096" y="591449"/>
                </a:cubicBezTo>
                <a:lnTo>
                  <a:pt x="6351727" y="567207"/>
                </a:lnTo>
                <a:cubicBezTo>
                  <a:pt x="6354267" y="561762"/>
                  <a:pt x="6357112" y="556470"/>
                  <a:pt x="6360261" y="551330"/>
                </a:cubicBezTo>
                <a:cubicBezTo>
                  <a:pt x="6363411" y="546191"/>
                  <a:pt x="6366256" y="540899"/>
                  <a:pt x="6368796" y="535454"/>
                </a:cubicBezTo>
                <a:lnTo>
                  <a:pt x="6377330" y="514692"/>
                </a:lnTo>
                <a:cubicBezTo>
                  <a:pt x="6378524" y="511690"/>
                  <a:pt x="6379794" y="508840"/>
                  <a:pt x="6381140" y="506143"/>
                </a:cubicBezTo>
                <a:cubicBezTo>
                  <a:pt x="6382487" y="503446"/>
                  <a:pt x="6384061" y="500597"/>
                  <a:pt x="6385864" y="497595"/>
                </a:cubicBezTo>
                <a:cubicBezTo>
                  <a:pt x="6388303" y="491488"/>
                  <a:pt x="6389522" y="485382"/>
                  <a:pt x="6389522" y="479276"/>
                </a:cubicBezTo>
                <a:close/>
                <a:moveTo>
                  <a:pt x="7523030" y="475433"/>
                </a:moveTo>
                <a:cubicBezTo>
                  <a:pt x="7497460" y="477390"/>
                  <a:pt x="7472643" y="481651"/>
                  <a:pt x="7448578" y="488217"/>
                </a:cubicBezTo>
                <a:lnTo>
                  <a:pt x="7395668" y="505965"/>
                </a:lnTo>
                <a:lnTo>
                  <a:pt x="7421124" y="498757"/>
                </a:lnTo>
                <a:cubicBezTo>
                  <a:pt x="7431539" y="495750"/>
                  <a:pt x="7442020" y="492856"/>
                  <a:pt x="7452565" y="490077"/>
                </a:cubicBezTo>
                <a:cubicBezTo>
                  <a:pt x="7464023" y="487420"/>
                  <a:pt x="7475424" y="485341"/>
                  <a:pt x="7486768" y="483840"/>
                </a:cubicBezTo>
                <a:cubicBezTo>
                  <a:pt x="7498111" y="482338"/>
                  <a:pt x="7509284" y="480722"/>
                  <a:pt x="7520284" y="478993"/>
                </a:cubicBezTo>
                <a:cubicBezTo>
                  <a:pt x="7520780" y="478916"/>
                  <a:pt x="7521390" y="478614"/>
                  <a:pt x="7522114" y="478089"/>
                </a:cubicBezTo>
                <a:cubicBezTo>
                  <a:pt x="7522839" y="477564"/>
                  <a:pt x="7523449" y="477279"/>
                  <a:pt x="7523944" y="477233"/>
                </a:cubicBezTo>
                <a:cubicBezTo>
                  <a:pt x="7523906" y="476764"/>
                  <a:pt x="7523754" y="476351"/>
                  <a:pt x="7523487" y="475995"/>
                </a:cubicBezTo>
                <a:cubicBezTo>
                  <a:pt x="7523220" y="475639"/>
                  <a:pt x="7523068" y="475451"/>
                  <a:pt x="7523030" y="475433"/>
                </a:cubicBezTo>
                <a:close/>
                <a:moveTo>
                  <a:pt x="1851336" y="463217"/>
                </a:moveTo>
                <a:cubicBezTo>
                  <a:pt x="1850060" y="463045"/>
                  <a:pt x="1848955" y="463160"/>
                  <a:pt x="1848022" y="463560"/>
                </a:cubicBezTo>
                <a:cubicBezTo>
                  <a:pt x="1835182" y="465408"/>
                  <a:pt x="1822228" y="467427"/>
                  <a:pt x="1809159" y="469618"/>
                </a:cubicBezTo>
                <a:cubicBezTo>
                  <a:pt x="1796091" y="471808"/>
                  <a:pt x="1783137" y="474056"/>
                  <a:pt x="1770298" y="476361"/>
                </a:cubicBezTo>
                <a:cubicBezTo>
                  <a:pt x="1762073" y="477790"/>
                  <a:pt x="1753862" y="479505"/>
                  <a:pt x="1745662" y="481505"/>
                </a:cubicBezTo>
                <a:cubicBezTo>
                  <a:pt x="1737464" y="483505"/>
                  <a:pt x="1729244" y="485448"/>
                  <a:pt x="1721006" y="487334"/>
                </a:cubicBezTo>
                <a:cubicBezTo>
                  <a:pt x="1720166" y="487810"/>
                  <a:pt x="1719556" y="488458"/>
                  <a:pt x="1719174" y="489277"/>
                </a:cubicBezTo>
                <a:cubicBezTo>
                  <a:pt x="1718792" y="490096"/>
                  <a:pt x="1718182" y="490973"/>
                  <a:pt x="1717342" y="491906"/>
                </a:cubicBezTo>
                <a:cubicBezTo>
                  <a:pt x="1717381" y="491887"/>
                  <a:pt x="1717533" y="491925"/>
                  <a:pt x="1717800" y="492020"/>
                </a:cubicBezTo>
                <a:cubicBezTo>
                  <a:pt x="1718067" y="492116"/>
                  <a:pt x="1718220" y="492382"/>
                  <a:pt x="1718258" y="492821"/>
                </a:cubicBezTo>
                <a:lnTo>
                  <a:pt x="1738397" y="487334"/>
                </a:lnTo>
                <a:lnTo>
                  <a:pt x="1781270" y="481848"/>
                </a:lnTo>
                <a:lnTo>
                  <a:pt x="1834305" y="471789"/>
                </a:lnTo>
                <a:lnTo>
                  <a:pt x="1855336" y="466303"/>
                </a:lnTo>
                <a:lnTo>
                  <a:pt x="1855336" y="463560"/>
                </a:lnTo>
                <a:cubicBezTo>
                  <a:pt x="1853946" y="463503"/>
                  <a:pt x="1852613" y="463388"/>
                  <a:pt x="1851336" y="463217"/>
                </a:cubicBezTo>
                <a:close/>
                <a:moveTo>
                  <a:pt x="6328932" y="461149"/>
                </a:moveTo>
                <a:lnTo>
                  <a:pt x="6468683" y="461149"/>
                </a:lnTo>
                <a:lnTo>
                  <a:pt x="6478524" y="469578"/>
                </a:lnTo>
                <a:lnTo>
                  <a:pt x="6485839" y="487824"/>
                </a:lnTo>
                <a:cubicBezTo>
                  <a:pt x="6487541" y="491514"/>
                  <a:pt x="6488404" y="495432"/>
                  <a:pt x="6488429" y="499579"/>
                </a:cubicBezTo>
                <a:cubicBezTo>
                  <a:pt x="6488455" y="503726"/>
                  <a:pt x="6488404" y="507950"/>
                  <a:pt x="6488277" y="512250"/>
                </a:cubicBezTo>
                <a:cubicBezTo>
                  <a:pt x="6487185" y="518331"/>
                  <a:pt x="6486017" y="524182"/>
                  <a:pt x="6484772" y="529805"/>
                </a:cubicBezTo>
                <a:cubicBezTo>
                  <a:pt x="6483527" y="535428"/>
                  <a:pt x="6481444" y="540975"/>
                  <a:pt x="6478524" y="546445"/>
                </a:cubicBezTo>
                <a:cubicBezTo>
                  <a:pt x="6474866" y="554330"/>
                  <a:pt x="6471208" y="561738"/>
                  <a:pt x="6467551" y="568671"/>
                </a:cubicBezTo>
                <a:cubicBezTo>
                  <a:pt x="6463893" y="575604"/>
                  <a:pt x="6460236" y="582384"/>
                  <a:pt x="6456578" y="589010"/>
                </a:cubicBezTo>
                <a:cubicBezTo>
                  <a:pt x="6450559" y="599378"/>
                  <a:pt x="6444310" y="609136"/>
                  <a:pt x="6437833" y="618285"/>
                </a:cubicBezTo>
                <a:cubicBezTo>
                  <a:pt x="6431356" y="627433"/>
                  <a:pt x="6424193" y="635971"/>
                  <a:pt x="6416344" y="643900"/>
                </a:cubicBezTo>
                <a:cubicBezTo>
                  <a:pt x="6411950" y="649872"/>
                  <a:pt x="6407023" y="655310"/>
                  <a:pt x="6401562" y="660214"/>
                </a:cubicBezTo>
                <a:cubicBezTo>
                  <a:pt x="6396101" y="665119"/>
                  <a:pt x="6390868" y="670252"/>
                  <a:pt x="6385864" y="675614"/>
                </a:cubicBezTo>
                <a:cubicBezTo>
                  <a:pt x="6382181" y="677367"/>
                  <a:pt x="6378575" y="678740"/>
                  <a:pt x="6375044" y="679731"/>
                </a:cubicBezTo>
                <a:cubicBezTo>
                  <a:pt x="6371513" y="680722"/>
                  <a:pt x="6368211" y="681789"/>
                  <a:pt x="6365138" y="682933"/>
                </a:cubicBezTo>
                <a:cubicBezTo>
                  <a:pt x="6360845" y="683644"/>
                  <a:pt x="6356934" y="684966"/>
                  <a:pt x="6353403" y="686897"/>
                </a:cubicBezTo>
                <a:cubicBezTo>
                  <a:pt x="6349873" y="688828"/>
                  <a:pt x="6346875" y="690760"/>
                  <a:pt x="6344412" y="692691"/>
                </a:cubicBezTo>
                <a:cubicBezTo>
                  <a:pt x="6339535" y="694622"/>
                  <a:pt x="6334963" y="696858"/>
                  <a:pt x="6330696" y="699400"/>
                </a:cubicBezTo>
                <a:cubicBezTo>
                  <a:pt x="6326428" y="701941"/>
                  <a:pt x="6322466" y="704177"/>
                  <a:pt x="6318808" y="706108"/>
                </a:cubicBezTo>
                <a:cubicBezTo>
                  <a:pt x="6312763" y="709183"/>
                  <a:pt x="6306870" y="712182"/>
                  <a:pt x="6301130" y="715104"/>
                </a:cubicBezTo>
                <a:cubicBezTo>
                  <a:pt x="6295390" y="718027"/>
                  <a:pt x="6289497" y="720720"/>
                  <a:pt x="6283452" y="723185"/>
                </a:cubicBezTo>
                <a:cubicBezTo>
                  <a:pt x="6281649" y="723871"/>
                  <a:pt x="6280378" y="724939"/>
                  <a:pt x="6279642" y="726387"/>
                </a:cubicBezTo>
                <a:cubicBezTo>
                  <a:pt x="6278905" y="727836"/>
                  <a:pt x="6278549" y="729208"/>
                  <a:pt x="6278575" y="730504"/>
                </a:cubicBezTo>
                <a:cubicBezTo>
                  <a:pt x="6279083" y="740338"/>
                  <a:pt x="6279286" y="750249"/>
                  <a:pt x="6279185" y="760236"/>
                </a:cubicBezTo>
                <a:cubicBezTo>
                  <a:pt x="6279083" y="770223"/>
                  <a:pt x="6279286" y="779829"/>
                  <a:pt x="6279794" y="789053"/>
                </a:cubicBezTo>
                <a:cubicBezTo>
                  <a:pt x="6280378" y="796347"/>
                  <a:pt x="6281039" y="803411"/>
                  <a:pt x="6281775" y="810247"/>
                </a:cubicBezTo>
                <a:cubicBezTo>
                  <a:pt x="6282512" y="817083"/>
                  <a:pt x="6283477" y="823842"/>
                  <a:pt x="6284671" y="830526"/>
                </a:cubicBezTo>
                <a:cubicBezTo>
                  <a:pt x="6284671" y="836040"/>
                  <a:pt x="6284976" y="841173"/>
                  <a:pt x="6285585" y="845925"/>
                </a:cubicBezTo>
                <a:cubicBezTo>
                  <a:pt x="6286195" y="850677"/>
                  <a:pt x="6287109" y="854896"/>
                  <a:pt x="6288328" y="858581"/>
                </a:cubicBezTo>
                <a:cubicBezTo>
                  <a:pt x="6290107" y="867068"/>
                  <a:pt x="6292037" y="875098"/>
                  <a:pt x="6294120" y="882669"/>
                </a:cubicBezTo>
                <a:cubicBezTo>
                  <a:pt x="6296202" y="890240"/>
                  <a:pt x="6298742" y="897655"/>
                  <a:pt x="6301740" y="904915"/>
                </a:cubicBezTo>
                <a:cubicBezTo>
                  <a:pt x="6304305" y="910870"/>
                  <a:pt x="6308013" y="915685"/>
                  <a:pt x="6312865" y="919359"/>
                </a:cubicBezTo>
                <a:cubicBezTo>
                  <a:pt x="6317716" y="923033"/>
                  <a:pt x="6322949" y="926327"/>
                  <a:pt x="6328562" y="929242"/>
                </a:cubicBezTo>
                <a:cubicBezTo>
                  <a:pt x="6330467" y="930458"/>
                  <a:pt x="6332753" y="931370"/>
                  <a:pt x="6335420" y="931978"/>
                </a:cubicBezTo>
                <a:cubicBezTo>
                  <a:pt x="6338087" y="932586"/>
                  <a:pt x="6340678" y="932890"/>
                  <a:pt x="6343192" y="932890"/>
                </a:cubicBezTo>
                <a:lnTo>
                  <a:pt x="6400495" y="937756"/>
                </a:lnTo>
                <a:cubicBezTo>
                  <a:pt x="6411468" y="939986"/>
                  <a:pt x="6422441" y="940999"/>
                  <a:pt x="6433413" y="940797"/>
                </a:cubicBezTo>
                <a:cubicBezTo>
                  <a:pt x="6444386" y="940594"/>
                  <a:pt x="6455359" y="940391"/>
                  <a:pt x="6466331" y="940188"/>
                </a:cubicBezTo>
                <a:lnTo>
                  <a:pt x="6521196" y="940188"/>
                </a:lnTo>
                <a:cubicBezTo>
                  <a:pt x="6528003" y="939555"/>
                  <a:pt x="6535115" y="938997"/>
                  <a:pt x="6542531" y="938516"/>
                </a:cubicBezTo>
                <a:cubicBezTo>
                  <a:pt x="6549948" y="938035"/>
                  <a:pt x="6557061" y="937781"/>
                  <a:pt x="6563868" y="937756"/>
                </a:cubicBezTo>
                <a:lnTo>
                  <a:pt x="6599224" y="935323"/>
                </a:lnTo>
                <a:cubicBezTo>
                  <a:pt x="6599809" y="935272"/>
                  <a:pt x="6600469" y="935070"/>
                  <a:pt x="6601206" y="934715"/>
                </a:cubicBezTo>
                <a:cubicBezTo>
                  <a:pt x="6601942" y="934360"/>
                  <a:pt x="6602907" y="934157"/>
                  <a:pt x="6604102" y="934107"/>
                </a:cubicBezTo>
                <a:cubicBezTo>
                  <a:pt x="6602933" y="933524"/>
                  <a:pt x="6601917" y="932865"/>
                  <a:pt x="6601053" y="932130"/>
                </a:cubicBezTo>
                <a:cubicBezTo>
                  <a:pt x="6600190" y="931395"/>
                  <a:pt x="6599174" y="930433"/>
                  <a:pt x="6598005" y="929242"/>
                </a:cubicBezTo>
                <a:cubicBezTo>
                  <a:pt x="6588455" y="920727"/>
                  <a:pt x="6581952" y="910997"/>
                  <a:pt x="6578498" y="900050"/>
                </a:cubicBezTo>
                <a:cubicBezTo>
                  <a:pt x="6577279" y="896393"/>
                  <a:pt x="6577279" y="891515"/>
                  <a:pt x="6578498" y="885416"/>
                </a:cubicBezTo>
                <a:cubicBezTo>
                  <a:pt x="6579082" y="881197"/>
                  <a:pt x="6580047" y="876826"/>
                  <a:pt x="6581394" y="872303"/>
                </a:cubicBezTo>
                <a:cubicBezTo>
                  <a:pt x="6582740" y="867780"/>
                  <a:pt x="6584620" y="862799"/>
                  <a:pt x="6587032" y="857361"/>
                </a:cubicBezTo>
                <a:cubicBezTo>
                  <a:pt x="6591300" y="849458"/>
                  <a:pt x="6595567" y="841478"/>
                  <a:pt x="6599834" y="833423"/>
                </a:cubicBezTo>
                <a:cubicBezTo>
                  <a:pt x="6604102" y="825367"/>
                  <a:pt x="6608369" y="817083"/>
                  <a:pt x="6612636" y="808570"/>
                </a:cubicBezTo>
                <a:cubicBezTo>
                  <a:pt x="6619748" y="797592"/>
                  <a:pt x="6625031" y="786614"/>
                  <a:pt x="6628485" y="775636"/>
                </a:cubicBezTo>
                <a:cubicBezTo>
                  <a:pt x="6632295" y="768266"/>
                  <a:pt x="6636562" y="761049"/>
                  <a:pt x="6641287" y="753985"/>
                </a:cubicBezTo>
                <a:cubicBezTo>
                  <a:pt x="6646011" y="746920"/>
                  <a:pt x="6650278" y="740313"/>
                  <a:pt x="6654089" y="734163"/>
                </a:cubicBezTo>
                <a:cubicBezTo>
                  <a:pt x="6657898" y="727429"/>
                  <a:pt x="6661556" y="720771"/>
                  <a:pt x="6665061" y="714189"/>
                </a:cubicBezTo>
                <a:cubicBezTo>
                  <a:pt x="6668567" y="707608"/>
                  <a:pt x="6671005" y="701255"/>
                  <a:pt x="6672376" y="695131"/>
                </a:cubicBezTo>
                <a:cubicBezTo>
                  <a:pt x="6673697" y="691471"/>
                  <a:pt x="6675323" y="688117"/>
                  <a:pt x="6677253" y="685067"/>
                </a:cubicBezTo>
                <a:cubicBezTo>
                  <a:pt x="6679184" y="682018"/>
                  <a:pt x="6680809" y="679273"/>
                  <a:pt x="6682130" y="676834"/>
                </a:cubicBezTo>
                <a:cubicBezTo>
                  <a:pt x="6682765" y="676249"/>
                  <a:pt x="6683324" y="675589"/>
                  <a:pt x="6683807" y="674852"/>
                </a:cubicBezTo>
                <a:cubicBezTo>
                  <a:pt x="6684289" y="674115"/>
                  <a:pt x="6684543" y="673149"/>
                  <a:pt x="6684569" y="671955"/>
                </a:cubicBezTo>
                <a:lnTo>
                  <a:pt x="6685788" y="671955"/>
                </a:lnTo>
                <a:cubicBezTo>
                  <a:pt x="6687591" y="677494"/>
                  <a:pt x="6689166" y="683187"/>
                  <a:pt x="6690512" y="689032"/>
                </a:cubicBezTo>
                <a:cubicBezTo>
                  <a:pt x="6691858" y="694876"/>
                  <a:pt x="6693128" y="700569"/>
                  <a:pt x="6694322" y="706108"/>
                </a:cubicBezTo>
                <a:cubicBezTo>
                  <a:pt x="6694474" y="711394"/>
                  <a:pt x="6695694" y="716070"/>
                  <a:pt x="6697979" y="720136"/>
                </a:cubicBezTo>
                <a:cubicBezTo>
                  <a:pt x="6700265" y="724202"/>
                  <a:pt x="6702704" y="728878"/>
                  <a:pt x="6705295" y="734163"/>
                </a:cubicBezTo>
                <a:cubicBezTo>
                  <a:pt x="6709511" y="738941"/>
                  <a:pt x="6713270" y="743718"/>
                  <a:pt x="6716573" y="748496"/>
                </a:cubicBezTo>
                <a:cubicBezTo>
                  <a:pt x="6719875" y="753273"/>
                  <a:pt x="6723024" y="758661"/>
                  <a:pt x="6726021" y="764658"/>
                </a:cubicBezTo>
                <a:cubicBezTo>
                  <a:pt x="6732574" y="773806"/>
                  <a:pt x="6738671" y="782649"/>
                  <a:pt x="6744309" y="791188"/>
                </a:cubicBezTo>
                <a:cubicBezTo>
                  <a:pt x="6749948" y="799726"/>
                  <a:pt x="6756044" y="807960"/>
                  <a:pt x="6762597" y="815888"/>
                </a:cubicBezTo>
                <a:cubicBezTo>
                  <a:pt x="6763283" y="818862"/>
                  <a:pt x="6764350" y="821149"/>
                  <a:pt x="6765797" y="822750"/>
                </a:cubicBezTo>
                <a:cubicBezTo>
                  <a:pt x="6767246" y="824351"/>
                  <a:pt x="6768617" y="825723"/>
                  <a:pt x="6769912" y="826866"/>
                </a:cubicBezTo>
                <a:cubicBezTo>
                  <a:pt x="6771335" y="828086"/>
                  <a:pt x="6772148" y="829306"/>
                  <a:pt x="6772351" y="830526"/>
                </a:cubicBezTo>
                <a:lnTo>
                  <a:pt x="6783324" y="842723"/>
                </a:lnTo>
                <a:cubicBezTo>
                  <a:pt x="6786981" y="850042"/>
                  <a:pt x="6791858" y="857361"/>
                  <a:pt x="6797954" y="864679"/>
                </a:cubicBezTo>
                <a:cubicBezTo>
                  <a:pt x="6799935" y="866535"/>
                  <a:pt x="6802374" y="868618"/>
                  <a:pt x="6805269" y="870931"/>
                </a:cubicBezTo>
                <a:cubicBezTo>
                  <a:pt x="6808165" y="873243"/>
                  <a:pt x="6810603" y="875632"/>
                  <a:pt x="6812585" y="878097"/>
                </a:cubicBezTo>
                <a:lnTo>
                  <a:pt x="6836968" y="895174"/>
                </a:lnTo>
                <a:cubicBezTo>
                  <a:pt x="6839610" y="896191"/>
                  <a:pt x="6842861" y="897816"/>
                  <a:pt x="6846722" y="900050"/>
                </a:cubicBezTo>
                <a:cubicBezTo>
                  <a:pt x="6849668" y="901444"/>
                  <a:pt x="6852310" y="902913"/>
                  <a:pt x="6854646" y="904459"/>
                </a:cubicBezTo>
                <a:cubicBezTo>
                  <a:pt x="6856984" y="906005"/>
                  <a:pt x="6859625" y="906562"/>
                  <a:pt x="6862572" y="906132"/>
                </a:cubicBezTo>
                <a:lnTo>
                  <a:pt x="6863790" y="910997"/>
                </a:lnTo>
                <a:cubicBezTo>
                  <a:pt x="6863790" y="916876"/>
                  <a:pt x="6861352" y="920930"/>
                  <a:pt x="6856476" y="923160"/>
                </a:cubicBezTo>
                <a:lnTo>
                  <a:pt x="6852818" y="932890"/>
                </a:lnTo>
                <a:cubicBezTo>
                  <a:pt x="6852742" y="933549"/>
                  <a:pt x="6852284" y="934360"/>
                  <a:pt x="6851446" y="935323"/>
                </a:cubicBezTo>
                <a:cubicBezTo>
                  <a:pt x="6850608" y="936286"/>
                  <a:pt x="6849846" y="937097"/>
                  <a:pt x="6849160" y="937756"/>
                </a:cubicBezTo>
                <a:lnTo>
                  <a:pt x="6847941" y="937756"/>
                </a:lnTo>
                <a:cubicBezTo>
                  <a:pt x="6847306" y="940721"/>
                  <a:pt x="6846138" y="943001"/>
                  <a:pt x="6844436" y="944597"/>
                </a:cubicBezTo>
                <a:cubicBezTo>
                  <a:pt x="6842734" y="946194"/>
                  <a:pt x="6840652" y="947562"/>
                  <a:pt x="6838188" y="948703"/>
                </a:cubicBezTo>
                <a:lnTo>
                  <a:pt x="6838188" y="951135"/>
                </a:lnTo>
                <a:cubicBezTo>
                  <a:pt x="6836968" y="958610"/>
                  <a:pt x="6833311" y="963121"/>
                  <a:pt x="6827215" y="964670"/>
                </a:cubicBezTo>
                <a:cubicBezTo>
                  <a:pt x="6824319" y="965994"/>
                  <a:pt x="6822186" y="967846"/>
                  <a:pt x="6820814" y="970225"/>
                </a:cubicBezTo>
                <a:cubicBezTo>
                  <a:pt x="6819442" y="972605"/>
                  <a:pt x="6817919" y="974766"/>
                  <a:pt x="6816242" y="976710"/>
                </a:cubicBezTo>
                <a:cubicBezTo>
                  <a:pt x="6816039" y="977929"/>
                  <a:pt x="6815226" y="979148"/>
                  <a:pt x="6813804" y="980367"/>
                </a:cubicBezTo>
                <a:cubicBezTo>
                  <a:pt x="6813118" y="981612"/>
                  <a:pt x="6812356" y="982780"/>
                  <a:pt x="6811518" y="983872"/>
                </a:cubicBezTo>
                <a:cubicBezTo>
                  <a:pt x="6810680" y="984965"/>
                  <a:pt x="6810222" y="985828"/>
                  <a:pt x="6810146" y="986463"/>
                </a:cubicBezTo>
                <a:cubicBezTo>
                  <a:pt x="6810146" y="989054"/>
                  <a:pt x="6809231" y="991492"/>
                  <a:pt x="6807403" y="993778"/>
                </a:cubicBezTo>
                <a:cubicBezTo>
                  <a:pt x="6805574" y="996064"/>
                  <a:pt x="6802831" y="997284"/>
                  <a:pt x="6799173" y="997436"/>
                </a:cubicBezTo>
                <a:cubicBezTo>
                  <a:pt x="6798513" y="997411"/>
                  <a:pt x="6797700" y="997461"/>
                  <a:pt x="6796735" y="997588"/>
                </a:cubicBezTo>
                <a:cubicBezTo>
                  <a:pt x="6795769" y="997715"/>
                  <a:pt x="6794957" y="998071"/>
                  <a:pt x="6794296" y="998655"/>
                </a:cubicBezTo>
                <a:cubicBezTo>
                  <a:pt x="6790613" y="1001043"/>
                  <a:pt x="6786702" y="1002364"/>
                  <a:pt x="6782562" y="1002618"/>
                </a:cubicBezTo>
                <a:cubicBezTo>
                  <a:pt x="6778422" y="1002872"/>
                  <a:pt x="6774205" y="1002364"/>
                  <a:pt x="6769912" y="1001094"/>
                </a:cubicBezTo>
                <a:cubicBezTo>
                  <a:pt x="6766738" y="999900"/>
                  <a:pt x="6763029" y="999239"/>
                  <a:pt x="6758787" y="999112"/>
                </a:cubicBezTo>
                <a:cubicBezTo>
                  <a:pt x="6754545" y="998985"/>
                  <a:pt x="6750532" y="999239"/>
                  <a:pt x="6746747" y="999874"/>
                </a:cubicBezTo>
                <a:cubicBezTo>
                  <a:pt x="6745528" y="1000078"/>
                  <a:pt x="6744309" y="1000890"/>
                  <a:pt x="6743090" y="1002313"/>
                </a:cubicBezTo>
                <a:lnTo>
                  <a:pt x="6745528" y="1004751"/>
                </a:lnTo>
                <a:cubicBezTo>
                  <a:pt x="6747992" y="1006097"/>
                  <a:pt x="6750684" y="1007672"/>
                  <a:pt x="6753606" y="1009476"/>
                </a:cubicBezTo>
                <a:cubicBezTo>
                  <a:pt x="6756527" y="1011279"/>
                  <a:pt x="6759524" y="1012549"/>
                  <a:pt x="6762597" y="1013286"/>
                </a:cubicBezTo>
                <a:cubicBezTo>
                  <a:pt x="6763257" y="1014352"/>
                  <a:pt x="6764375" y="1014657"/>
                  <a:pt x="6765950" y="1014200"/>
                </a:cubicBezTo>
                <a:cubicBezTo>
                  <a:pt x="6767525" y="1013743"/>
                  <a:pt x="6769252" y="1013438"/>
                  <a:pt x="6771131" y="1013286"/>
                </a:cubicBezTo>
                <a:cubicBezTo>
                  <a:pt x="6772402" y="1013159"/>
                  <a:pt x="6773519" y="1013108"/>
                  <a:pt x="6774485" y="1013133"/>
                </a:cubicBezTo>
                <a:cubicBezTo>
                  <a:pt x="6775450" y="1013159"/>
                  <a:pt x="6775958" y="1014022"/>
                  <a:pt x="6776008" y="1015724"/>
                </a:cubicBezTo>
                <a:cubicBezTo>
                  <a:pt x="6777025" y="1016943"/>
                  <a:pt x="6776212" y="1018162"/>
                  <a:pt x="6773570" y="1019382"/>
                </a:cubicBezTo>
                <a:cubicBezTo>
                  <a:pt x="6771183" y="1021769"/>
                  <a:pt x="6768643" y="1022785"/>
                  <a:pt x="6765950" y="1022430"/>
                </a:cubicBezTo>
                <a:cubicBezTo>
                  <a:pt x="6763257" y="1022074"/>
                  <a:pt x="6760108" y="1020652"/>
                  <a:pt x="6756502" y="1018162"/>
                </a:cubicBezTo>
                <a:cubicBezTo>
                  <a:pt x="6753428" y="1016892"/>
                  <a:pt x="6750430" y="1015165"/>
                  <a:pt x="6747510" y="1012981"/>
                </a:cubicBezTo>
                <a:cubicBezTo>
                  <a:pt x="6744589" y="1010796"/>
                  <a:pt x="6741896" y="1008460"/>
                  <a:pt x="6739432" y="1005970"/>
                </a:cubicBezTo>
                <a:cubicBezTo>
                  <a:pt x="6737604" y="1004802"/>
                  <a:pt x="6735775" y="1004091"/>
                  <a:pt x="6733946" y="1003837"/>
                </a:cubicBezTo>
                <a:cubicBezTo>
                  <a:pt x="6732118" y="1003583"/>
                  <a:pt x="6730289" y="1003481"/>
                  <a:pt x="6728460" y="1003532"/>
                </a:cubicBezTo>
                <a:cubicBezTo>
                  <a:pt x="6702857" y="1007393"/>
                  <a:pt x="6677253" y="1010644"/>
                  <a:pt x="6651650" y="1013286"/>
                </a:cubicBezTo>
                <a:cubicBezTo>
                  <a:pt x="6639509" y="1014530"/>
                  <a:pt x="6627520" y="1015699"/>
                  <a:pt x="6615684" y="1016791"/>
                </a:cubicBezTo>
                <a:cubicBezTo>
                  <a:pt x="6603847" y="1017883"/>
                  <a:pt x="6591859" y="1018747"/>
                  <a:pt x="6579718" y="1019382"/>
                </a:cubicBezTo>
                <a:lnTo>
                  <a:pt x="6529730" y="1024258"/>
                </a:lnTo>
                <a:lnTo>
                  <a:pt x="6501689" y="1024258"/>
                </a:lnTo>
                <a:cubicBezTo>
                  <a:pt x="6498056" y="1024792"/>
                  <a:pt x="6494958" y="1024944"/>
                  <a:pt x="6492392" y="1024716"/>
                </a:cubicBezTo>
                <a:cubicBezTo>
                  <a:pt x="6489827" y="1024487"/>
                  <a:pt x="6487642" y="1024335"/>
                  <a:pt x="6485839" y="1024258"/>
                </a:cubicBezTo>
                <a:cubicBezTo>
                  <a:pt x="6456375" y="1025478"/>
                  <a:pt x="6427520" y="1024258"/>
                  <a:pt x="6399276" y="1020601"/>
                </a:cubicBezTo>
                <a:lnTo>
                  <a:pt x="6362700" y="1018162"/>
                </a:lnTo>
                <a:cubicBezTo>
                  <a:pt x="6358026" y="1017146"/>
                  <a:pt x="6353962" y="1015521"/>
                  <a:pt x="6350508" y="1013286"/>
                </a:cubicBezTo>
                <a:cubicBezTo>
                  <a:pt x="6344335" y="1012676"/>
                  <a:pt x="6337782" y="1011762"/>
                  <a:pt x="6330848" y="1010542"/>
                </a:cubicBezTo>
                <a:cubicBezTo>
                  <a:pt x="6323914" y="1009323"/>
                  <a:pt x="6317056" y="1007799"/>
                  <a:pt x="6310274" y="1005970"/>
                </a:cubicBezTo>
                <a:cubicBezTo>
                  <a:pt x="6304076" y="1004142"/>
                  <a:pt x="6297574" y="1002008"/>
                  <a:pt x="6290768" y="999570"/>
                </a:cubicBezTo>
                <a:cubicBezTo>
                  <a:pt x="6283962" y="997131"/>
                  <a:pt x="6277463" y="994388"/>
                  <a:pt x="6271269" y="991340"/>
                </a:cubicBezTo>
                <a:cubicBezTo>
                  <a:pt x="6267667" y="990680"/>
                  <a:pt x="6264522" y="989867"/>
                  <a:pt x="6261833" y="988902"/>
                </a:cubicBezTo>
                <a:cubicBezTo>
                  <a:pt x="6259145" y="987936"/>
                  <a:pt x="6256608" y="987124"/>
                  <a:pt x="6254223" y="986463"/>
                </a:cubicBezTo>
                <a:cubicBezTo>
                  <a:pt x="6249328" y="984609"/>
                  <a:pt x="6244812" y="982527"/>
                  <a:pt x="6240678" y="980217"/>
                </a:cubicBezTo>
                <a:cubicBezTo>
                  <a:pt x="6236543" y="977908"/>
                  <a:pt x="6232941" y="975526"/>
                  <a:pt x="6229872" y="973071"/>
                </a:cubicBezTo>
                <a:cubicBezTo>
                  <a:pt x="6227487" y="971224"/>
                  <a:pt x="6224951" y="969517"/>
                  <a:pt x="6222262" y="967951"/>
                </a:cubicBezTo>
                <a:cubicBezTo>
                  <a:pt x="6219573" y="966385"/>
                  <a:pt x="6216427" y="965241"/>
                  <a:pt x="6212826" y="964518"/>
                </a:cubicBezTo>
                <a:cubicBezTo>
                  <a:pt x="6207372" y="962033"/>
                  <a:pt x="6202451" y="958484"/>
                  <a:pt x="6198062" y="953872"/>
                </a:cubicBezTo>
                <a:cubicBezTo>
                  <a:pt x="6193674" y="949260"/>
                  <a:pt x="6189666" y="943888"/>
                  <a:pt x="6186039" y="937756"/>
                </a:cubicBezTo>
                <a:cubicBezTo>
                  <a:pt x="6183071" y="930484"/>
                  <a:pt x="6180484" y="923134"/>
                  <a:pt x="6178277" y="915708"/>
                </a:cubicBezTo>
                <a:cubicBezTo>
                  <a:pt x="6176070" y="908281"/>
                  <a:pt x="6173787" y="900624"/>
                  <a:pt x="6171428" y="892734"/>
                </a:cubicBezTo>
                <a:cubicBezTo>
                  <a:pt x="6170261" y="884729"/>
                  <a:pt x="6169247" y="876648"/>
                  <a:pt x="6168384" y="868491"/>
                </a:cubicBezTo>
                <a:cubicBezTo>
                  <a:pt x="6167522" y="860334"/>
                  <a:pt x="6166507" y="852558"/>
                  <a:pt x="6165340" y="845163"/>
                </a:cubicBezTo>
                <a:cubicBezTo>
                  <a:pt x="6164223" y="833550"/>
                  <a:pt x="6163714" y="821708"/>
                  <a:pt x="6163817" y="809637"/>
                </a:cubicBezTo>
                <a:cubicBezTo>
                  <a:pt x="6163919" y="797566"/>
                  <a:pt x="6164021" y="785419"/>
                  <a:pt x="6164123" y="773196"/>
                </a:cubicBezTo>
                <a:lnTo>
                  <a:pt x="6167775" y="702449"/>
                </a:lnTo>
                <a:cubicBezTo>
                  <a:pt x="6167801" y="698129"/>
                  <a:pt x="6168054" y="693657"/>
                  <a:pt x="6168536" y="689032"/>
                </a:cubicBezTo>
                <a:cubicBezTo>
                  <a:pt x="6169018" y="684407"/>
                  <a:pt x="6169576" y="679934"/>
                  <a:pt x="6170211" y="675614"/>
                </a:cubicBezTo>
                <a:cubicBezTo>
                  <a:pt x="6170819" y="667101"/>
                  <a:pt x="6171733" y="658512"/>
                  <a:pt x="6172950" y="649846"/>
                </a:cubicBezTo>
                <a:cubicBezTo>
                  <a:pt x="6174167" y="641181"/>
                  <a:pt x="6175689" y="632287"/>
                  <a:pt x="6177516" y="623164"/>
                </a:cubicBezTo>
                <a:cubicBezTo>
                  <a:pt x="6178201" y="617014"/>
                  <a:pt x="6179266" y="610712"/>
                  <a:pt x="6180712" y="604257"/>
                </a:cubicBezTo>
                <a:cubicBezTo>
                  <a:pt x="6182158" y="597802"/>
                  <a:pt x="6183528" y="591500"/>
                  <a:pt x="6184821" y="585351"/>
                </a:cubicBezTo>
                <a:lnTo>
                  <a:pt x="6186039" y="576850"/>
                </a:lnTo>
                <a:cubicBezTo>
                  <a:pt x="6186521" y="574450"/>
                  <a:pt x="6186470" y="572039"/>
                  <a:pt x="6185887" y="569618"/>
                </a:cubicBezTo>
                <a:cubicBezTo>
                  <a:pt x="6185303" y="567196"/>
                  <a:pt x="6184948" y="564764"/>
                  <a:pt x="6184821" y="562322"/>
                </a:cubicBezTo>
                <a:cubicBezTo>
                  <a:pt x="6184187" y="559803"/>
                  <a:pt x="6183629" y="557208"/>
                  <a:pt x="6183147" y="554536"/>
                </a:cubicBezTo>
                <a:cubicBezTo>
                  <a:pt x="6182665" y="551865"/>
                  <a:pt x="6182412" y="549575"/>
                  <a:pt x="6182386" y="547666"/>
                </a:cubicBezTo>
                <a:cubicBezTo>
                  <a:pt x="6182412" y="544690"/>
                  <a:pt x="6181752" y="542705"/>
                  <a:pt x="6180408" y="541713"/>
                </a:cubicBezTo>
                <a:cubicBezTo>
                  <a:pt x="6179063" y="540720"/>
                  <a:pt x="6176882" y="540262"/>
                  <a:pt x="6173863" y="540339"/>
                </a:cubicBezTo>
                <a:cubicBezTo>
                  <a:pt x="6172113" y="540186"/>
                  <a:pt x="6170743" y="539576"/>
                  <a:pt x="6169754" y="538507"/>
                </a:cubicBezTo>
                <a:cubicBezTo>
                  <a:pt x="6168765" y="537438"/>
                  <a:pt x="6167699" y="536828"/>
                  <a:pt x="6166558" y="536675"/>
                </a:cubicBezTo>
                <a:lnTo>
                  <a:pt x="6166558" y="535454"/>
                </a:lnTo>
                <a:cubicBezTo>
                  <a:pt x="6168434" y="535428"/>
                  <a:pt x="6170464" y="535174"/>
                  <a:pt x="6172645" y="534690"/>
                </a:cubicBezTo>
                <a:cubicBezTo>
                  <a:pt x="6174827" y="534207"/>
                  <a:pt x="6176856" y="533647"/>
                  <a:pt x="6178733" y="533011"/>
                </a:cubicBezTo>
                <a:lnTo>
                  <a:pt x="6193345" y="530569"/>
                </a:lnTo>
                <a:cubicBezTo>
                  <a:pt x="6200650" y="528635"/>
                  <a:pt x="6207651" y="525785"/>
                  <a:pt x="6214348" y="522020"/>
                </a:cubicBezTo>
                <a:cubicBezTo>
                  <a:pt x="6221045" y="518254"/>
                  <a:pt x="6227437" y="514183"/>
                  <a:pt x="6233525" y="509807"/>
                </a:cubicBezTo>
                <a:cubicBezTo>
                  <a:pt x="6241363" y="506678"/>
                  <a:pt x="6248820" y="503167"/>
                  <a:pt x="6255898" y="499274"/>
                </a:cubicBezTo>
                <a:cubicBezTo>
                  <a:pt x="6262975" y="495381"/>
                  <a:pt x="6270128" y="491564"/>
                  <a:pt x="6277357" y="487824"/>
                </a:cubicBezTo>
                <a:cubicBezTo>
                  <a:pt x="6281700" y="484872"/>
                  <a:pt x="6286119" y="482533"/>
                  <a:pt x="6290615" y="480806"/>
                </a:cubicBezTo>
                <a:cubicBezTo>
                  <a:pt x="6295110" y="479078"/>
                  <a:pt x="6299225" y="477356"/>
                  <a:pt x="6302959" y="475639"/>
                </a:cubicBezTo>
                <a:cubicBezTo>
                  <a:pt x="6309004" y="472028"/>
                  <a:pt x="6314897" y="468643"/>
                  <a:pt x="6320637" y="465486"/>
                </a:cubicBezTo>
                <a:close/>
                <a:moveTo>
                  <a:pt x="5853314" y="461149"/>
                </a:moveTo>
                <a:lnTo>
                  <a:pt x="5870253" y="461149"/>
                </a:lnTo>
                <a:lnTo>
                  <a:pt x="5873884" y="462304"/>
                </a:lnTo>
                <a:cubicBezTo>
                  <a:pt x="5877434" y="463441"/>
                  <a:pt x="5880985" y="464198"/>
                  <a:pt x="5884536" y="464577"/>
                </a:cubicBezTo>
                <a:cubicBezTo>
                  <a:pt x="5888086" y="464956"/>
                  <a:pt x="5892246" y="465410"/>
                  <a:pt x="5897014" y="465941"/>
                </a:cubicBezTo>
                <a:lnTo>
                  <a:pt x="5918926" y="470790"/>
                </a:lnTo>
                <a:cubicBezTo>
                  <a:pt x="5925722" y="474300"/>
                  <a:pt x="5932598" y="477285"/>
                  <a:pt x="5939554" y="479745"/>
                </a:cubicBezTo>
                <a:cubicBezTo>
                  <a:pt x="5946510" y="482205"/>
                  <a:pt x="5953062" y="484898"/>
                  <a:pt x="5959209" y="487824"/>
                </a:cubicBezTo>
                <a:cubicBezTo>
                  <a:pt x="5965833" y="490369"/>
                  <a:pt x="5970185" y="493524"/>
                  <a:pt x="5972263" y="497289"/>
                </a:cubicBezTo>
                <a:cubicBezTo>
                  <a:pt x="5974341" y="501055"/>
                  <a:pt x="5974439" y="504820"/>
                  <a:pt x="5972556" y="508586"/>
                </a:cubicBezTo>
                <a:cubicBezTo>
                  <a:pt x="5970104" y="513547"/>
                  <a:pt x="5967121" y="517974"/>
                  <a:pt x="5963607" y="521867"/>
                </a:cubicBezTo>
                <a:cubicBezTo>
                  <a:pt x="5960094" y="525760"/>
                  <a:pt x="5956201" y="528660"/>
                  <a:pt x="5951929" y="530569"/>
                </a:cubicBezTo>
                <a:cubicBezTo>
                  <a:pt x="5950186" y="530620"/>
                  <a:pt x="5948212" y="531128"/>
                  <a:pt x="5946006" y="532095"/>
                </a:cubicBezTo>
                <a:cubicBezTo>
                  <a:pt x="5943799" y="533062"/>
                  <a:pt x="5940897" y="534182"/>
                  <a:pt x="5937300" y="535454"/>
                </a:cubicBezTo>
                <a:cubicBezTo>
                  <a:pt x="5941252" y="531815"/>
                  <a:pt x="5942529" y="528711"/>
                  <a:pt x="5941129" y="526142"/>
                </a:cubicBezTo>
                <a:cubicBezTo>
                  <a:pt x="5939730" y="523572"/>
                  <a:pt x="5937629" y="521384"/>
                  <a:pt x="5934828" y="519577"/>
                </a:cubicBezTo>
                <a:cubicBezTo>
                  <a:pt x="5930937" y="514845"/>
                  <a:pt x="5926147" y="511181"/>
                  <a:pt x="5920458" y="508586"/>
                </a:cubicBezTo>
                <a:cubicBezTo>
                  <a:pt x="5914769" y="505991"/>
                  <a:pt x="5909389" y="503548"/>
                  <a:pt x="5904318" y="501258"/>
                </a:cubicBezTo>
                <a:cubicBezTo>
                  <a:pt x="5897648" y="498231"/>
                  <a:pt x="5891206" y="495127"/>
                  <a:pt x="5884992" y="491946"/>
                </a:cubicBezTo>
                <a:cubicBezTo>
                  <a:pt x="5878778" y="488766"/>
                  <a:pt x="5872641" y="485356"/>
                  <a:pt x="5866579" y="481718"/>
                </a:cubicBezTo>
                <a:cubicBezTo>
                  <a:pt x="5862243" y="479209"/>
                  <a:pt x="5858742" y="475719"/>
                  <a:pt x="5856080" y="471247"/>
                </a:cubicBezTo>
                <a:close/>
                <a:moveTo>
                  <a:pt x="4066507" y="456208"/>
                </a:moveTo>
                <a:cubicBezTo>
                  <a:pt x="4067895" y="457048"/>
                  <a:pt x="4069226" y="457887"/>
                  <a:pt x="4070500" y="458727"/>
                </a:cubicBezTo>
                <a:cubicBezTo>
                  <a:pt x="4071774" y="459567"/>
                  <a:pt x="4072877" y="460864"/>
                  <a:pt x="4073809" y="462620"/>
                </a:cubicBezTo>
                <a:cubicBezTo>
                  <a:pt x="4082594" y="472138"/>
                  <a:pt x="4090125" y="482115"/>
                  <a:pt x="4096400" y="492553"/>
                </a:cubicBezTo>
                <a:cubicBezTo>
                  <a:pt x="4102676" y="502991"/>
                  <a:pt x="4107012" y="514324"/>
                  <a:pt x="4109409" y="526552"/>
                </a:cubicBezTo>
                <a:cubicBezTo>
                  <a:pt x="4113066" y="544862"/>
                  <a:pt x="4111240" y="562262"/>
                  <a:pt x="4103930" y="578754"/>
                </a:cubicBezTo>
                <a:cubicBezTo>
                  <a:pt x="4103037" y="580548"/>
                  <a:pt x="4102770" y="581999"/>
                  <a:pt x="4103132" y="583105"/>
                </a:cubicBezTo>
                <a:cubicBezTo>
                  <a:pt x="4103493" y="584212"/>
                  <a:pt x="4104368" y="585205"/>
                  <a:pt x="4105756" y="586083"/>
                </a:cubicBezTo>
                <a:cubicBezTo>
                  <a:pt x="4111261" y="589143"/>
                  <a:pt x="4116709" y="590551"/>
                  <a:pt x="4122102" y="590306"/>
                </a:cubicBezTo>
                <a:cubicBezTo>
                  <a:pt x="4127495" y="590061"/>
                  <a:pt x="4132716" y="588959"/>
                  <a:pt x="4137767" y="586999"/>
                </a:cubicBezTo>
                <a:cubicBezTo>
                  <a:pt x="4145542" y="583354"/>
                  <a:pt x="4153317" y="579651"/>
                  <a:pt x="4161093" y="575891"/>
                </a:cubicBezTo>
                <a:cubicBezTo>
                  <a:pt x="4168868" y="572132"/>
                  <a:pt x="4176644" y="568200"/>
                  <a:pt x="4184420" y="564097"/>
                </a:cubicBezTo>
                <a:cubicBezTo>
                  <a:pt x="4187145" y="563123"/>
                  <a:pt x="4189698" y="561864"/>
                  <a:pt x="4192081" y="560318"/>
                </a:cubicBezTo>
                <a:cubicBezTo>
                  <a:pt x="4194463" y="558772"/>
                  <a:pt x="4196788" y="557284"/>
                  <a:pt x="4199056" y="555852"/>
                </a:cubicBezTo>
                <a:cubicBezTo>
                  <a:pt x="4200428" y="555356"/>
                  <a:pt x="4201571" y="554745"/>
                  <a:pt x="4202486" y="554020"/>
                </a:cubicBezTo>
                <a:cubicBezTo>
                  <a:pt x="4203401" y="553295"/>
                  <a:pt x="4204087" y="552684"/>
                  <a:pt x="4204544" y="552188"/>
                </a:cubicBezTo>
                <a:cubicBezTo>
                  <a:pt x="4206526" y="549898"/>
                  <a:pt x="4208737" y="548753"/>
                  <a:pt x="4211176" y="548753"/>
                </a:cubicBezTo>
                <a:cubicBezTo>
                  <a:pt x="4213616" y="548753"/>
                  <a:pt x="4215369" y="549898"/>
                  <a:pt x="4216436" y="552188"/>
                </a:cubicBezTo>
                <a:cubicBezTo>
                  <a:pt x="4216913" y="553925"/>
                  <a:pt x="4217789" y="555031"/>
                  <a:pt x="4219066" y="555509"/>
                </a:cubicBezTo>
                <a:cubicBezTo>
                  <a:pt x="4220343" y="555986"/>
                  <a:pt x="4221906" y="556406"/>
                  <a:pt x="4223754" y="556768"/>
                </a:cubicBezTo>
                <a:lnTo>
                  <a:pt x="4232902" y="563181"/>
                </a:lnTo>
                <a:cubicBezTo>
                  <a:pt x="4240544" y="561654"/>
                  <a:pt x="4247900" y="559211"/>
                  <a:pt x="4254970" y="555852"/>
                </a:cubicBezTo>
                <a:cubicBezTo>
                  <a:pt x="4262041" y="552493"/>
                  <a:pt x="4269626" y="549134"/>
                  <a:pt x="4277725" y="545775"/>
                </a:cubicBezTo>
                <a:cubicBezTo>
                  <a:pt x="4278145" y="545336"/>
                  <a:pt x="4278449" y="545069"/>
                  <a:pt x="4278640" y="544974"/>
                </a:cubicBezTo>
                <a:cubicBezTo>
                  <a:pt x="4278831" y="544878"/>
                  <a:pt x="4279136" y="544840"/>
                  <a:pt x="4279555" y="544859"/>
                </a:cubicBezTo>
                <a:lnTo>
                  <a:pt x="4286873" y="544859"/>
                </a:lnTo>
                <a:cubicBezTo>
                  <a:pt x="4286854" y="545737"/>
                  <a:pt x="4286663" y="546730"/>
                  <a:pt x="4286301" y="547836"/>
                </a:cubicBezTo>
                <a:cubicBezTo>
                  <a:pt x="4285939" y="548943"/>
                  <a:pt x="4285520" y="550394"/>
                  <a:pt x="4285043" y="552188"/>
                </a:cubicBezTo>
                <a:cubicBezTo>
                  <a:pt x="4279555" y="560969"/>
                  <a:pt x="4273380" y="569515"/>
                  <a:pt x="4266519" y="577825"/>
                </a:cubicBezTo>
                <a:cubicBezTo>
                  <a:pt x="4259659" y="586135"/>
                  <a:pt x="4252112" y="593738"/>
                  <a:pt x="4243879" y="600634"/>
                </a:cubicBezTo>
                <a:cubicBezTo>
                  <a:pt x="4236142" y="607448"/>
                  <a:pt x="4228747" y="613973"/>
                  <a:pt x="4221696" y="620211"/>
                </a:cubicBezTo>
                <a:cubicBezTo>
                  <a:pt x="4214645" y="626449"/>
                  <a:pt x="4207708" y="632718"/>
                  <a:pt x="4200885" y="639019"/>
                </a:cubicBezTo>
                <a:cubicBezTo>
                  <a:pt x="4199075" y="640356"/>
                  <a:pt x="4198122" y="641578"/>
                  <a:pt x="4198027" y="642686"/>
                </a:cubicBezTo>
                <a:cubicBezTo>
                  <a:pt x="4197931" y="643793"/>
                  <a:pt x="4198579" y="645015"/>
                  <a:pt x="4199970" y="646352"/>
                </a:cubicBezTo>
                <a:lnTo>
                  <a:pt x="4206374" y="656435"/>
                </a:lnTo>
                <a:lnTo>
                  <a:pt x="4205459" y="656435"/>
                </a:lnTo>
                <a:cubicBezTo>
                  <a:pt x="4207307" y="661497"/>
                  <a:pt x="4209099" y="666498"/>
                  <a:pt x="4210833" y="671439"/>
                </a:cubicBezTo>
                <a:cubicBezTo>
                  <a:pt x="4212568" y="676380"/>
                  <a:pt x="4214130" y="681139"/>
                  <a:pt x="4215521" y="685717"/>
                </a:cubicBezTo>
                <a:cubicBezTo>
                  <a:pt x="4216627" y="690563"/>
                  <a:pt x="4217846" y="693364"/>
                  <a:pt x="4219181" y="694119"/>
                </a:cubicBezTo>
                <a:cubicBezTo>
                  <a:pt x="4220514" y="694873"/>
                  <a:pt x="4223564" y="694488"/>
                  <a:pt x="4228328" y="692962"/>
                </a:cubicBezTo>
                <a:lnTo>
                  <a:pt x="4230157" y="692962"/>
                </a:lnTo>
                <a:cubicBezTo>
                  <a:pt x="4229453" y="689301"/>
                  <a:pt x="4228804" y="685746"/>
                  <a:pt x="4228214" y="682297"/>
                </a:cubicBezTo>
                <a:cubicBezTo>
                  <a:pt x="4227623" y="678847"/>
                  <a:pt x="4225832" y="675733"/>
                  <a:pt x="4222840" y="672955"/>
                </a:cubicBezTo>
                <a:cubicBezTo>
                  <a:pt x="4219695" y="670604"/>
                  <a:pt x="4216836" y="667968"/>
                  <a:pt x="4214264" y="665044"/>
                </a:cubicBezTo>
                <a:cubicBezTo>
                  <a:pt x="4211691" y="662121"/>
                  <a:pt x="4209061" y="659255"/>
                  <a:pt x="4206374" y="656446"/>
                </a:cubicBezTo>
                <a:lnTo>
                  <a:pt x="4225584" y="665618"/>
                </a:lnTo>
                <a:cubicBezTo>
                  <a:pt x="4232025" y="669284"/>
                  <a:pt x="4238810" y="672029"/>
                  <a:pt x="4245937" y="673850"/>
                </a:cubicBezTo>
                <a:cubicBezTo>
                  <a:pt x="4253065" y="675672"/>
                  <a:pt x="4260306" y="676582"/>
                  <a:pt x="4267663" y="676581"/>
                </a:cubicBezTo>
                <a:lnTo>
                  <a:pt x="4316145" y="679290"/>
                </a:lnTo>
                <a:cubicBezTo>
                  <a:pt x="4318013" y="679760"/>
                  <a:pt x="4319995" y="680400"/>
                  <a:pt x="4322091" y="681210"/>
                </a:cubicBezTo>
                <a:cubicBezTo>
                  <a:pt x="4324187" y="682020"/>
                  <a:pt x="4326170" y="682890"/>
                  <a:pt x="4328037" y="683818"/>
                </a:cubicBezTo>
                <a:cubicBezTo>
                  <a:pt x="4328514" y="684370"/>
                  <a:pt x="4328704" y="685327"/>
                  <a:pt x="4328609" y="686689"/>
                </a:cubicBezTo>
                <a:cubicBezTo>
                  <a:pt x="4328514" y="688050"/>
                  <a:pt x="4328018" y="689252"/>
                  <a:pt x="4327122" y="690295"/>
                </a:cubicBezTo>
                <a:cubicBezTo>
                  <a:pt x="4324378" y="696704"/>
                  <a:pt x="4320719" y="702199"/>
                  <a:pt x="4316145" y="706777"/>
                </a:cubicBezTo>
                <a:cubicBezTo>
                  <a:pt x="4314754" y="709925"/>
                  <a:pt x="4312963" y="712777"/>
                  <a:pt x="4310771" y="715334"/>
                </a:cubicBezTo>
                <a:cubicBezTo>
                  <a:pt x="4308579" y="717890"/>
                  <a:pt x="4306102" y="720492"/>
                  <a:pt x="4303338" y="723140"/>
                </a:cubicBezTo>
                <a:cubicBezTo>
                  <a:pt x="4299679" y="724976"/>
                  <a:pt x="4295106" y="726821"/>
                  <a:pt x="4289617" y="728675"/>
                </a:cubicBezTo>
                <a:cubicBezTo>
                  <a:pt x="4291714" y="730932"/>
                  <a:pt x="4292095" y="732615"/>
                  <a:pt x="4290761" y="733725"/>
                </a:cubicBezTo>
                <a:cubicBezTo>
                  <a:pt x="4289427" y="734834"/>
                  <a:pt x="4287521" y="735600"/>
                  <a:pt x="4285043" y="736020"/>
                </a:cubicBezTo>
                <a:lnTo>
                  <a:pt x="4285043" y="736035"/>
                </a:lnTo>
                <a:cubicBezTo>
                  <a:pt x="4282318" y="736016"/>
                  <a:pt x="4279764" y="736054"/>
                  <a:pt x="4277382" y="736149"/>
                </a:cubicBezTo>
                <a:cubicBezTo>
                  <a:pt x="4275000" y="736245"/>
                  <a:pt x="4272675" y="736512"/>
                  <a:pt x="4270407" y="736951"/>
                </a:cubicBezTo>
                <a:lnTo>
                  <a:pt x="4222840" y="748833"/>
                </a:lnTo>
                <a:cubicBezTo>
                  <a:pt x="4220629" y="749364"/>
                  <a:pt x="4219104" y="750351"/>
                  <a:pt x="4218266" y="751794"/>
                </a:cubicBezTo>
                <a:cubicBezTo>
                  <a:pt x="4217427" y="753237"/>
                  <a:pt x="4216817" y="754679"/>
                  <a:pt x="4216436" y="756122"/>
                </a:cubicBezTo>
                <a:cubicBezTo>
                  <a:pt x="4212644" y="780220"/>
                  <a:pt x="4205364" y="802848"/>
                  <a:pt x="4194596" y="824005"/>
                </a:cubicBezTo>
                <a:cubicBezTo>
                  <a:pt x="4183829" y="845161"/>
                  <a:pt x="4170374" y="865523"/>
                  <a:pt x="4154232" y="885088"/>
                </a:cubicBezTo>
                <a:cubicBezTo>
                  <a:pt x="4146018" y="894700"/>
                  <a:pt x="4137062" y="903743"/>
                  <a:pt x="4127365" y="912219"/>
                </a:cubicBezTo>
                <a:cubicBezTo>
                  <a:pt x="4117667" y="920695"/>
                  <a:pt x="4107118" y="928381"/>
                  <a:pt x="4095715" y="935276"/>
                </a:cubicBezTo>
                <a:cubicBezTo>
                  <a:pt x="4086113" y="940724"/>
                  <a:pt x="4076109" y="944458"/>
                  <a:pt x="4065702" y="946477"/>
                </a:cubicBezTo>
                <a:cubicBezTo>
                  <a:pt x="4055295" y="948497"/>
                  <a:pt x="4044594" y="949030"/>
                  <a:pt x="4033598" y="948078"/>
                </a:cubicBezTo>
                <a:cubicBezTo>
                  <a:pt x="4031803" y="948039"/>
                  <a:pt x="4030122" y="947887"/>
                  <a:pt x="4028556" y="947620"/>
                </a:cubicBezTo>
                <a:cubicBezTo>
                  <a:pt x="4026989" y="947354"/>
                  <a:pt x="4025308" y="947201"/>
                  <a:pt x="4023513" y="947163"/>
                </a:cubicBezTo>
                <a:cubicBezTo>
                  <a:pt x="4023093" y="947125"/>
                  <a:pt x="4022787" y="946972"/>
                  <a:pt x="4022596" y="946706"/>
                </a:cubicBezTo>
                <a:cubicBezTo>
                  <a:pt x="4022405" y="946439"/>
                  <a:pt x="4022100" y="946287"/>
                  <a:pt x="4021679" y="946249"/>
                </a:cubicBezTo>
                <a:cubicBezTo>
                  <a:pt x="4033651" y="947715"/>
                  <a:pt x="4045204" y="947754"/>
                  <a:pt x="4056340" y="946363"/>
                </a:cubicBezTo>
                <a:cubicBezTo>
                  <a:pt x="4067475" y="944972"/>
                  <a:pt x="4077862" y="941581"/>
                  <a:pt x="4087500" y="936190"/>
                </a:cubicBezTo>
                <a:cubicBezTo>
                  <a:pt x="4066005" y="943029"/>
                  <a:pt x="4044828" y="945582"/>
                  <a:pt x="4023970" y="943848"/>
                </a:cubicBezTo>
                <a:cubicBezTo>
                  <a:pt x="4003112" y="942115"/>
                  <a:pt x="3982849" y="936209"/>
                  <a:pt x="3963179" y="926132"/>
                </a:cubicBezTo>
                <a:lnTo>
                  <a:pt x="3975956" y="926132"/>
                </a:lnTo>
                <a:cubicBezTo>
                  <a:pt x="3983751" y="927046"/>
                  <a:pt x="3991210" y="926818"/>
                  <a:pt x="3998333" y="925446"/>
                </a:cubicBezTo>
                <a:cubicBezTo>
                  <a:pt x="4005455" y="924074"/>
                  <a:pt x="4012015" y="921560"/>
                  <a:pt x="4018012" y="917902"/>
                </a:cubicBezTo>
                <a:cubicBezTo>
                  <a:pt x="4035487" y="907871"/>
                  <a:pt x="4051571" y="896276"/>
                  <a:pt x="4066264" y="883118"/>
                </a:cubicBezTo>
                <a:cubicBezTo>
                  <a:pt x="4080957" y="869960"/>
                  <a:pt x="4093816" y="855362"/>
                  <a:pt x="4104843" y="839325"/>
                </a:cubicBezTo>
                <a:cubicBezTo>
                  <a:pt x="4110309" y="831125"/>
                  <a:pt x="4115376" y="822582"/>
                  <a:pt x="4120044" y="813697"/>
                </a:cubicBezTo>
                <a:cubicBezTo>
                  <a:pt x="4124712" y="804811"/>
                  <a:pt x="4129095" y="795353"/>
                  <a:pt x="4133193" y="785323"/>
                </a:cubicBezTo>
                <a:cubicBezTo>
                  <a:pt x="4124579" y="788260"/>
                  <a:pt x="4115970" y="791082"/>
                  <a:pt x="4107366" y="793789"/>
                </a:cubicBezTo>
                <a:cubicBezTo>
                  <a:pt x="4098762" y="796497"/>
                  <a:pt x="4089706" y="797946"/>
                  <a:pt x="4080198" y="798137"/>
                </a:cubicBezTo>
                <a:cubicBezTo>
                  <a:pt x="4087918" y="797241"/>
                  <a:pt x="4095298" y="795830"/>
                  <a:pt x="4102338" y="793904"/>
                </a:cubicBezTo>
                <a:cubicBezTo>
                  <a:pt x="4109377" y="791978"/>
                  <a:pt x="4116308" y="789423"/>
                  <a:pt x="4123130" y="786238"/>
                </a:cubicBezTo>
                <a:cubicBezTo>
                  <a:pt x="4115319" y="788641"/>
                  <a:pt x="4107170" y="790700"/>
                  <a:pt x="4098686" y="792416"/>
                </a:cubicBezTo>
                <a:cubicBezTo>
                  <a:pt x="4090201" y="794133"/>
                  <a:pt x="4081605" y="794819"/>
                  <a:pt x="4072896" y="794476"/>
                </a:cubicBezTo>
                <a:cubicBezTo>
                  <a:pt x="4071508" y="794495"/>
                  <a:pt x="4069949" y="794228"/>
                  <a:pt x="4068218" y="793675"/>
                </a:cubicBezTo>
                <a:cubicBezTo>
                  <a:pt x="4066488" y="793122"/>
                  <a:pt x="4064700" y="792169"/>
                  <a:pt x="4062856" y="790815"/>
                </a:cubicBezTo>
                <a:lnTo>
                  <a:pt x="4052815" y="785323"/>
                </a:lnTo>
                <a:cubicBezTo>
                  <a:pt x="4051389" y="784656"/>
                  <a:pt x="4050591" y="783245"/>
                  <a:pt x="4050419" y="781090"/>
                </a:cubicBezTo>
                <a:cubicBezTo>
                  <a:pt x="4050248" y="778935"/>
                  <a:pt x="4051047" y="777295"/>
                  <a:pt x="4052815" y="776170"/>
                </a:cubicBezTo>
                <a:cubicBezTo>
                  <a:pt x="4062095" y="770457"/>
                  <a:pt x="4069777" y="763201"/>
                  <a:pt x="4075863" y="754403"/>
                </a:cubicBezTo>
                <a:cubicBezTo>
                  <a:pt x="4081948" y="745604"/>
                  <a:pt x="4088261" y="736732"/>
                  <a:pt x="4094803" y="727787"/>
                </a:cubicBezTo>
                <a:cubicBezTo>
                  <a:pt x="4106680" y="713168"/>
                  <a:pt x="4117877" y="698221"/>
                  <a:pt x="4128394" y="682947"/>
                </a:cubicBezTo>
                <a:cubicBezTo>
                  <a:pt x="4138911" y="667673"/>
                  <a:pt x="4148743" y="651808"/>
                  <a:pt x="4157891" y="635353"/>
                </a:cubicBezTo>
                <a:lnTo>
                  <a:pt x="4172528" y="613449"/>
                </a:lnTo>
                <a:cubicBezTo>
                  <a:pt x="4173442" y="612531"/>
                  <a:pt x="4174357" y="610694"/>
                  <a:pt x="4175272" y="607938"/>
                </a:cubicBezTo>
                <a:cubicBezTo>
                  <a:pt x="4171575" y="607976"/>
                  <a:pt x="4167992" y="608129"/>
                  <a:pt x="4164523" y="608397"/>
                </a:cubicBezTo>
                <a:cubicBezTo>
                  <a:pt x="4161055" y="608665"/>
                  <a:pt x="4157929" y="608818"/>
                  <a:pt x="4155147" y="608856"/>
                </a:cubicBezTo>
                <a:lnTo>
                  <a:pt x="4176187" y="606100"/>
                </a:lnTo>
                <a:lnTo>
                  <a:pt x="4176187" y="604263"/>
                </a:lnTo>
                <a:lnTo>
                  <a:pt x="4172528" y="604263"/>
                </a:lnTo>
                <a:cubicBezTo>
                  <a:pt x="4164695" y="605641"/>
                  <a:pt x="4156805" y="606330"/>
                  <a:pt x="4148858" y="606330"/>
                </a:cubicBezTo>
                <a:cubicBezTo>
                  <a:pt x="4140911" y="606330"/>
                  <a:pt x="4133250" y="605641"/>
                  <a:pt x="4125875" y="604263"/>
                </a:cubicBezTo>
                <a:cubicBezTo>
                  <a:pt x="4120748" y="602506"/>
                  <a:pt x="4115909" y="600350"/>
                  <a:pt x="4111357" y="597797"/>
                </a:cubicBezTo>
                <a:cubicBezTo>
                  <a:pt x="4106805" y="595243"/>
                  <a:pt x="4103113" y="591949"/>
                  <a:pt x="4100279" y="587915"/>
                </a:cubicBezTo>
                <a:cubicBezTo>
                  <a:pt x="4096723" y="592515"/>
                  <a:pt x="4093338" y="597180"/>
                  <a:pt x="4090125" y="601909"/>
                </a:cubicBezTo>
                <a:cubicBezTo>
                  <a:pt x="4086911" y="606638"/>
                  <a:pt x="4083298" y="611097"/>
                  <a:pt x="4079286" y="615287"/>
                </a:cubicBezTo>
                <a:cubicBezTo>
                  <a:pt x="4075235" y="619496"/>
                  <a:pt x="4071242" y="623463"/>
                  <a:pt x="4067305" y="627187"/>
                </a:cubicBezTo>
                <a:cubicBezTo>
                  <a:pt x="4063369" y="630912"/>
                  <a:pt x="4059148" y="633939"/>
                  <a:pt x="4054641" y="636269"/>
                </a:cubicBezTo>
                <a:cubicBezTo>
                  <a:pt x="4050019" y="638943"/>
                  <a:pt x="4044874" y="640470"/>
                  <a:pt x="4039207" y="640852"/>
                </a:cubicBezTo>
                <a:cubicBezTo>
                  <a:pt x="4033539" y="641234"/>
                  <a:pt x="4027697" y="640929"/>
                  <a:pt x="4021679" y="639936"/>
                </a:cubicBezTo>
                <a:cubicBezTo>
                  <a:pt x="4019387" y="639438"/>
                  <a:pt x="4016866" y="638600"/>
                  <a:pt x="4014116" y="637419"/>
                </a:cubicBezTo>
                <a:cubicBezTo>
                  <a:pt x="4011365" y="636239"/>
                  <a:pt x="4008385" y="634952"/>
                  <a:pt x="4005177" y="633556"/>
                </a:cubicBezTo>
                <a:cubicBezTo>
                  <a:pt x="4009627" y="633914"/>
                  <a:pt x="4012874" y="633199"/>
                  <a:pt x="4014918" y="631411"/>
                </a:cubicBezTo>
                <a:cubicBezTo>
                  <a:pt x="4016962" y="629623"/>
                  <a:pt x="4018604" y="627310"/>
                  <a:pt x="4019846" y="624473"/>
                </a:cubicBezTo>
                <a:lnTo>
                  <a:pt x="4039099" y="599727"/>
                </a:lnTo>
                <a:cubicBezTo>
                  <a:pt x="4046813" y="589677"/>
                  <a:pt x="4052867" y="578980"/>
                  <a:pt x="4057262" y="567634"/>
                </a:cubicBezTo>
                <a:cubicBezTo>
                  <a:pt x="4061657" y="556289"/>
                  <a:pt x="4064739" y="544422"/>
                  <a:pt x="4066507" y="532034"/>
                </a:cubicBezTo>
                <a:lnTo>
                  <a:pt x="4071983" y="484515"/>
                </a:lnTo>
                <a:cubicBezTo>
                  <a:pt x="4072459" y="479920"/>
                  <a:pt x="4072193" y="475252"/>
                  <a:pt x="4071185" y="470509"/>
                </a:cubicBezTo>
                <a:cubicBezTo>
                  <a:pt x="4070177" y="465767"/>
                  <a:pt x="4068313" y="461305"/>
                  <a:pt x="4065594" y="457124"/>
                </a:cubicBezTo>
                <a:cubicBezTo>
                  <a:pt x="4065575" y="457086"/>
                  <a:pt x="4065613" y="456933"/>
                  <a:pt x="4065708" y="456666"/>
                </a:cubicBezTo>
                <a:cubicBezTo>
                  <a:pt x="4065803" y="456399"/>
                  <a:pt x="4066070" y="456246"/>
                  <a:pt x="4066507" y="456208"/>
                </a:cubicBezTo>
                <a:close/>
                <a:moveTo>
                  <a:pt x="4094803" y="437888"/>
                </a:moveTo>
                <a:cubicBezTo>
                  <a:pt x="4092121" y="437926"/>
                  <a:pt x="4089497" y="438079"/>
                  <a:pt x="4086930" y="438346"/>
                </a:cubicBezTo>
                <a:cubicBezTo>
                  <a:pt x="4084363" y="438613"/>
                  <a:pt x="4081510" y="438766"/>
                  <a:pt x="4078373" y="438804"/>
                </a:cubicBezTo>
                <a:cubicBezTo>
                  <a:pt x="4078278" y="440999"/>
                  <a:pt x="4078468" y="442335"/>
                  <a:pt x="4078943" y="442812"/>
                </a:cubicBezTo>
                <a:cubicBezTo>
                  <a:pt x="4079419" y="443289"/>
                  <a:pt x="4080750" y="443479"/>
                  <a:pt x="4082937" y="443384"/>
                </a:cubicBezTo>
                <a:lnTo>
                  <a:pt x="4094803" y="438804"/>
                </a:lnTo>
                <a:close/>
                <a:moveTo>
                  <a:pt x="8233050" y="436695"/>
                </a:moveTo>
                <a:cubicBezTo>
                  <a:pt x="8234294" y="440430"/>
                  <a:pt x="8235461" y="444547"/>
                  <a:pt x="8236552" y="449046"/>
                </a:cubicBezTo>
                <a:cubicBezTo>
                  <a:pt x="8237643" y="453544"/>
                  <a:pt x="8238506" y="457966"/>
                  <a:pt x="8239140" y="462311"/>
                </a:cubicBezTo>
                <a:cubicBezTo>
                  <a:pt x="8240409" y="475679"/>
                  <a:pt x="8241830" y="488894"/>
                  <a:pt x="8243403" y="501957"/>
                </a:cubicBezTo>
                <a:cubicBezTo>
                  <a:pt x="8244976" y="515019"/>
                  <a:pt x="8246398" y="528234"/>
                  <a:pt x="8247666" y="541602"/>
                </a:cubicBezTo>
                <a:cubicBezTo>
                  <a:pt x="8248250" y="543991"/>
                  <a:pt x="8249214" y="545922"/>
                  <a:pt x="8250559" y="547396"/>
                </a:cubicBezTo>
                <a:cubicBezTo>
                  <a:pt x="8251904" y="548870"/>
                  <a:pt x="8253783" y="550191"/>
                  <a:pt x="8256195" y="551360"/>
                </a:cubicBezTo>
                <a:lnTo>
                  <a:pt x="8286739" y="559872"/>
                </a:lnTo>
                <a:lnTo>
                  <a:pt x="8286724" y="559879"/>
                </a:lnTo>
                <a:cubicBezTo>
                  <a:pt x="8291151" y="561146"/>
                  <a:pt x="8295730" y="561653"/>
                  <a:pt x="8300462" y="561399"/>
                </a:cubicBezTo>
                <a:cubicBezTo>
                  <a:pt x="8305194" y="561146"/>
                  <a:pt x="8309163" y="559828"/>
                  <a:pt x="8312368" y="557446"/>
                </a:cubicBezTo>
                <a:cubicBezTo>
                  <a:pt x="8316642" y="554352"/>
                  <a:pt x="8320611" y="551408"/>
                  <a:pt x="8324274" y="548614"/>
                </a:cubicBezTo>
                <a:cubicBezTo>
                  <a:pt x="8327938" y="545820"/>
                  <a:pt x="8331296" y="543483"/>
                  <a:pt x="8334349" y="541602"/>
                </a:cubicBezTo>
                <a:cubicBezTo>
                  <a:pt x="8339895" y="536189"/>
                  <a:pt x="8344067" y="530547"/>
                  <a:pt x="8346865" y="524676"/>
                </a:cubicBezTo>
                <a:cubicBezTo>
                  <a:pt x="8349662" y="518806"/>
                  <a:pt x="8350782" y="512249"/>
                  <a:pt x="8350224" y="505006"/>
                </a:cubicBezTo>
                <a:cubicBezTo>
                  <a:pt x="8349689" y="501397"/>
                  <a:pt x="8348621" y="498551"/>
                  <a:pt x="8347019" y="496467"/>
                </a:cubicBezTo>
                <a:cubicBezTo>
                  <a:pt x="8345416" y="494383"/>
                  <a:pt x="8342821" y="492757"/>
                  <a:pt x="8339234" y="491588"/>
                </a:cubicBezTo>
                <a:cubicBezTo>
                  <a:pt x="8330024" y="487395"/>
                  <a:pt x="8320662" y="483278"/>
                  <a:pt x="8311147" y="479237"/>
                </a:cubicBezTo>
                <a:cubicBezTo>
                  <a:pt x="8301632" y="475196"/>
                  <a:pt x="8292270" y="470774"/>
                  <a:pt x="8283060" y="465971"/>
                </a:cubicBezTo>
                <a:cubicBezTo>
                  <a:pt x="8274639" y="461015"/>
                  <a:pt x="8266451" y="455983"/>
                  <a:pt x="8258496" y="450875"/>
                </a:cubicBezTo>
                <a:cubicBezTo>
                  <a:pt x="8250540" y="445767"/>
                  <a:pt x="8242058" y="441040"/>
                  <a:pt x="8233050" y="436695"/>
                </a:cubicBezTo>
                <a:close/>
                <a:moveTo>
                  <a:pt x="7693932" y="426973"/>
                </a:moveTo>
                <a:cubicBezTo>
                  <a:pt x="7689358" y="427830"/>
                  <a:pt x="7684791" y="428631"/>
                  <a:pt x="7680231" y="429375"/>
                </a:cubicBezTo>
                <a:cubicBezTo>
                  <a:pt x="7675670" y="430118"/>
                  <a:pt x="7671132" y="431148"/>
                  <a:pt x="7666615" y="432463"/>
                </a:cubicBezTo>
                <a:cubicBezTo>
                  <a:pt x="7666690" y="432520"/>
                  <a:pt x="7666991" y="432863"/>
                  <a:pt x="7667518" y="433493"/>
                </a:cubicBezTo>
                <a:cubicBezTo>
                  <a:pt x="7668044" y="434122"/>
                  <a:pt x="7668346" y="434694"/>
                  <a:pt x="7668420" y="435208"/>
                </a:cubicBezTo>
                <a:cubicBezTo>
                  <a:pt x="7672568" y="433912"/>
                  <a:pt x="7676961" y="432844"/>
                  <a:pt x="7681600" y="432006"/>
                </a:cubicBezTo>
                <a:cubicBezTo>
                  <a:pt x="7686238" y="431167"/>
                  <a:pt x="7690654" y="430099"/>
                  <a:pt x="7694847" y="428803"/>
                </a:cubicBezTo>
                <a:close/>
                <a:moveTo>
                  <a:pt x="203508" y="391601"/>
                </a:moveTo>
                <a:cubicBezTo>
                  <a:pt x="202236" y="393888"/>
                  <a:pt x="200811" y="395718"/>
                  <a:pt x="199234" y="397090"/>
                </a:cubicBezTo>
                <a:cubicBezTo>
                  <a:pt x="197657" y="398463"/>
                  <a:pt x="196232" y="400293"/>
                  <a:pt x="194960" y="402580"/>
                </a:cubicBezTo>
                <a:lnTo>
                  <a:pt x="187633" y="407460"/>
                </a:lnTo>
                <a:cubicBezTo>
                  <a:pt x="186742" y="407917"/>
                  <a:pt x="185165" y="408527"/>
                  <a:pt x="182900" y="409289"/>
                </a:cubicBezTo>
                <a:cubicBezTo>
                  <a:pt x="180636" y="410052"/>
                  <a:pt x="179364" y="411882"/>
                  <a:pt x="179085" y="414779"/>
                </a:cubicBezTo>
                <a:lnTo>
                  <a:pt x="176642" y="414779"/>
                </a:lnTo>
                <a:lnTo>
                  <a:pt x="176642" y="409899"/>
                </a:lnTo>
                <a:cubicBezTo>
                  <a:pt x="176108" y="409315"/>
                  <a:pt x="175650" y="408654"/>
                  <a:pt x="175268" y="407917"/>
                </a:cubicBezTo>
                <a:cubicBezTo>
                  <a:pt x="174886" y="407180"/>
                  <a:pt x="174123" y="406214"/>
                  <a:pt x="172978" y="405020"/>
                </a:cubicBezTo>
                <a:lnTo>
                  <a:pt x="170536" y="405020"/>
                </a:lnTo>
                <a:lnTo>
                  <a:pt x="170536" y="409899"/>
                </a:lnTo>
                <a:cubicBezTo>
                  <a:pt x="170587" y="410458"/>
                  <a:pt x="170790" y="410865"/>
                  <a:pt x="171146" y="411119"/>
                </a:cubicBezTo>
                <a:cubicBezTo>
                  <a:pt x="171502" y="411373"/>
                  <a:pt x="171706" y="411780"/>
                  <a:pt x="171757" y="412339"/>
                </a:cubicBezTo>
                <a:cubicBezTo>
                  <a:pt x="172444" y="417092"/>
                  <a:pt x="173512" y="421311"/>
                  <a:pt x="174963" y="424996"/>
                </a:cubicBezTo>
                <a:cubicBezTo>
                  <a:pt x="176413" y="428681"/>
                  <a:pt x="177787" y="432595"/>
                  <a:pt x="179085" y="436737"/>
                </a:cubicBezTo>
                <a:cubicBezTo>
                  <a:pt x="180382" y="439253"/>
                  <a:pt x="181756" y="442151"/>
                  <a:pt x="183206" y="445429"/>
                </a:cubicBezTo>
                <a:cubicBezTo>
                  <a:pt x="184656" y="448708"/>
                  <a:pt x="185725" y="451910"/>
                  <a:pt x="186412" y="455036"/>
                </a:cubicBezTo>
                <a:cubicBezTo>
                  <a:pt x="187734" y="452672"/>
                  <a:pt x="189668" y="450995"/>
                  <a:pt x="192212" y="450004"/>
                </a:cubicBezTo>
                <a:cubicBezTo>
                  <a:pt x="194756" y="449013"/>
                  <a:pt x="197301" y="448250"/>
                  <a:pt x="199845" y="447716"/>
                </a:cubicBezTo>
                <a:cubicBezTo>
                  <a:pt x="201600" y="446446"/>
                  <a:pt x="202669" y="445022"/>
                  <a:pt x="203051" y="443447"/>
                </a:cubicBezTo>
                <a:cubicBezTo>
                  <a:pt x="203432" y="441871"/>
                  <a:pt x="203585" y="440448"/>
                  <a:pt x="203508" y="439177"/>
                </a:cubicBezTo>
                <a:cubicBezTo>
                  <a:pt x="204628" y="432950"/>
                  <a:pt x="205442" y="426495"/>
                  <a:pt x="205951" y="419811"/>
                </a:cubicBezTo>
                <a:cubicBezTo>
                  <a:pt x="206460" y="413127"/>
                  <a:pt x="207274" y="406977"/>
                  <a:pt x="208393" y="401360"/>
                </a:cubicBezTo>
                <a:lnTo>
                  <a:pt x="208393" y="395260"/>
                </a:lnTo>
                <a:cubicBezTo>
                  <a:pt x="207274" y="395108"/>
                  <a:pt x="206460" y="394498"/>
                  <a:pt x="205951" y="393431"/>
                </a:cubicBezTo>
                <a:cubicBezTo>
                  <a:pt x="205442" y="392363"/>
                  <a:pt x="204628" y="391753"/>
                  <a:pt x="203508" y="391601"/>
                </a:cubicBezTo>
                <a:close/>
                <a:moveTo>
                  <a:pt x="4239305" y="383955"/>
                </a:moveTo>
                <a:lnTo>
                  <a:pt x="4203629" y="391254"/>
                </a:lnTo>
                <a:cubicBezTo>
                  <a:pt x="4204068" y="391273"/>
                  <a:pt x="4204335" y="391463"/>
                  <a:pt x="4204430" y="391824"/>
                </a:cubicBezTo>
                <a:cubicBezTo>
                  <a:pt x="4204525" y="392185"/>
                  <a:pt x="4204563" y="392603"/>
                  <a:pt x="4204544" y="393078"/>
                </a:cubicBezTo>
                <a:cubicBezTo>
                  <a:pt x="4210109" y="392470"/>
                  <a:pt x="4215903" y="391862"/>
                  <a:pt x="4221925" y="391254"/>
                </a:cubicBezTo>
                <a:cubicBezTo>
                  <a:pt x="4227947" y="390645"/>
                  <a:pt x="4233740" y="388212"/>
                  <a:pt x="4239305" y="383955"/>
                </a:cubicBezTo>
                <a:close/>
                <a:moveTo>
                  <a:pt x="8651275" y="363498"/>
                </a:moveTo>
                <a:cubicBezTo>
                  <a:pt x="8653080" y="363421"/>
                  <a:pt x="8654656" y="363574"/>
                  <a:pt x="8656004" y="363955"/>
                </a:cubicBezTo>
                <a:lnTo>
                  <a:pt x="8656184" y="364107"/>
                </a:lnTo>
                <a:close/>
                <a:moveTo>
                  <a:pt x="4763300" y="351089"/>
                </a:moveTo>
                <a:lnTo>
                  <a:pt x="4789774" y="351089"/>
                </a:lnTo>
                <a:cubicBezTo>
                  <a:pt x="4793425" y="351241"/>
                  <a:pt x="4797077" y="351850"/>
                  <a:pt x="4800728" y="352917"/>
                </a:cubicBezTo>
                <a:cubicBezTo>
                  <a:pt x="4803886" y="353851"/>
                  <a:pt x="4806929" y="355184"/>
                  <a:pt x="4809858" y="356918"/>
                </a:cubicBezTo>
                <a:cubicBezTo>
                  <a:pt x="4812786" y="358651"/>
                  <a:pt x="4815829" y="360671"/>
                  <a:pt x="4818986" y="362976"/>
                </a:cubicBezTo>
                <a:cubicBezTo>
                  <a:pt x="4821366" y="365243"/>
                  <a:pt x="4823918" y="367338"/>
                  <a:pt x="4826641" y="369262"/>
                </a:cubicBezTo>
                <a:cubicBezTo>
                  <a:pt x="4829365" y="371186"/>
                  <a:pt x="4831689" y="373053"/>
                  <a:pt x="4833613" y="374863"/>
                </a:cubicBezTo>
                <a:cubicBezTo>
                  <a:pt x="4836795" y="378006"/>
                  <a:pt x="4839805" y="381092"/>
                  <a:pt x="4842643" y="384121"/>
                </a:cubicBezTo>
                <a:cubicBezTo>
                  <a:pt x="4845482" y="387150"/>
                  <a:pt x="4848263" y="390465"/>
                  <a:pt x="4850987" y="394065"/>
                </a:cubicBezTo>
                <a:cubicBezTo>
                  <a:pt x="4855616" y="399571"/>
                  <a:pt x="4860074" y="405468"/>
                  <a:pt x="4864360" y="411755"/>
                </a:cubicBezTo>
                <a:cubicBezTo>
                  <a:pt x="4868646" y="418043"/>
                  <a:pt x="4872418" y="424605"/>
                  <a:pt x="4875676" y="431442"/>
                </a:cubicBezTo>
                <a:cubicBezTo>
                  <a:pt x="4879391" y="437369"/>
                  <a:pt x="4882705" y="443352"/>
                  <a:pt x="4885620" y="449393"/>
                </a:cubicBezTo>
                <a:cubicBezTo>
                  <a:pt x="4888535" y="455433"/>
                  <a:pt x="4890706" y="461646"/>
                  <a:pt x="4892135" y="468029"/>
                </a:cubicBezTo>
                <a:cubicBezTo>
                  <a:pt x="4893526" y="471745"/>
                  <a:pt x="4894859" y="475518"/>
                  <a:pt x="4896135" y="479348"/>
                </a:cubicBezTo>
                <a:cubicBezTo>
                  <a:pt x="4897411" y="483179"/>
                  <a:pt x="4898517" y="486723"/>
                  <a:pt x="4899450" y="489982"/>
                </a:cubicBezTo>
                <a:cubicBezTo>
                  <a:pt x="4900326" y="492668"/>
                  <a:pt x="4901089" y="495298"/>
                  <a:pt x="4901736" y="497871"/>
                </a:cubicBezTo>
                <a:cubicBezTo>
                  <a:pt x="4902384" y="500443"/>
                  <a:pt x="4903146" y="503302"/>
                  <a:pt x="4904022" y="506446"/>
                </a:cubicBezTo>
                <a:cubicBezTo>
                  <a:pt x="4904784" y="507360"/>
                  <a:pt x="4905089" y="508275"/>
                  <a:pt x="4904937" y="509190"/>
                </a:cubicBezTo>
                <a:cubicBezTo>
                  <a:pt x="4905451" y="513344"/>
                  <a:pt x="4906023" y="517613"/>
                  <a:pt x="4906651" y="521995"/>
                </a:cubicBezTo>
                <a:cubicBezTo>
                  <a:pt x="4907279" y="526378"/>
                  <a:pt x="4907622" y="530647"/>
                  <a:pt x="4907679" y="534801"/>
                </a:cubicBezTo>
                <a:cubicBezTo>
                  <a:pt x="4907699" y="536230"/>
                  <a:pt x="4907889" y="537945"/>
                  <a:pt x="4908251" y="539946"/>
                </a:cubicBezTo>
                <a:cubicBezTo>
                  <a:pt x="4908613" y="541947"/>
                  <a:pt x="4909032" y="543891"/>
                  <a:pt x="4909508" y="545777"/>
                </a:cubicBezTo>
                <a:lnTo>
                  <a:pt x="4909508" y="549436"/>
                </a:lnTo>
                <a:cubicBezTo>
                  <a:pt x="4909565" y="557687"/>
                  <a:pt x="4909680" y="565881"/>
                  <a:pt x="4909851" y="574018"/>
                </a:cubicBezTo>
                <a:cubicBezTo>
                  <a:pt x="4910023" y="582155"/>
                  <a:pt x="4909908" y="590120"/>
                  <a:pt x="4909508" y="597914"/>
                </a:cubicBezTo>
                <a:lnTo>
                  <a:pt x="4906766" y="628098"/>
                </a:lnTo>
                <a:cubicBezTo>
                  <a:pt x="4906727" y="628536"/>
                  <a:pt x="4906575" y="629032"/>
                  <a:pt x="4906308" y="629584"/>
                </a:cubicBezTo>
                <a:cubicBezTo>
                  <a:pt x="4906041" y="630137"/>
                  <a:pt x="4905889" y="630861"/>
                  <a:pt x="4905851" y="631757"/>
                </a:cubicBezTo>
                <a:cubicBezTo>
                  <a:pt x="4905413" y="635435"/>
                  <a:pt x="4904917" y="639284"/>
                  <a:pt x="4904365" y="643305"/>
                </a:cubicBezTo>
                <a:cubicBezTo>
                  <a:pt x="4903813" y="647325"/>
                  <a:pt x="4903088" y="651403"/>
                  <a:pt x="4902193" y="655538"/>
                </a:cubicBezTo>
                <a:cubicBezTo>
                  <a:pt x="4901717" y="657863"/>
                  <a:pt x="4901069" y="660302"/>
                  <a:pt x="4900250" y="662856"/>
                </a:cubicBezTo>
                <a:cubicBezTo>
                  <a:pt x="4899431" y="665409"/>
                  <a:pt x="4898555" y="667849"/>
                  <a:pt x="4897621" y="670173"/>
                </a:cubicBezTo>
                <a:cubicBezTo>
                  <a:pt x="4897641" y="671031"/>
                  <a:pt x="4897602" y="671603"/>
                  <a:pt x="4897507" y="671888"/>
                </a:cubicBezTo>
                <a:cubicBezTo>
                  <a:pt x="4897411" y="672174"/>
                  <a:pt x="4897145" y="672517"/>
                  <a:pt x="4896707" y="672917"/>
                </a:cubicBezTo>
                <a:cubicBezTo>
                  <a:pt x="4896269" y="674804"/>
                  <a:pt x="4895773" y="676976"/>
                  <a:pt x="4895221" y="679434"/>
                </a:cubicBezTo>
                <a:cubicBezTo>
                  <a:pt x="4894669" y="681893"/>
                  <a:pt x="4893945" y="684294"/>
                  <a:pt x="4893050" y="686638"/>
                </a:cubicBezTo>
                <a:cubicBezTo>
                  <a:pt x="4892535" y="688486"/>
                  <a:pt x="4891964" y="690277"/>
                  <a:pt x="4891335" y="692011"/>
                </a:cubicBezTo>
                <a:cubicBezTo>
                  <a:pt x="4890706" y="693745"/>
                  <a:pt x="4890363" y="695308"/>
                  <a:pt x="4890306" y="696699"/>
                </a:cubicBezTo>
                <a:lnTo>
                  <a:pt x="4887563" y="705846"/>
                </a:lnTo>
                <a:cubicBezTo>
                  <a:pt x="4886687" y="707713"/>
                  <a:pt x="4885924" y="709695"/>
                  <a:pt x="4885277" y="711791"/>
                </a:cubicBezTo>
                <a:cubicBezTo>
                  <a:pt x="4884629" y="713887"/>
                  <a:pt x="4883867" y="715869"/>
                  <a:pt x="4882991" y="717737"/>
                </a:cubicBezTo>
                <a:lnTo>
                  <a:pt x="4880247" y="728713"/>
                </a:lnTo>
                <a:lnTo>
                  <a:pt x="4874761" y="739689"/>
                </a:lnTo>
                <a:cubicBezTo>
                  <a:pt x="4874323" y="741938"/>
                  <a:pt x="4873828" y="743843"/>
                  <a:pt x="4873275" y="745406"/>
                </a:cubicBezTo>
                <a:cubicBezTo>
                  <a:pt x="4872723" y="746968"/>
                  <a:pt x="4871999" y="748417"/>
                  <a:pt x="4871104" y="749751"/>
                </a:cubicBezTo>
                <a:cubicBezTo>
                  <a:pt x="4871047" y="751618"/>
                  <a:pt x="4870704" y="753371"/>
                  <a:pt x="4870075" y="755010"/>
                </a:cubicBezTo>
                <a:cubicBezTo>
                  <a:pt x="4869446" y="756649"/>
                  <a:pt x="4868875" y="757944"/>
                  <a:pt x="4868360" y="758897"/>
                </a:cubicBezTo>
                <a:cubicBezTo>
                  <a:pt x="4867923" y="759850"/>
                  <a:pt x="4867427" y="760917"/>
                  <a:pt x="4866874" y="762099"/>
                </a:cubicBezTo>
                <a:cubicBezTo>
                  <a:pt x="4866322" y="763280"/>
                  <a:pt x="4865598" y="764347"/>
                  <a:pt x="4864703" y="765300"/>
                </a:cubicBezTo>
                <a:cubicBezTo>
                  <a:pt x="4863636" y="768044"/>
                  <a:pt x="4862112" y="770788"/>
                  <a:pt x="4860131" y="773532"/>
                </a:cubicBezTo>
                <a:cubicBezTo>
                  <a:pt x="4859636" y="774866"/>
                  <a:pt x="4859026" y="776086"/>
                  <a:pt x="4858302" y="777191"/>
                </a:cubicBezTo>
                <a:cubicBezTo>
                  <a:pt x="4857578" y="778296"/>
                  <a:pt x="4856969" y="779516"/>
                  <a:pt x="4856473" y="780850"/>
                </a:cubicBezTo>
                <a:lnTo>
                  <a:pt x="4854644" y="789082"/>
                </a:lnTo>
                <a:cubicBezTo>
                  <a:pt x="4853349" y="791349"/>
                  <a:pt x="4852282" y="793445"/>
                  <a:pt x="4851444" y="795370"/>
                </a:cubicBezTo>
                <a:cubicBezTo>
                  <a:pt x="4850606" y="797295"/>
                  <a:pt x="4849539" y="799162"/>
                  <a:pt x="4848244" y="800973"/>
                </a:cubicBezTo>
                <a:lnTo>
                  <a:pt x="4839100" y="814575"/>
                </a:lnTo>
                <a:cubicBezTo>
                  <a:pt x="4837252" y="817737"/>
                  <a:pt x="4835461" y="820785"/>
                  <a:pt x="4833728" y="823719"/>
                </a:cubicBezTo>
                <a:cubicBezTo>
                  <a:pt x="4831994" y="826653"/>
                  <a:pt x="4830432" y="829701"/>
                  <a:pt x="4829041" y="832863"/>
                </a:cubicBezTo>
                <a:cubicBezTo>
                  <a:pt x="4827231" y="835263"/>
                  <a:pt x="4825365" y="838007"/>
                  <a:pt x="4823442" y="841093"/>
                </a:cubicBezTo>
                <a:cubicBezTo>
                  <a:pt x="4821518" y="844179"/>
                  <a:pt x="4819424" y="846922"/>
                  <a:pt x="4817161" y="849322"/>
                </a:cubicBezTo>
                <a:cubicBezTo>
                  <a:pt x="4813585" y="853951"/>
                  <a:pt x="4810010" y="858638"/>
                  <a:pt x="4806434" y="863381"/>
                </a:cubicBezTo>
                <a:cubicBezTo>
                  <a:pt x="4802859" y="868125"/>
                  <a:pt x="4798827" y="872582"/>
                  <a:pt x="4794339" y="876754"/>
                </a:cubicBezTo>
                <a:cubicBezTo>
                  <a:pt x="4790668" y="880812"/>
                  <a:pt x="4786826" y="884584"/>
                  <a:pt x="4782813" y="888070"/>
                </a:cubicBezTo>
                <a:cubicBezTo>
                  <a:pt x="4778801" y="891556"/>
                  <a:pt x="4774731" y="895099"/>
                  <a:pt x="4770604" y="898700"/>
                </a:cubicBezTo>
                <a:cubicBezTo>
                  <a:pt x="4769672" y="900167"/>
                  <a:pt x="4768340" y="901576"/>
                  <a:pt x="4766610" y="902929"/>
                </a:cubicBezTo>
                <a:cubicBezTo>
                  <a:pt x="4764879" y="904281"/>
                  <a:pt x="4762863" y="905005"/>
                  <a:pt x="4760562" y="905101"/>
                </a:cubicBezTo>
                <a:cubicBezTo>
                  <a:pt x="4758889" y="905253"/>
                  <a:pt x="4756758" y="905863"/>
                  <a:pt x="4754172" y="906929"/>
                </a:cubicBezTo>
                <a:cubicBezTo>
                  <a:pt x="4749925" y="910054"/>
                  <a:pt x="4745163" y="911806"/>
                  <a:pt x="4739887" y="912187"/>
                </a:cubicBezTo>
                <a:cubicBezTo>
                  <a:pt x="4734610" y="912568"/>
                  <a:pt x="4729619" y="912035"/>
                  <a:pt x="4724914" y="910587"/>
                </a:cubicBezTo>
                <a:cubicBezTo>
                  <a:pt x="4722666" y="910511"/>
                  <a:pt x="4720761" y="909978"/>
                  <a:pt x="4719199" y="908987"/>
                </a:cubicBezTo>
                <a:cubicBezTo>
                  <a:pt x="4717637" y="907996"/>
                  <a:pt x="4716189" y="907006"/>
                  <a:pt x="4714855" y="906015"/>
                </a:cubicBezTo>
                <a:cubicBezTo>
                  <a:pt x="4713179" y="905101"/>
                  <a:pt x="4711960" y="904186"/>
                  <a:pt x="4711198" y="903272"/>
                </a:cubicBezTo>
                <a:cubicBezTo>
                  <a:pt x="4711122" y="902357"/>
                  <a:pt x="4710817" y="901443"/>
                  <a:pt x="4710284" y="900529"/>
                </a:cubicBezTo>
                <a:cubicBezTo>
                  <a:pt x="4709750" y="899614"/>
                  <a:pt x="4709445" y="898700"/>
                  <a:pt x="4709369" y="897785"/>
                </a:cubicBezTo>
                <a:cubicBezTo>
                  <a:pt x="4708969" y="896433"/>
                  <a:pt x="4709083" y="895480"/>
                  <a:pt x="4709712" y="894928"/>
                </a:cubicBezTo>
                <a:cubicBezTo>
                  <a:pt x="4710341" y="894376"/>
                  <a:pt x="4711141" y="894109"/>
                  <a:pt x="4712112" y="894128"/>
                </a:cubicBezTo>
                <a:cubicBezTo>
                  <a:pt x="4714703" y="895195"/>
                  <a:pt x="4716837" y="895804"/>
                  <a:pt x="4718513" y="895957"/>
                </a:cubicBezTo>
                <a:cubicBezTo>
                  <a:pt x="4719504" y="895538"/>
                  <a:pt x="4720723" y="895233"/>
                  <a:pt x="4722171" y="895042"/>
                </a:cubicBezTo>
                <a:cubicBezTo>
                  <a:pt x="4723619" y="894852"/>
                  <a:pt x="4724838" y="894547"/>
                  <a:pt x="4725828" y="894128"/>
                </a:cubicBezTo>
                <a:cubicBezTo>
                  <a:pt x="4731162" y="886965"/>
                  <a:pt x="4736954" y="880259"/>
                  <a:pt x="4743202" y="874011"/>
                </a:cubicBezTo>
                <a:cubicBezTo>
                  <a:pt x="4746860" y="869591"/>
                  <a:pt x="4749603" y="864715"/>
                  <a:pt x="4751431" y="859381"/>
                </a:cubicBezTo>
                <a:cubicBezTo>
                  <a:pt x="4752422" y="856542"/>
                  <a:pt x="4753867" y="853304"/>
                  <a:pt x="4755769" y="849665"/>
                </a:cubicBezTo>
                <a:cubicBezTo>
                  <a:pt x="4757671" y="846027"/>
                  <a:pt x="4759573" y="842560"/>
                  <a:pt x="4761475" y="839264"/>
                </a:cubicBezTo>
                <a:cubicBezTo>
                  <a:pt x="4762825" y="836940"/>
                  <a:pt x="4764005" y="834501"/>
                  <a:pt x="4765012" y="831949"/>
                </a:cubicBezTo>
                <a:cubicBezTo>
                  <a:pt x="4766020" y="829396"/>
                  <a:pt x="4766971" y="826957"/>
                  <a:pt x="4767865" y="824633"/>
                </a:cubicBezTo>
                <a:cubicBezTo>
                  <a:pt x="4769538" y="819142"/>
                  <a:pt x="4771669" y="813666"/>
                  <a:pt x="4774255" y="808207"/>
                </a:cubicBezTo>
                <a:cubicBezTo>
                  <a:pt x="4775149" y="806353"/>
                  <a:pt x="4775872" y="804431"/>
                  <a:pt x="4776423" y="802442"/>
                </a:cubicBezTo>
                <a:cubicBezTo>
                  <a:pt x="4776975" y="800453"/>
                  <a:pt x="4777469" y="798744"/>
                  <a:pt x="4777907" y="797314"/>
                </a:cubicBezTo>
                <a:cubicBezTo>
                  <a:pt x="4777983" y="795999"/>
                  <a:pt x="4778287" y="794741"/>
                  <a:pt x="4778819" y="793541"/>
                </a:cubicBezTo>
                <a:cubicBezTo>
                  <a:pt x="4779352" y="792340"/>
                  <a:pt x="4779656" y="790854"/>
                  <a:pt x="4779733" y="789082"/>
                </a:cubicBezTo>
                <a:cubicBezTo>
                  <a:pt x="4781178" y="785861"/>
                  <a:pt x="4782623" y="782469"/>
                  <a:pt x="4784068" y="778906"/>
                </a:cubicBezTo>
                <a:cubicBezTo>
                  <a:pt x="4785514" y="775342"/>
                  <a:pt x="4786503" y="771722"/>
                  <a:pt x="4787036" y="768044"/>
                </a:cubicBezTo>
                <a:cubicBezTo>
                  <a:pt x="4787929" y="765738"/>
                  <a:pt x="4788652" y="763490"/>
                  <a:pt x="4789204" y="761298"/>
                </a:cubicBezTo>
                <a:cubicBezTo>
                  <a:pt x="4789755" y="759107"/>
                  <a:pt x="4790249" y="757087"/>
                  <a:pt x="4790687" y="755239"/>
                </a:cubicBezTo>
                <a:cubicBezTo>
                  <a:pt x="4791162" y="752152"/>
                  <a:pt x="4791809" y="749408"/>
                  <a:pt x="4792627" y="747006"/>
                </a:cubicBezTo>
                <a:cubicBezTo>
                  <a:pt x="4793445" y="744605"/>
                  <a:pt x="4794320" y="741861"/>
                  <a:pt x="4795251" y="738774"/>
                </a:cubicBezTo>
                <a:cubicBezTo>
                  <a:pt x="4795232" y="738755"/>
                  <a:pt x="4795271" y="738565"/>
                  <a:pt x="4795365" y="738203"/>
                </a:cubicBezTo>
                <a:cubicBezTo>
                  <a:pt x="4795461" y="737841"/>
                  <a:pt x="4795727" y="737421"/>
                  <a:pt x="4796164" y="736945"/>
                </a:cubicBezTo>
                <a:cubicBezTo>
                  <a:pt x="4796925" y="732372"/>
                  <a:pt x="4798142" y="726884"/>
                  <a:pt x="4799816" y="720481"/>
                </a:cubicBezTo>
                <a:lnTo>
                  <a:pt x="4803467" y="703102"/>
                </a:lnTo>
                <a:lnTo>
                  <a:pt x="4806206" y="684808"/>
                </a:lnTo>
                <a:cubicBezTo>
                  <a:pt x="4807271" y="682064"/>
                  <a:pt x="4807880" y="679320"/>
                  <a:pt x="4808031" y="676576"/>
                </a:cubicBezTo>
                <a:cubicBezTo>
                  <a:pt x="4808469" y="675700"/>
                  <a:pt x="4808736" y="674709"/>
                  <a:pt x="4808830" y="673603"/>
                </a:cubicBezTo>
                <a:cubicBezTo>
                  <a:pt x="4808926" y="672498"/>
                  <a:pt x="4808963" y="671050"/>
                  <a:pt x="4808944" y="669259"/>
                </a:cubicBezTo>
                <a:cubicBezTo>
                  <a:pt x="4809420" y="667487"/>
                  <a:pt x="4809838" y="665772"/>
                  <a:pt x="4810200" y="664114"/>
                </a:cubicBezTo>
                <a:cubicBezTo>
                  <a:pt x="4810561" y="662456"/>
                  <a:pt x="4810751" y="660512"/>
                  <a:pt x="4810770" y="658283"/>
                </a:cubicBezTo>
                <a:lnTo>
                  <a:pt x="4810770" y="656453"/>
                </a:lnTo>
                <a:cubicBezTo>
                  <a:pt x="4811265" y="652318"/>
                  <a:pt x="4811873" y="648240"/>
                  <a:pt x="4812596" y="644219"/>
                </a:cubicBezTo>
                <a:cubicBezTo>
                  <a:pt x="4813319" y="640199"/>
                  <a:pt x="4813927" y="636349"/>
                  <a:pt x="4814422" y="632672"/>
                </a:cubicBezTo>
                <a:lnTo>
                  <a:pt x="4817161" y="612549"/>
                </a:lnTo>
                <a:cubicBezTo>
                  <a:pt x="4817655" y="604297"/>
                  <a:pt x="4818263" y="596103"/>
                  <a:pt x="4818986" y="587967"/>
                </a:cubicBezTo>
                <a:cubicBezTo>
                  <a:pt x="4819709" y="579830"/>
                  <a:pt x="4820317" y="571864"/>
                  <a:pt x="4820812" y="564071"/>
                </a:cubicBezTo>
                <a:cubicBezTo>
                  <a:pt x="4820831" y="548997"/>
                  <a:pt x="4820793" y="533867"/>
                  <a:pt x="4820698" y="518680"/>
                </a:cubicBezTo>
                <a:cubicBezTo>
                  <a:pt x="4820602" y="503492"/>
                  <a:pt x="4820337" y="488133"/>
                  <a:pt x="4819899" y="472603"/>
                </a:cubicBezTo>
                <a:cubicBezTo>
                  <a:pt x="4819823" y="468048"/>
                  <a:pt x="4819291" y="463666"/>
                  <a:pt x="4818302" y="459454"/>
                </a:cubicBezTo>
                <a:cubicBezTo>
                  <a:pt x="4817312" y="455243"/>
                  <a:pt x="4816323" y="451089"/>
                  <a:pt x="4815335" y="446992"/>
                </a:cubicBezTo>
                <a:cubicBezTo>
                  <a:pt x="4815354" y="446496"/>
                  <a:pt x="4815316" y="445886"/>
                  <a:pt x="4815221" y="445162"/>
                </a:cubicBezTo>
                <a:cubicBezTo>
                  <a:pt x="4815125" y="444438"/>
                  <a:pt x="4814859" y="443828"/>
                  <a:pt x="4814422" y="443333"/>
                </a:cubicBezTo>
                <a:cubicBezTo>
                  <a:pt x="4813985" y="440551"/>
                  <a:pt x="4813490" y="437654"/>
                  <a:pt x="4812938" y="434643"/>
                </a:cubicBezTo>
                <a:cubicBezTo>
                  <a:pt x="4812387" y="431633"/>
                  <a:pt x="4811664" y="428736"/>
                  <a:pt x="4810770" y="425954"/>
                </a:cubicBezTo>
                <a:cubicBezTo>
                  <a:pt x="4810295" y="422445"/>
                  <a:pt x="4809648" y="419272"/>
                  <a:pt x="4808830" y="416435"/>
                </a:cubicBezTo>
                <a:cubicBezTo>
                  <a:pt x="4808012" y="413599"/>
                  <a:pt x="4807138" y="410410"/>
                  <a:pt x="4806206" y="406867"/>
                </a:cubicBezTo>
                <a:cubicBezTo>
                  <a:pt x="4804818" y="402809"/>
                  <a:pt x="4803258" y="398809"/>
                  <a:pt x="4801527" y="394865"/>
                </a:cubicBezTo>
                <a:cubicBezTo>
                  <a:pt x="4799797" y="390922"/>
                  <a:pt x="4798009" y="386693"/>
                  <a:pt x="4796164" y="382178"/>
                </a:cubicBezTo>
                <a:cubicBezTo>
                  <a:pt x="4794814" y="379930"/>
                  <a:pt x="4793407" y="377797"/>
                  <a:pt x="4791942" y="375777"/>
                </a:cubicBezTo>
                <a:cubicBezTo>
                  <a:pt x="4790478" y="373758"/>
                  <a:pt x="4788842" y="371624"/>
                  <a:pt x="4787036" y="369377"/>
                </a:cubicBezTo>
                <a:cubicBezTo>
                  <a:pt x="4786522" y="368481"/>
                  <a:pt x="4785495" y="367757"/>
                  <a:pt x="4783954" y="367205"/>
                </a:cubicBezTo>
                <a:cubicBezTo>
                  <a:pt x="4782414" y="366652"/>
                  <a:pt x="4780702" y="366157"/>
                  <a:pt x="4778819" y="365719"/>
                </a:cubicBezTo>
                <a:cubicBezTo>
                  <a:pt x="4776955" y="365243"/>
                  <a:pt x="4775434" y="365509"/>
                  <a:pt x="4774255" y="366519"/>
                </a:cubicBezTo>
                <a:cubicBezTo>
                  <a:pt x="4773076" y="367529"/>
                  <a:pt x="4772467" y="369396"/>
                  <a:pt x="4772430" y="372120"/>
                </a:cubicBezTo>
                <a:cubicBezTo>
                  <a:pt x="4771365" y="375015"/>
                  <a:pt x="4770756" y="378368"/>
                  <a:pt x="4770604" y="382178"/>
                </a:cubicBezTo>
                <a:lnTo>
                  <a:pt x="4770604" y="383093"/>
                </a:lnTo>
                <a:lnTo>
                  <a:pt x="4767865" y="406867"/>
                </a:lnTo>
                <a:cubicBezTo>
                  <a:pt x="4767390" y="409096"/>
                  <a:pt x="4766971" y="411038"/>
                  <a:pt x="4766610" y="412692"/>
                </a:cubicBezTo>
                <a:cubicBezTo>
                  <a:pt x="4766249" y="414346"/>
                  <a:pt x="4766058" y="416051"/>
                  <a:pt x="4766039" y="417807"/>
                </a:cubicBezTo>
                <a:cubicBezTo>
                  <a:pt x="4765602" y="418761"/>
                  <a:pt x="4765335" y="420000"/>
                  <a:pt x="4765240" y="421525"/>
                </a:cubicBezTo>
                <a:cubicBezTo>
                  <a:pt x="4765145" y="423050"/>
                  <a:pt x="4765107" y="424526"/>
                  <a:pt x="4765127" y="425954"/>
                </a:cubicBezTo>
                <a:cubicBezTo>
                  <a:pt x="4764651" y="427841"/>
                  <a:pt x="4764232" y="429784"/>
                  <a:pt x="4763871" y="431785"/>
                </a:cubicBezTo>
                <a:cubicBezTo>
                  <a:pt x="4763510" y="433786"/>
                  <a:pt x="4763320" y="435501"/>
                  <a:pt x="4763300" y="436930"/>
                </a:cubicBezTo>
                <a:lnTo>
                  <a:pt x="4761475" y="446992"/>
                </a:lnTo>
                <a:cubicBezTo>
                  <a:pt x="4761456" y="449297"/>
                  <a:pt x="4761266" y="451775"/>
                  <a:pt x="4760904" y="454423"/>
                </a:cubicBezTo>
                <a:cubicBezTo>
                  <a:pt x="4760543" y="457072"/>
                  <a:pt x="4760125" y="459778"/>
                  <a:pt x="4759649" y="462541"/>
                </a:cubicBezTo>
                <a:lnTo>
                  <a:pt x="4759649" y="463456"/>
                </a:lnTo>
                <a:cubicBezTo>
                  <a:pt x="4759155" y="468487"/>
                  <a:pt x="4758546" y="473517"/>
                  <a:pt x="4757824" y="478548"/>
                </a:cubicBezTo>
                <a:cubicBezTo>
                  <a:pt x="4757101" y="483579"/>
                  <a:pt x="4756492" y="488610"/>
                  <a:pt x="4755997" y="493640"/>
                </a:cubicBezTo>
                <a:cubicBezTo>
                  <a:pt x="4755104" y="502806"/>
                  <a:pt x="4754381" y="511915"/>
                  <a:pt x="4753830" y="520966"/>
                </a:cubicBezTo>
                <a:cubicBezTo>
                  <a:pt x="4753278" y="530018"/>
                  <a:pt x="4752784" y="538898"/>
                  <a:pt x="4752346" y="547606"/>
                </a:cubicBezTo>
                <a:cubicBezTo>
                  <a:pt x="4751965" y="551303"/>
                  <a:pt x="4751813" y="554886"/>
                  <a:pt x="4751889" y="558354"/>
                </a:cubicBezTo>
                <a:cubicBezTo>
                  <a:pt x="4751965" y="561822"/>
                  <a:pt x="4751813" y="564947"/>
                  <a:pt x="4751431" y="567729"/>
                </a:cubicBezTo>
                <a:cubicBezTo>
                  <a:pt x="4751470" y="575066"/>
                  <a:pt x="4751622" y="582116"/>
                  <a:pt x="4751889" y="588881"/>
                </a:cubicBezTo>
                <a:cubicBezTo>
                  <a:pt x="4752155" y="595646"/>
                  <a:pt x="4752308" y="602011"/>
                  <a:pt x="4752346" y="607975"/>
                </a:cubicBezTo>
                <a:cubicBezTo>
                  <a:pt x="4752802" y="618075"/>
                  <a:pt x="4753031" y="628289"/>
                  <a:pt x="4753031" y="638617"/>
                </a:cubicBezTo>
                <a:cubicBezTo>
                  <a:pt x="4753031" y="648945"/>
                  <a:pt x="4752802" y="659159"/>
                  <a:pt x="4752346" y="669259"/>
                </a:cubicBezTo>
                <a:cubicBezTo>
                  <a:pt x="4752327" y="676538"/>
                  <a:pt x="4752137" y="683474"/>
                  <a:pt x="4751774" y="690068"/>
                </a:cubicBezTo>
                <a:cubicBezTo>
                  <a:pt x="4751412" y="696661"/>
                  <a:pt x="4750994" y="703140"/>
                  <a:pt x="4750517" y="709505"/>
                </a:cubicBezTo>
                <a:lnTo>
                  <a:pt x="4750517" y="710419"/>
                </a:lnTo>
                <a:lnTo>
                  <a:pt x="4745945" y="739689"/>
                </a:lnTo>
                <a:cubicBezTo>
                  <a:pt x="4745469" y="744243"/>
                  <a:pt x="4744364" y="748626"/>
                  <a:pt x="4742630" y="752838"/>
                </a:cubicBezTo>
                <a:cubicBezTo>
                  <a:pt x="4740897" y="757049"/>
                  <a:pt x="4738649" y="761203"/>
                  <a:pt x="4735887" y="765300"/>
                </a:cubicBezTo>
                <a:cubicBezTo>
                  <a:pt x="4734477" y="767129"/>
                  <a:pt x="4732953" y="769187"/>
                  <a:pt x="4731315" y="771474"/>
                </a:cubicBezTo>
                <a:cubicBezTo>
                  <a:pt x="4729676" y="773761"/>
                  <a:pt x="4728152" y="776276"/>
                  <a:pt x="4726743" y="779020"/>
                </a:cubicBezTo>
                <a:cubicBezTo>
                  <a:pt x="4726209" y="779935"/>
                  <a:pt x="4725219" y="780850"/>
                  <a:pt x="4723771" y="781764"/>
                </a:cubicBezTo>
                <a:cubicBezTo>
                  <a:pt x="4722323" y="782679"/>
                  <a:pt x="4720875" y="783594"/>
                  <a:pt x="4719428" y="784508"/>
                </a:cubicBezTo>
                <a:cubicBezTo>
                  <a:pt x="4718532" y="784928"/>
                  <a:pt x="4717808" y="785232"/>
                  <a:pt x="4717256" y="785423"/>
                </a:cubicBezTo>
                <a:cubicBezTo>
                  <a:pt x="4716704" y="785614"/>
                  <a:pt x="4716208" y="785918"/>
                  <a:pt x="4715770" y="786338"/>
                </a:cubicBezTo>
                <a:lnTo>
                  <a:pt x="4711198" y="782679"/>
                </a:lnTo>
                <a:cubicBezTo>
                  <a:pt x="4709826" y="781364"/>
                  <a:pt x="4708455" y="780792"/>
                  <a:pt x="4707083" y="780964"/>
                </a:cubicBezTo>
                <a:cubicBezTo>
                  <a:pt x="4705712" y="781135"/>
                  <a:pt x="4704340" y="781707"/>
                  <a:pt x="4702968" y="782679"/>
                </a:cubicBezTo>
                <a:cubicBezTo>
                  <a:pt x="4700683" y="783575"/>
                  <a:pt x="4698625" y="783613"/>
                  <a:pt x="4696796" y="782793"/>
                </a:cubicBezTo>
                <a:cubicBezTo>
                  <a:pt x="4694967" y="781974"/>
                  <a:pt x="4693367" y="780411"/>
                  <a:pt x="4691996" y="778106"/>
                </a:cubicBezTo>
                <a:cubicBezTo>
                  <a:pt x="4691062" y="777629"/>
                  <a:pt x="4690186" y="776981"/>
                  <a:pt x="4689367" y="776162"/>
                </a:cubicBezTo>
                <a:cubicBezTo>
                  <a:pt x="4688547" y="775342"/>
                  <a:pt x="4687900" y="774466"/>
                  <a:pt x="4687424" y="773532"/>
                </a:cubicBezTo>
                <a:cubicBezTo>
                  <a:pt x="4686966" y="773456"/>
                  <a:pt x="4686509" y="772922"/>
                  <a:pt x="4686052" y="771931"/>
                </a:cubicBezTo>
                <a:cubicBezTo>
                  <a:pt x="4685595" y="770940"/>
                  <a:pt x="4685138" y="769950"/>
                  <a:pt x="4684680" y="768959"/>
                </a:cubicBezTo>
                <a:cubicBezTo>
                  <a:pt x="4684223" y="767663"/>
                  <a:pt x="4683766" y="767053"/>
                  <a:pt x="4683309" y="767129"/>
                </a:cubicBezTo>
                <a:cubicBezTo>
                  <a:pt x="4682852" y="767206"/>
                  <a:pt x="4682394" y="767510"/>
                  <a:pt x="4681937" y="768044"/>
                </a:cubicBezTo>
                <a:cubicBezTo>
                  <a:pt x="4679689" y="768959"/>
                  <a:pt x="4678013" y="769187"/>
                  <a:pt x="4676908" y="768730"/>
                </a:cubicBezTo>
                <a:cubicBezTo>
                  <a:pt x="4675803" y="768273"/>
                  <a:pt x="4675041" y="767129"/>
                  <a:pt x="4674622" y="765300"/>
                </a:cubicBezTo>
                <a:cubicBezTo>
                  <a:pt x="4674184" y="764824"/>
                  <a:pt x="4673917" y="764176"/>
                  <a:pt x="4673822" y="763356"/>
                </a:cubicBezTo>
                <a:cubicBezTo>
                  <a:pt x="4673727" y="762537"/>
                  <a:pt x="4673689" y="761660"/>
                  <a:pt x="4673708" y="760727"/>
                </a:cubicBezTo>
                <a:cubicBezTo>
                  <a:pt x="4674070" y="757506"/>
                  <a:pt x="4674260" y="754343"/>
                  <a:pt x="4674279" y="751237"/>
                </a:cubicBezTo>
                <a:cubicBezTo>
                  <a:pt x="4674298" y="748131"/>
                  <a:pt x="4674717" y="745196"/>
                  <a:pt x="4675536" y="742433"/>
                </a:cubicBezTo>
                <a:cubicBezTo>
                  <a:pt x="4675974" y="742357"/>
                  <a:pt x="4676241" y="742052"/>
                  <a:pt x="4676337" y="741518"/>
                </a:cubicBezTo>
                <a:cubicBezTo>
                  <a:pt x="4676432" y="740985"/>
                  <a:pt x="4676470" y="740680"/>
                  <a:pt x="4676451" y="740604"/>
                </a:cubicBezTo>
                <a:cubicBezTo>
                  <a:pt x="4676946" y="734677"/>
                  <a:pt x="4677556" y="728922"/>
                  <a:pt x="4678280" y="723339"/>
                </a:cubicBezTo>
                <a:cubicBezTo>
                  <a:pt x="4679004" y="717756"/>
                  <a:pt x="4679613" y="712230"/>
                  <a:pt x="4680108" y="706761"/>
                </a:cubicBezTo>
                <a:cubicBezTo>
                  <a:pt x="4680528" y="700301"/>
                  <a:pt x="4680832" y="693784"/>
                  <a:pt x="4681023" y="687209"/>
                </a:cubicBezTo>
                <a:cubicBezTo>
                  <a:pt x="4681213" y="680635"/>
                  <a:pt x="4681518" y="674347"/>
                  <a:pt x="4681937" y="668344"/>
                </a:cubicBezTo>
                <a:cubicBezTo>
                  <a:pt x="4681975" y="660588"/>
                  <a:pt x="4681899" y="653004"/>
                  <a:pt x="4681709" y="645591"/>
                </a:cubicBezTo>
                <a:cubicBezTo>
                  <a:pt x="4681518" y="638179"/>
                  <a:pt x="4680985" y="630823"/>
                  <a:pt x="4680108" y="623525"/>
                </a:cubicBezTo>
                <a:cubicBezTo>
                  <a:pt x="4679727" y="619847"/>
                  <a:pt x="4679575" y="615998"/>
                  <a:pt x="4679651" y="611977"/>
                </a:cubicBezTo>
                <a:cubicBezTo>
                  <a:pt x="4679727" y="607956"/>
                  <a:pt x="4679575" y="603878"/>
                  <a:pt x="4679194" y="599743"/>
                </a:cubicBezTo>
                <a:cubicBezTo>
                  <a:pt x="4678718" y="596065"/>
                  <a:pt x="4678070" y="592445"/>
                  <a:pt x="4677251" y="588881"/>
                </a:cubicBezTo>
                <a:cubicBezTo>
                  <a:pt x="4676432" y="585318"/>
                  <a:pt x="4675556" y="581926"/>
                  <a:pt x="4674622" y="578705"/>
                </a:cubicBezTo>
                <a:cubicBezTo>
                  <a:pt x="4674622" y="576933"/>
                  <a:pt x="4674393" y="575218"/>
                  <a:pt x="4673936" y="573560"/>
                </a:cubicBezTo>
                <a:cubicBezTo>
                  <a:pt x="4673479" y="571903"/>
                  <a:pt x="4672793" y="569959"/>
                  <a:pt x="4671879" y="567729"/>
                </a:cubicBezTo>
                <a:cubicBezTo>
                  <a:pt x="4671822" y="566414"/>
                  <a:pt x="4671479" y="565157"/>
                  <a:pt x="4670850" y="563956"/>
                </a:cubicBezTo>
                <a:cubicBezTo>
                  <a:pt x="4670222" y="562756"/>
                  <a:pt x="4669650" y="561269"/>
                  <a:pt x="4669136" y="559497"/>
                </a:cubicBezTo>
                <a:cubicBezTo>
                  <a:pt x="4668183" y="559021"/>
                  <a:pt x="4667116" y="558830"/>
                  <a:pt x="4665935" y="558925"/>
                </a:cubicBezTo>
                <a:cubicBezTo>
                  <a:pt x="4664754" y="559021"/>
                  <a:pt x="4663687" y="559516"/>
                  <a:pt x="4662735" y="560412"/>
                </a:cubicBezTo>
                <a:cubicBezTo>
                  <a:pt x="4662297" y="559478"/>
                  <a:pt x="4662258" y="558602"/>
                  <a:pt x="4662621" y="557782"/>
                </a:cubicBezTo>
                <a:cubicBezTo>
                  <a:pt x="4662982" y="556963"/>
                  <a:pt x="4663630" y="556315"/>
                  <a:pt x="4664563" y="555838"/>
                </a:cubicBezTo>
                <a:cubicBezTo>
                  <a:pt x="4668145" y="554562"/>
                  <a:pt x="4671269" y="554371"/>
                  <a:pt x="4673936" y="555267"/>
                </a:cubicBezTo>
                <a:cubicBezTo>
                  <a:pt x="4676603" y="556162"/>
                  <a:pt x="4679270" y="557573"/>
                  <a:pt x="4681937" y="559497"/>
                </a:cubicBezTo>
                <a:cubicBezTo>
                  <a:pt x="4686909" y="563194"/>
                  <a:pt x="4691138" y="567234"/>
                  <a:pt x="4694624" y="571617"/>
                </a:cubicBezTo>
                <a:cubicBezTo>
                  <a:pt x="4698111" y="576000"/>
                  <a:pt x="4701197" y="580497"/>
                  <a:pt x="4703883" y="585108"/>
                </a:cubicBezTo>
                <a:cubicBezTo>
                  <a:pt x="4706588" y="588767"/>
                  <a:pt x="4708950" y="592426"/>
                  <a:pt x="4710969" y="596084"/>
                </a:cubicBezTo>
                <a:cubicBezTo>
                  <a:pt x="4712989" y="599743"/>
                  <a:pt x="4714894" y="603402"/>
                  <a:pt x="4716684" y="607060"/>
                </a:cubicBezTo>
                <a:lnTo>
                  <a:pt x="4717599" y="607975"/>
                </a:lnTo>
                <a:cubicBezTo>
                  <a:pt x="4718532" y="607499"/>
                  <a:pt x="4719408" y="606851"/>
                  <a:pt x="4720228" y="606031"/>
                </a:cubicBezTo>
                <a:cubicBezTo>
                  <a:pt x="4721047" y="605212"/>
                  <a:pt x="4721695" y="604336"/>
                  <a:pt x="4722171" y="603402"/>
                </a:cubicBezTo>
                <a:cubicBezTo>
                  <a:pt x="4722647" y="602068"/>
                  <a:pt x="4723066" y="600848"/>
                  <a:pt x="4723428" y="599743"/>
                </a:cubicBezTo>
                <a:cubicBezTo>
                  <a:pt x="4723790" y="598638"/>
                  <a:pt x="4723981" y="597418"/>
                  <a:pt x="4724000" y="596084"/>
                </a:cubicBezTo>
                <a:cubicBezTo>
                  <a:pt x="4724895" y="594236"/>
                  <a:pt x="4725619" y="591987"/>
                  <a:pt x="4726171" y="589339"/>
                </a:cubicBezTo>
                <a:cubicBezTo>
                  <a:pt x="4726724" y="586690"/>
                  <a:pt x="4727219" y="583755"/>
                  <a:pt x="4727657" y="580535"/>
                </a:cubicBezTo>
                <a:cubicBezTo>
                  <a:pt x="4728610" y="578153"/>
                  <a:pt x="4729448" y="575371"/>
                  <a:pt x="4730172" y="572188"/>
                </a:cubicBezTo>
                <a:cubicBezTo>
                  <a:pt x="4730895" y="569006"/>
                  <a:pt x="4731277" y="565995"/>
                  <a:pt x="4731315" y="563156"/>
                </a:cubicBezTo>
                <a:lnTo>
                  <a:pt x="4734058" y="554009"/>
                </a:lnTo>
                <a:cubicBezTo>
                  <a:pt x="4734477" y="548978"/>
                  <a:pt x="4735010" y="543948"/>
                  <a:pt x="4735658" y="538917"/>
                </a:cubicBezTo>
                <a:cubicBezTo>
                  <a:pt x="4736306" y="533886"/>
                  <a:pt x="4737296" y="528855"/>
                  <a:pt x="4738630" y="523825"/>
                </a:cubicBezTo>
                <a:cubicBezTo>
                  <a:pt x="4739564" y="517022"/>
                  <a:pt x="4740668" y="510505"/>
                  <a:pt x="4741945" y="504273"/>
                </a:cubicBezTo>
                <a:cubicBezTo>
                  <a:pt x="4743221" y="498042"/>
                  <a:pt x="4744555" y="491754"/>
                  <a:pt x="4745945" y="485408"/>
                </a:cubicBezTo>
                <a:cubicBezTo>
                  <a:pt x="4746384" y="481235"/>
                  <a:pt x="4746879" y="477005"/>
                  <a:pt x="4747431" y="472717"/>
                </a:cubicBezTo>
                <a:cubicBezTo>
                  <a:pt x="4747983" y="468429"/>
                  <a:pt x="4748708" y="464428"/>
                  <a:pt x="4749603" y="460712"/>
                </a:cubicBezTo>
                <a:cubicBezTo>
                  <a:pt x="4750460" y="454747"/>
                  <a:pt x="4751031" y="448840"/>
                  <a:pt x="4751318" y="442990"/>
                </a:cubicBezTo>
                <a:cubicBezTo>
                  <a:pt x="4751603" y="437140"/>
                  <a:pt x="4751946" y="431461"/>
                  <a:pt x="4752346" y="425954"/>
                </a:cubicBezTo>
                <a:lnTo>
                  <a:pt x="4752346" y="423210"/>
                </a:lnTo>
                <a:lnTo>
                  <a:pt x="4757824" y="386750"/>
                </a:lnTo>
                <a:cubicBezTo>
                  <a:pt x="4758337" y="384007"/>
                  <a:pt x="4758907" y="381035"/>
                  <a:pt x="4759535" y="377835"/>
                </a:cubicBezTo>
                <a:cubicBezTo>
                  <a:pt x="4760162" y="374634"/>
                  <a:pt x="4760505" y="371205"/>
                  <a:pt x="4760562" y="367548"/>
                </a:cubicBezTo>
                <a:cubicBezTo>
                  <a:pt x="4760980" y="367072"/>
                  <a:pt x="4761056" y="366424"/>
                  <a:pt x="4760790" y="365605"/>
                </a:cubicBezTo>
                <a:cubicBezTo>
                  <a:pt x="4760524" y="364785"/>
                  <a:pt x="4760144" y="363909"/>
                  <a:pt x="4759649" y="362976"/>
                </a:cubicBezTo>
                <a:cubicBezTo>
                  <a:pt x="4759611" y="362042"/>
                  <a:pt x="4759459" y="360937"/>
                  <a:pt x="4759193" y="359661"/>
                </a:cubicBezTo>
                <a:cubicBezTo>
                  <a:pt x="4758926" y="358385"/>
                  <a:pt x="4758774" y="357051"/>
                  <a:pt x="4758736" y="355661"/>
                </a:cubicBezTo>
                <a:cubicBezTo>
                  <a:pt x="4758889" y="353679"/>
                  <a:pt x="4760410" y="352155"/>
                  <a:pt x="4763300" y="351089"/>
                </a:cubicBezTo>
                <a:close/>
                <a:moveTo>
                  <a:pt x="1738397" y="335544"/>
                </a:moveTo>
                <a:cubicBezTo>
                  <a:pt x="1739883" y="348250"/>
                  <a:pt x="1740748" y="360785"/>
                  <a:pt x="1740993" y="373148"/>
                </a:cubicBezTo>
                <a:cubicBezTo>
                  <a:pt x="1741237" y="385512"/>
                  <a:pt x="1740071" y="398275"/>
                  <a:pt x="1737493" y="411439"/>
                </a:cubicBezTo>
                <a:cubicBezTo>
                  <a:pt x="1744572" y="408543"/>
                  <a:pt x="1750326" y="407019"/>
                  <a:pt x="1754752" y="406867"/>
                </a:cubicBezTo>
                <a:cubicBezTo>
                  <a:pt x="1753781" y="402885"/>
                  <a:pt x="1752752" y="399418"/>
                  <a:pt x="1751667" y="396466"/>
                </a:cubicBezTo>
                <a:cubicBezTo>
                  <a:pt x="1750580" y="393513"/>
                  <a:pt x="1749781" y="390274"/>
                  <a:pt x="1749266" y="386750"/>
                </a:cubicBezTo>
                <a:cubicBezTo>
                  <a:pt x="1748352" y="382102"/>
                  <a:pt x="1747666" y="377225"/>
                  <a:pt x="1747209" y="372120"/>
                </a:cubicBezTo>
                <a:cubicBezTo>
                  <a:pt x="1746751" y="367014"/>
                  <a:pt x="1746523" y="362138"/>
                  <a:pt x="1746523" y="357489"/>
                </a:cubicBezTo>
                <a:cubicBezTo>
                  <a:pt x="1746980" y="353432"/>
                  <a:pt x="1746530" y="349660"/>
                  <a:pt x="1745173" y="346174"/>
                </a:cubicBezTo>
                <a:cubicBezTo>
                  <a:pt x="1743816" y="342687"/>
                  <a:pt x="1741557" y="339144"/>
                  <a:pt x="1738397" y="335544"/>
                </a:cubicBezTo>
                <a:close/>
                <a:moveTo>
                  <a:pt x="341251" y="319626"/>
                </a:moveTo>
                <a:lnTo>
                  <a:pt x="340030" y="320846"/>
                </a:lnTo>
                <a:cubicBezTo>
                  <a:pt x="334055" y="327581"/>
                  <a:pt x="328627" y="334240"/>
                  <a:pt x="323748" y="340822"/>
                </a:cubicBezTo>
                <a:cubicBezTo>
                  <a:pt x="318868" y="347404"/>
                  <a:pt x="313752" y="353758"/>
                  <a:pt x="308401" y="359883"/>
                </a:cubicBezTo>
                <a:cubicBezTo>
                  <a:pt x="305969" y="361052"/>
                  <a:pt x="304689" y="362374"/>
                  <a:pt x="304561" y="363848"/>
                </a:cubicBezTo>
                <a:cubicBezTo>
                  <a:pt x="304433" y="365322"/>
                  <a:pt x="305303" y="367253"/>
                  <a:pt x="307172" y="369642"/>
                </a:cubicBezTo>
                <a:cubicBezTo>
                  <a:pt x="307172" y="372133"/>
                  <a:pt x="307479" y="374776"/>
                  <a:pt x="308094" y="377572"/>
                </a:cubicBezTo>
                <a:cubicBezTo>
                  <a:pt x="308708" y="380367"/>
                  <a:pt x="309629" y="383011"/>
                  <a:pt x="310858" y="385501"/>
                </a:cubicBezTo>
                <a:cubicBezTo>
                  <a:pt x="312113" y="388678"/>
                  <a:pt x="313289" y="392389"/>
                  <a:pt x="314387" y="396633"/>
                </a:cubicBezTo>
                <a:cubicBezTo>
                  <a:pt x="315484" y="400877"/>
                  <a:pt x="316345" y="404893"/>
                  <a:pt x="316970" y="408679"/>
                </a:cubicBezTo>
                <a:lnTo>
                  <a:pt x="316970" y="414779"/>
                </a:lnTo>
                <a:cubicBezTo>
                  <a:pt x="317070" y="418413"/>
                  <a:pt x="317469" y="421514"/>
                  <a:pt x="318168" y="424081"/>
                </a:cubicBezTo>
                <a:cubicBezTo>
                  <a:pt x="318866" y="426648"/>
                  <a:pt x="319265" y="428833"/>
                  <a:pt x="319365" y="430638"/>
                </a:cubicBezTo>
                <a:cubicBezTo>
                  <a:pt x="320063" y="437296"/>
                  <a:pt x="321062" y="443498"/>
                  <a:pt x="322362" y="449241"/>
                </a:cubicBezTo>
                <a:cubicBezTo>
                  <a:pt x="323661" y="454985"/>
                  <a:pt x="324666" y="460576"/>
                  <a:pt x="325376" y="466015"/>
                </a:cubicBezTo>
                <a:cubicBezTo>
                  <a:pt x="325351" y="466650"/>
                  <a:pt x="325707" y="467210"/>
                  <a:pt x="326443" y="467692"/>
                </a:cubicBezTo>
                <a:cubicBezTo>
                  <a:pt x="327180" y="468175"/>
                  <a:pt x="328450" y="468429"/>
                  <a:pt x="330251" y="468455"/>
                </a:cubicBezTo>
                <a:cubicBezTo>
                  <a:pt x="332716" y="469774"/>
                  <a:pt x="335111" y="471092"/>
                  <a:pt x="337437" y="472409"/>
                </a:cubicBezTo>
                <a:cubicBezTo>
                  <a:pt x="339763" y="473727"/>
                  <a:pt x="341879" y="474436"/>
                  <a:pt x="343784" y="474537"/>
                </a:cubicBezTo>
                <a:cubicBezTo>
                  <a:pt x="345599" y="475272"/>
                  <a:pt x="346876" y="475322"/>
                  <a:pt x="347618" y="474688"/>
                </a:cubicBezTo>
                <a:cubicBezTo>
                  <a:pt x="348359" y="474055"/>
                  <a:pt x="348717" y="471977"/>
                  <a:pt x="348691" y="468455"/>
                </a:cubicBezTo>
                <a:cubicBezTo>
                  <a:pt x="348717" y="458645"/>
                  <a:pt x="348666" y="448682"/>
                  <a:pt x="348538" y="438567"/>
                </a:cubicBezTo>
                <a:cubicBezTo>
                  <a:pt x="348410" y="428452"/>
                  <a:pt x="348052" y="418490"/>
                  <a:pt x="347464" y="408679"/>
                </a:cubicBezTo>
                <a:cubicBezTo>
                  <a:pt x="347390" y="397065"/>
                  <a:pt x="346926" y="385527"/>
                  <a:pt x="346073" y="374065"/>
                </a:cubicBezTo>
                <a:cubicBezTo>
                  <a:pt x="345220" y="362603"/>
                  <a:pt x="344427" y="351369"/>
                  <a:pt x="343694" y="340365"/>
                </a:cubicBezTo>
                <a:cubicBezTo>
                  <a:pt x="343744" y="336603"/>
                  <a:pt x="343643" y="332842"/>
                  <a:pt x="343388" y="329081"/>
                </a:cubicBezTo>
                <a:cubicBezTo>
                  <a:pt x="343134" y="325319"/>
                  <a:pt x="342421" y="322168"/>
                  <a:pt x="341251" y="319626"/>
                </a:cubicBezTo>
                <a:close/>
                <a:moveTo>
                  <a:pt x="2601757" y="306244"/>
                </a:moveTo>
                <a:cubicBezTo>
                  <a:pt x="2607948" y="313594"/>
                  <a:pt x="2613834" y="320868"/>
                  <a:pt x="2619416" y="328065"/>
                </a:cubicBezTo>
                <a:cubicBezTo>
                  <a:pt x="2624999" y="335263"/>
                  <a:pt x="2629667" y="342231"/>
                  <a:pt x="2633422" y="348971"/>
                </a:cubicBezTo>
                <a:cubicBezTo>
                  <a:pt x="2636518" y="355161"/>
                  <a:pt x="2639156" y="361886"/>
                  <a:pt x="2641339" y="369146"/>
                </a:cubicBezTo>
                <a:cubicBezTo>
                  <a:pt x="2643520" y="376406"/>
                  <a:pt x="2644941" y="383454"/>
                  <a:pt x="2645601" y="390291"/>
                </a:cubicBezTo>
                <a:cubicBezTo>
                  <a:pt x="2647352" y="399444"/>
                  <a:pt x="2649027" y="408598"/>
                  <a:pt x="2650625" y="417751"/>
                </a:cubicBezTo>
                <a:cubicBezTo>
                  <a:pt x="2652223" y="426904"/>
                  <a:pt x="2654203" y="436058"/>
                  <a:pt x="2656562" y="445211"/>
                </a:cubicBezTo>
                <a:cubicBezTo>
                  <a:pt x="2656537" y="446406"/>
                  <a:pt x="2656588" y="447372"/>
                  <a:pt x="2656714" y="448110"/>
                </a:cubicBezTo>
                <a:cubicBezTo>
                  <a:pt x="2656841" y="448847"/>
                  <a:pt x="2657196" y="449508"/>
                  <a:pt x="2657779" y="450093"/>
                </a:cubicBezTo>
                <a:cubicBezTo>
                  <a:pt x="2663319" y="447779"/>
                  <a:pt x="2668706" y="445694"/>
                  <a:pt x="2673940" y="443838"/>
                </a:cubicBezTo>
                <a:cubicBezTo>
                  <a:pt x="2679174" y="441982"/>
                  <a:pt x="2683951" y="439592"/>
                  <a:pt x="2688271" y="436668"/>
                </a:cubicBezTo>
                <a:cubicBezTo>
                  <a:pt x="2698130" y="430057"/>
                  <a:pt x="2708599" y="423751"/>
                  <a:pt x="2719677" y="417751"/>
                </a:cubicBezTo>
                <a:cubicBezTo>
                  <a:pt x="2730756" y="411750"/>
                  <a:pt x="2741835" y="405445"/>
                  <a:pt x="2752913" y="398834"/>
                </a:cubicBezTo>
                <a:cubicBezTo>
                  <a:pt x="2759545" y="394001"/>
                  <a:pt x="2765491" y="388716"/>
                  <a:pt x="2770751" y="382979"/>
                </a:cubicBezTo>
                <a:cubicBezTo>
                  <a:pt x="2776011" y="377241"/>
                  <a:pt x="2781042" y="370756"/>
                  <a:pt x="2785844" y="363524"/>
                </a:cubicBezTo>
                <a:cubicBezTo>
                  <a:pt x="2755453" y="353092"/>
                  <a:pt x="2725066" y="342947"/>
                  <a:pt x="2694684" y="333089"/>
                </a:cubicBezTo>
                <a:cubicBezTo>
                  <a:pt x="2664303" y="323231"/>
                  <a:pt x="2633328" y="314283"/>
                  <a:pt x="2601757" y="306244"/>
                </a:cubicBezTo>
                <a:close/>
                <a:moveTo>
                  <a:pt x="3745592" y="298968"/>
                </a:moveTo>
                <a:cubicBezTo>
                  <a:pt x="3747458" y="300778"/>
                  <a:pt x="3749440" y="302644"/>
                  <a:pt x="3751535" y="304568"/>
                </a:cubicBezTo>
                <a:cubicBezTo>
                  <a:pt x="3753631" y="306493"/>
                  <a:pt x="3755612" y="308588"/>
                  <a:pt x="3757479" y="310855"/>
                </a:cubicBezTo>
                <a:cubicBezTo>
                  <a:pt x="3766146" y="318742"/>
                  <a:pt x="3775328" y="326514"/>
                  <a:pt x="3785025" y="334172"/>
                </a:cubicBezTo>
                <a:cubicBezTo>
                  <a:pt x="3794721" y="341830"/>
                  <a:pt x="3805047" y="348688"/>
                  <a:pt x="3816000" y="354746"/>
                </a:cubicBezTo>
                <a:cubicBezTo>
                  <a:pt x="3824661" y="360360"/>
                  <a:pt x="3833369" y="366028"/>
                  <a:pt x="3842125" y="371751"/>
                </a:cubicBezTo>
                <a:cubicBezTo>
                  <a:pt x="3850881" y="377473"/>
                  <a:pt x="3859819" y="382454"/>
                  <a:pt x="3868939" y="386692"/>
                </a:cubicBezTo>
                <a:cubicBezTo>
                  <a:pt x="3881566" y="393402"/>
                  <a:pt x="3892935" y="401432"/>
                  <a:pt x="3903044" y="410782"/>
                </a:cubicBezTo>
                <a:cubicBezTo>
                  <a:pt x="3913154" y="420133"/>
                  <a:pt x="3923149" y="428863"/>
                  <a:pt x="3933030" y="436972"/>
                </a:cubicBezTo>
                <a:cubicBezTo>
                  <a:pt x="3935796" y="439663"/>
                  <a:pt x="3938504" y="442067"/>
                  <a:pt x="3941153" y="444186"/>
                </a:cubicBezTo>
                <a:cubicBezTo>
                  <a:pt x="3943802" y="446304"/>
                  <a:pt x="3946277" y="448479"/>
                  <a:pt x="3948578" y="450712"/>
                </a:cubicBezTo>
                <a:cubicBezTo>
                  <a:pt x="3950327" y="451666"/>
                  <a:pt x="3951163" y="452735"/>
                  <a:pt x="3951087" y="453918"/>
                </a:cubicBezTo>
                <a:cubicBezTo>
                  <a:pt x="3951011" y="455101"/>
                  <a:pt x="3950479" y="456170"/>
                  <a:pt x="3949490" y="457124"/>
                </a:cubicBezTo>
                <a:cubicBezTo>
                  <a:pt x="3948141" y="460444"/>
                  <a:pt x="3946505" y="463879"/>
                  <a:pt x="3944583" y="467429"/>
                </a:cubicBezTo>
                <a:cubicBezTo>
                  <a:pt x="3942660" y="470978"/>
                  <a:pt x="3940335" y="473955"/>
                  <a:pt x="3937608" y="476360"/>
                </a:cubicBezTo>
                <a:cubicBezTo>
                  <a:pt x="3934956" y="479041"/>
                  <a:pt x="3932706" y="481610"/>
                  <a:pt x="3930856" y="484069"/>
                </a:cubicBezTo>
                <a:cubicBezTo>
                  <a:pt x="3929005" y="486528"/>
                  <a:pt x="3926983" y="489111"/>
                  <a:pt x="3924790" y="491819"/>
                </a:cubicBezTo>
                <a:cubicBezTo>
                  <a:pt x="3923722" y="493181"/>
                  <a:pt x="3921967" y="494141"/>
                  <a:pt x="3919525" y="494697"/>
                </a:cubicBezTo>
                <a:cubicBezTo>
                  <a:pt x="3917084" y="495254"/>
                  <a:pt x="3914871" y="495522"/>
                  <a:pt x="3912887" y="495503"/>
                </a:cubicBezTo>
                <a:cubicBezTo>
                  <a:pt x="3911495" y="495522"/>
                  <a:pt x="3909931" y="495484"/>
                  <a:pt x="3908195" y="495388"/>
                </a:cubicBezTo>
                <a:cubicBezTo>
                  <a:pt x="3906459" y="495292"/>
                  <a:pt x="3904666" y="495023"/>
                  <a:pt x="3902816" y="494582"/>
                </a:cubicBezTo>
                <a:cubicBezTo>
                  <a:pt x="3902835" y="495023"/>
                  <a:pt x="3902796" y="495292"/>
                  <a:pt x="3902701" y="495388"/>
                </a:cubicBezTo>
                <a:cubicBezTo>
                  <a:pt x="3902606" y="495484"/>
                  <a:pt x="3902339" y="495522"/>
                  <a:pt x="3901900" y="495503"/>
                </a:cubicBezTo>
                <a:cubicBezTo>
                  <a:pt x="3903731" y="496367"/>
                  <a:pt x="3905562" y="497403"/>
                  <a:pt x="3907394" y="498612"/>
                </a:cubicBezTo>
                <a:cubicBezTo>
                  <a:pt x="3909225" y="499821"/>
                  <a:pt x="3911056" y="501548"/>
                  <a:pt x="3912887" y="503793"/>
                </a:cubicBezTo>
                <a:cubicBezTo>
                  <a:pt x="3909549" y="504677"/>
                  <a:pt x="3906154" y="504710"/>
                  <a:pt x="3902701" y="503893"/>
                </a:cubicBezTo>
                <a:cubicBezTo>
                  <a:pt x="3899249" y="503075"/>
                  <a:pt x="3896540" y="501507"/>
                  <a:pt x="3894575" y="499188"/>
                </a:cubicBezTo>
                <a:cubicBezTo>
                  <a:pt x="3893145" y="498228"/>
                  <a:pt x="3891428" y="497384"/>
                  <a:pt x="3889425" y="496655"/>
                </a:cubicBezTo>
                <a:cubicBezTo>
                  <a:pt x="3887422" y="495925"/>
                  <a:pt x="3885477" y="495542"/>
                  <a:pt x="3883588" y="495503"/>
                </a:cubicBezTo>
                <a:cubicBezTo>
                  <a:pt x="3880327" y="494274"/>
                  <a:pt x="3877008" y="493048"/>
                  <a:pt x="3873631" y="491825"/>
                </a:cubicBezTo>
                <a:cubicBezTo>
                  <a:pt x="3870255" y="490602"/>
                  <a:pt x="3867165" y="488467"/>
                  <a:pt x="3864361" y="485420"/>
                </a:cubicBezTo>
                <a:cubicBezTo>
                  <a:pt x="3861043" y="480603"/>
                  <a:pt x="3856934" y="478225"/>
                  <a:pt x="3852034" y="478285"/>
                </a:cubicBezTo>
                <a:cubicBezTo>
                  <a:pt x="3847133" y="478346"/>
                  <a:pt x="3842124" y="479819"/>
                  <a:pt x="3837005" y="482705"/>
                </a:cubicBezTo>
                <a:cubicBezTo>
                  <a:pt x="3832065" y="484592"/>
                  <a:pt x="3827348" y="486716"/>
                  <a:pt x="3822855" y="489080"/>
                </a:cubicBezTo>
                <a:cubicBezTo>
                  <a:pt x="3818362" y="491443"/>
                  <a:pt x="3813639" y="493584"/>
                  <a:pt x="3808685" y="495503"/>
                </a:cubicBezTo>
                <a:cubicBezTo>
                  <a:pt x="3814134" y="490447"/>
                  <a:pt x="3819466" y="485461"/>
                  <a:pt x="3824681" y="480547"/>
                </a:cubicBezTo>
                <a:cubicBezTo>
                  <a:pt x="3829897" y="475633"/>
                  <a:pt x="3835218" y="470879"/>
                  <a:pt x="3840645" y="466284"/>
                </a:cubicBezTo>
                <a:lnTo>
                  <a:pt x="3818743" y="443384"/>
                </a:lnTo>
                <a:cubicBezTo>
                  <a:pt x="3815029" y="439777"/>
                  <a:pt x="3811486" y="436228"/>
                  <a:pt x="3808114" y="432736"/>
                </a:cubicBezTo>
                <a:cubicBezTo>
                  <a:pt x="3804742" y="429243"/>
                  <a:pt x="3801884" y="425465"/>
                  <a:pt x="3799541" y="421400"/>
                </a:cubicBezTo>
                <a:cubicBezTo>
                  <a:pt x="3796455" y="416249"/>
                  <a:pt x="3793940" y="410764"/>
                  <a:pt x="3791997" y="404943"/>
                </a:cubicBezTo>
                <a:cubicBezTo>
                  <a:pt x="3790054" y="399123"/>
                  <a:pt x="3787997" y="393648"/>
                  <a:pt x="3785825" y="388517"/>
                </a:cubicBezTo>
                <a:cubicBezTo>
                  <a:pt x="3782701" y="380705"/>
                  <a:pt x="3779805" y="372605"/>
                  <a:pt x="3777138" y="364215"/>
                </a:cubicBezTo>
                <a:cubicBezTo>
                  <a:pt x="3774471" y="355826"/>
                  <a:pt x="3771576" y="347488"/>
                  <a:pt x="3768452" y="339201"/>
                </a:cubicBezTo>
                <a:cubicBezTo>
                  <a:pt x="3765670" y="333715"/>
                  <a:pt x="3762546" y="328229"/>
                  <a:pt x="3759079" y="322742"/>
                </a:cubicBezTo>
                <a:cubicBezTo>
                  <a:pt x="3755612" y="317256"/>
                  <a:pt x="3752030" y="311769"/>
                  <a:pt x="3748335" y="306283"/>
                </a:cubicBezTo>
                <a:lnTo>
                  <a:pt x="3743763" y="300796"/>
                </a:lnTo>
                <a:cubicBezTo>
                  <a:pt x="3744182" y="300720"/>
                  <a:pt x="3744487" y="300415"/>
                  <a:pt x="3744677" y="299882"/>
                </a:cubicBezTo>
                <a:cubicBezTo>
                  <a:pt x="3744867" y="299349"/>
                  <a:pt x="3745172" y="299044"/>
                  <a:pt x="3745592" y="298968"/>
                </a:cubicBezTo>
                <a:close/>
                <a:moveTo>
                  <a:pt x="5278926" y="293367"/>
                </a:moveTo>
                <a:cubicBezTo>
                  <a:pt x="5280755" y="293196"/>
                  <a:pt x="5282584" y="293538"/>
                  <a:pt x="5284412" y="294396"/>
                </a:cubicBezTo>
                <a:cubicBezTo>
                  <a:pt x="5285384" y="294872"/>
                  <a:pt x="5286413" y="295291"/>
                  <a:pt x="5287499" y="295653"/>
                </a:cubicBezTo>
                <a:cubicBezTo>
                  <a:pt x="5288585" y="296015"/>
                  <a:pt x="5289385" y="296205"/>
                  <a:pt x="5289899" y="296225"/>
                </a:cubicBezTo>
                <a:cubicBezTo>
                  <a:pt x="5291690" y="296244"/>
                  <a:pt x="5292909" y="296663"/>
                  <a:pt x="5293556" y="297482"/>
                </a:cubicBezTo>
                <a:cubicBezTo>
                  <a:pt x="5294204" y="298301"/>
                  <a:pt x="5294509" y="299406"/>
                  <a:pt x="5294471" y="300796"/>
                </a:cubicBezTo>
                <a:cubicBezTo>
                  <a:pt x="5294509" y="301768"/>
                  <a:pt x="5294433" y="302797"/>
                  <a:pt x="5294243" y="303883"/>
                </a:cubicBezTo>
                <a:cubicBezTo>
                  <a:pt x="5294052" y="304968"/>
                  <a:pt x="5293518" y="305769"/>
                  <a:pt x="5292642" y="306283"/>
                </a:cubicBezTo>
                <a:cubicBezTo>
                  <a:pt x="5291328" y="310379"/>
                  <a:pt x="5290299" y="314303"/>
                  <a:pt x="5289556" y="318056"/>
                </a:cubicBezTo>
                <a:cubicBezTo>
                  <a:pt x="5288813" y="321809"/>
                  <a:pt x="5288013" y="325504"/>
                  <a:pt x="5287156" y="329143"/>
                </a:cubicBezTo>
                <a:lnTo>
                  <a:pt x="5280755" y="344688"/>
                </a:lnTo>
                <a:cubicBezTo>
                  <a:pt x="5280279" y="346097"/>
                  <a:pt x="5279631" y="347621"/>
                  <a:pt x="5278812" y="349260"/>
                </a:cubicBezTo>
                <a:cubicBezTo>
                  <a:pt x="5277993" y="350898"/>
                  <a:pt x="5277116" y="352422"/>
                  <a:pt x="5276183" y="353832"/>
                </a:cubicBezTo>
                <a:cubicBezTo>
                  <a:pt x="5274392" y="358004"/>
                  <a:pt x="5272716" y="362233"/>
                  <a:pt x="5271154" y="366519"/>
                </a:cubicBezTo>
                <a:cubicBezTo>
                  <a:pt x="5269592" y="370805"/>
                  <a:pt x="5267915" y="374806"/>
                  <a:pt x="5266124" y="378521"/>
                </a:cubicBezTo>
                <a:cubicBezTo>
                  <a:pt x="5259876" y="388427"/>
                  <a:pt x="5254085" y="398790"/>
                  <a:pt x="5248751" y="409610"/>
                </a:cubicBezTo>
                <a:cubicBezTo>
                  <a:pt x="5246046" y="414137"/>
                  <a:pt x="5243455" y="418722"/>
                  <a:pt x="5240978" y="423365"/>
                </a:cubicBezTo>
                <a:cubicBezTo>
                  <a:pt x="5238502" y="428008"/>
                  <a:pt x="5235911" y="432835"/>
                  <a:pt x="5233206" y="437845"/>
                </a:cubicBezTo>
                <a:cubicBezTo>
                  <a:pt x="5231359" y="441466"/>
                  <a:pt x="5229339" y="444972"/>
                  <a:pt x="5227148" y="448364"/>
                </a:cubicBezTo>
                <a:cubicBezTo>
                  <a:pt x="5224958" y="451756"/>
                  <a:pt x="5222710" y="455262"/>
                  <a:pt x="5220405" y="458883"/>
                </a:cubicBezTo>
                <a:cubicBezTo>
                  <a:pt x="5218080" y="462980"/>
                  <a:pt x="5215642" y="467134"/>
                  <a:pt x="5213089" y="471345"/>
                </a:cubicBezTo>
                <a:cubicBezTo>
                  <a:pt x="5210537" y="475556"/>
                  <a:pt x="5208098" y="479939"/>
                  <a:pt x="5205774" y="484494"/>
                </a:cubicBezTo>
                <a:cubicBezTo>
                  <a:pt x="5203031" y="487238"/>
                  <a:pt x="5201202" y="489982"/>
                  <a:pt x="5200288" y="492726"/>
                </a:cubicBezTo>
                <a:cubicBezTo>
                  <a:pt x="5198459" y="495470"/>
                  <a:pt x="5197544" y="499128"/>
                  <a:pt x="5197544" y="503702"/>
                </a:cubicBezTo>
                <a:cubicBezTo>
                  <a:pt x="5197564" y="508694"/>
                  <a:pt x="5197754" y="513801"/>
                  <a:pt x="5198116" y="519023"/>
                </a:cubicBezTo>
                <a:cubicBezTo>
                  <a:pt x="5198478" y="524244"/>
                  <a:pt x="5198897" y="529808"/>
                  <a:pt x="5199373" y="535716"/>
                </a:cubicBezTo>
                <a:lnTo>
                  <a:pt x="5203031" y="575961"/>
                </a:lnTo>
                <a:cubicBezTo>
                  <a:pt x="5202974" y="577734"/>
                  <a:pt x="5203317" y="578763"/>
                  <a:pt x="5204060" y="579048"/>
                </a:cubicBezTo>
                <a:cubicBezTo>
                  <a:pt x="5204803" y="579334"/>
                  <a:pt x="5206289" y="579220"/>
                  <a:pt x="5208518" y="578705"/>
                </a:cubicBezTo>
                <a:cubicBezTo>
                  <a:pt x="5214975" y="576362"/>
                  <a:pt x="5221719" y="573961"/>
                  <a:pt x="5228748" y="571502"/>
                </a:cubicBezTo>
                <a:cubicBezTo>
                  <a:pt x="5235778" y="569044"/>
                  <a:pt x="5242750" y="566872"/>
                  <a:pt x="5249666" y="564985"/>
                </a:cubicBezTo>
                <a:cubicBezTo>
                  <a:pt x="5266658" y="559974"/>
                  <a:pt x="5283879" y="556277"/>
                  <a:pt x="5301329" y="553895"/>
                </a:cubicBezTo>
                <a:cubicBezTo>
                  <a:pt x="5318779" y="551513"/>
                  <a:pt x="5336000" y="550331"/>
                  <a:pt x="5352992" y="550350"/>
                </a:cubicBezTo>
                <a:cubicBezTo>
                  <a:pt x="5371280" y="549436"/>
                  <a:pt x="5389569" y="549436"/>
                  <a:pt x="5407856" y="550350"/>
                </a:cubicBezTo>
                <a:cubicBezTo>
                  <a:pt x="5412962" y="550331"/>
                  <a:pt x="5418068" y="551055"/>
                  <a:pt x="5423172" y="552523"/>
                </a:cubicBezTo>
                <a:cubicBezTo>
                  <a:pt x="5428278" y="553990"/>
                  <a:pt x="5432926" y="556315"/>
                  <a:pt x="5437118" y="559497"/>
                </a:cubicBezTo>
                <a:cubicBezTo>
                  <a:pt x="5439422" y="560850"/>
                  <a:pt x="5441442" y="562260"/>
                  <a:pt x="5443175" y="563728"/>
                </a:cubicBezTo>
                <a:cubicBezTo>
                  <a:pt x="5444909" y="565195"/>
                  <a:pt x="5446243" y="566834"/>
                  <a:pt x="5447176" y="568644"/>
                </a:cubicBezTo>
                <a:cubicBezTo>
                  <a:pt x="5449100" y="573618"/>
                  <a:pt x="5451195" y="578534"/>
                  <a:pt x="5453462" y="583393"/>
                </a:cubicBezTo>
                <a:cubicBezTo>
                  <a:pt x="5455729" y="588252"/>
                  <a:pt x="5457596" y="593398"/>
                  <a:pt x="5459063" y="598828"/>
                </a:cubicBezTo>
                <a:cubicBezTo>
                  <a:pt x="5459539" y="601096"/>
                  <a:pt x="5460187" y="603192"/>
                  <a:pt x="5461006" y="605117"/>
                </a:cubicBezTo>
                <a:cubicBezTo>
                  <a:pt x="5461825" y="607041"/>
                  <a:pt x="5462701" y="608909"/>
                  <a:pt x="5463635" y="610719"/>
                </a:cubicBezTo>
                <a:cubicBezTo>
                  <a:pt x="5466549" y="621219"/>
                  <a:pt x="5468950" y="631776"/>
                  <a:pt x="5470836" y="642390"/>
                </a:cubicBezTo>
                <a:cubicBezTo>
                  <a:pt x="5472722" y="653004"/>
                  <a:pt x="5473065" y="663790"/>
                  <a:pt x="5471864" y="674747"/>
                </a:cubicBezTo>
                <a:cubicBezTo>
                  <a:pt x="5471407" y="677510"/>
                  <a:pt x="5470721" y="680444"/>
                  <a:pt x="5469807" y="683551"/>
                </a:cubicBezTo>
                <a:cubicBezTo>
                  <a:pt x="5468893" y="686657"/>
                  <a:pt x="5467750" y="689820"/>
                  <a:pt x="5466378" y="693040"/>
                </a:cubicBezTo>
                <a:lnTo>
                  <a:pt x="5461806" y="704931"/>
                </a:lnTo>
                <a:cubicBezTo>
                  <a:pt x="5460872" y="706265"/>
                  <a:pt x="5459768" y="707713"/>
                  <a:pt x="5458491" y="709276"/>
                </a:cubicBezTo>
                <a:cubicBezTo>
                  <a:pt x="5457215" y="710838"/>
                  <a:pt x="5455881" y="712744"/>
                  <a:pt x="5454491" y="714993"/>
                </a:cubicBezTo>
                <a:cubicBezTo>
                  <a:pt x="5452719" y="717336"/>
                  <a:pt x="5451234" y="719738"/>
                  <a:pt x="5450033" y="722196"/>
                </a:cubicBezTo>
                <a:cubicBezTo>
                  <a:pt x="5448833" y="724654"/>
                  <a:pt x="5447576" y="726826"/>
                  <a:pt x="5446261" y="728713"/>
                </a:cubicBezTo>
                <a:cubicBezTo>
                  <a:pt x="5443023" y="732353"/>
                  <a:pt x="5439899" y="735821"/>
                  <a:pt x="5436888" y="739117"/>
                </a:cubicBezTo>
                <a:cubicBezTo>
                  <a:pt x="5433879" y="742414"/>
                  <a:pt x="5431212" y="745653"/>
                  <a:pt x="5428888" y="748836"/>
                </a:cubicBezTo>
                <a:cubicBezTo>
                  <a:pt x="5419591" y="758897"/>
                  <a:pt x="5409838" y="768959"/>
                  <a:pt x="5399627" y="779020"/>
                </a:cubicBezTo>
                <a:cubicBezTo>
                  <a:pt x="5394522" y="785807"/>
                  <a:pt x="5388730" y="791899"/>
                  <a:pt x="5382253" y="797299"/>
                </a:cubicBezTo>
                <a:cubicBezTo>
                  <a:pt x="5375776" y="802699"/>
                  <a:pt x="5369070" y="807848"/>
                  <a:pt x="5362137" y="812746"/>
                </a:cubicBezTo>
                <a:cubicBezTo>
                  <a:pt x="5356726" y="816423"/>
                  <a:pt x="5351316" y="820042"/>
                  <a:pt x="5345906" y="823605"/>
                </a:cubicBezTo>
                <a:cubicBezTo>
                  <a:pt x="5340495" y="827167"/>
                  <a:pt x="5334628" y="830558"/>
                  <a:pt x="5328304" y="833777"/>
                </a:cubicBezTo>
                <a:cubicBezTo>
                  <a:pt x="5321732" y="835663"/>
                  <a:pt x="5314988" y="836235"/>
                  <a:pt x="5308072" y="835492"/>
                </a:cubicBezTo>
                <a:cubicBezTo>
                  <a:pt x="5301157" y="834749"/>
                  <a:pt x="5295099" y="832349"/>
                  <a:pt x="5289899" y="828291"/>
                </a:cubicBezTo>
                <a:cubicBezTo>
                  <a:pt x="5289385" y="827377"/>
                  <a:pt x="5288356" y="826691"/>
                  <a:pt x="5286813" y="826234"/>
                </a:cubicBezTo>
                <a:cubicBezTo>
                  <a:pt x="5285270" y="825776"/>
                  <a:pt x="5283555" y="825548"/>
                  <a:pt x="5281669" y="825548"/>
                </a:cubicBezTo>
                <a:cubicBezTo>
                  <a:pt x="5278907" y="825129"/>
                  <a:pt x="5276430" y="824595"/>
                  <a:pt x="5274240" y="823948"/>
                </a:cubicBezTo>
                <a:cubicBezTo>
                  <a:pt x="5272049" y="823300"/>
                  <a:pt x="5270259" y="822309"/>
                  <a:pt x="5268868" y="820976"/>
                </a:cubicBezTo>
                <a:cubicBezTo>
                  <a:pt x="5265172" y="820100"/>
                  <a:pt x="5261590" y="818880"/>
                  <a:pt x="5258123" y="817318"/>
                </a:cubicBezTo>
                <a:cubicBezTo>
                  <a:pt x="5254657" y="815756"/>
                  <a:pt x="5251532" y="813623"/>
                  <a:pt x="5248751" y="810917"/>
                </a:cubicBezTo>
                <a:cubicBezTo>
                  <a:pt x="5246065" y="809096"/>
                  <a:pt x="5243207" y="807330"/>
                  <a:pt x="5240178" y="805621"/>
                </a:cubicBezTo>
                <a:cubicBezTo>
                  <a:pt x="5237149" y="803911"/>
                  <a:pt x="5233606" y="802362"/>
                  <a:pt x="5229548" y="800973"/>
                </a:cubicBezTo>
                <a:cubicBezTo>
                  <a:pt x="5226005" y="800439"/>
                  <a:pt x="5223033" y="799219"/>
                  <a:pt x="5220633" y="797314"/>
                </a:cubicBezTo>
                <a:cubicBezTo>
                  <a:pt x="5218233" y="795408"/>
                  <a:pt x="5215718" y="793274"/>
                  <a:pt x="5213089" y="790911"/>
                </a:cubicBezTo>
                <a:cubicBezTo>
                  <a:pt x="5212632" y="790435"/>
                  <a:pt x="5212175" y="790015"/>
                  <a:pt x="5211718" y="789653"/>
                </a:cubicBezTo>
                <a:cubicBezTo>
                  <a:pt x="5211260" y="789291"/>
                  <a:pt x="5210803" y="789101"/>
                  <a:pt x="5210346" y="789082"/>
                </a:cubicBezTo>
                <a:cubicBezTo>
                  <a:pt x="5209908" y="789501"/>
                  <a:pt x="5209641" y="790034"/>
                  <a:pt x="5209546" y="790682"/>
                </a:cubicBezTo>
                <a:cubicBezTo>
                  <a:pt x="5209451" y="791330"/>
                  <a:pt x="5209413" y="792321"/>
                  <a:pt x="5209431" y="793655"/>
                </a:cubicBezTo>
                <a:cubicBezTo>
                  <a:pt x="5209394" y="796874"/>
                  <a:pt x="5209241" y="800253"/>
                  <a:pt x="5208974" y="803791"/>
                </a:cubicBezTo>
                <a:cubicBezTo>
                  <a:pt x="5208708" y="807330"/>
                  <a:pt x="5208555" y="810925"/>
                  <a:pt x="5208518" y="814575"/>
                </a:cubicBezTo>
                <a:cubicBezTo>
                  <a:pt x="5207641" y="825853"/>
                  <a:pt x="5206879" y="837587"/>
                  <a:pt x="5206231" y="849779"/>
                </a:cubicBezTo>
                <a:cubicBezTo>
                  <a:pt x="5205583" y="861971"/>
                  <a:pt x="5204822" y="875535"/>
                  <a:pt x="5203945" y="890470"/>
                </a:cubicBezTo>
                <a:cubicBezTo>
                  <a:pt x="5203469" y="897271"/>
                  <a:pt x="5202821" y="903786"/>
                  <a:pt x="5202002" y="910016"/>
                </a:cubicBezTo>
                <a:cubicBezTo>
                  <a:pt x="5201183" y="916245"/>
                  <a:pt x="5200306" y="922531"/>
                  <a:pt x="5199373" y="928875"/>
                </a:cubicBezTo>
                <a:lnTo>
                  <a:pt x="5199373" y="934361"/>
                </a:lnTo>
                <a:cubicBezTo>
                  <a:pt x="5198840" y="940724"/>
                  <a:pt x="5197849" y="947201"/>
                  <a:pt x="5196401" y="953792"/>
                </a:cubicBezTo>
                <a:cubicBezTo>
                  <a:pt x="5194954" y="960384"/>
                  <a:pt x="5193506" y="967318"/>
                  <a:pt x="5192058" y="974595"/>
                </a:cubicBezTo>
                <a:lnTo>
                  <a:pt x="5192058" y="976424"/>
                </a:lnTo>
                <a:cubicBezTo>
                  <a:pt x="5191220" y="981491"/>
                  <a:pt x="5190610" y="986673"/>
                  <a:pt x="5190229" y="991969"/>
                </a:cubicBezTo>
                <a:cubicBezTo>
                  <a:pt x="5189848" y="997264"/>
                  <a:pt x="5189239" y="1002446"/>
                  <a:pt x="5188401" y="1007513"/>
                </a:cubicBezTo>
                <a:lnTo>
                  <a:pt x="5182914" y="1030373"/>
                </a:lnTo>
                <a:cubicBezTo>
                  <a:pt x="5182876" y="1030354"/>
                  <a:pt x="5182724" y="1030393"/>
                  <a:pt x="5182457" y="1030488"/>
                </a:cubicBezTo>
                <a:cubicBezTo>
                  <a:pt x="5182190" y="1030583"/>
                  <a:pt x="5182038" y="1030850"/>
                  <a:pt x="5182000" y="1031288"/>
                </a:cubicBezTo>
                <a:cubicBezTo>
                  <a:pt x="5181523" y="1035460"/>
                  <a:pt x="5180876" y="1039918"/>
                  <a:pt x="5180056" y="1044661"/>
                </a:cubicBezTo>
                <a:cubicBezTo>
                  <a:pt x="5179237" y="1049404"/>
                  <a:pt x="5178361" y="1054091"/>
                  <a:pt x="5177428" y="1058720"/>
                </a:cubicBezTo>
                <a:cubicBezTo>
                  <a:pt x="5177409" y="1060015"/>
                  <a:pt x="5177218" y="1061082"/>
                  <a:pt x="5176856" y="1061920"/>
                </a:cubicBezTo>
                <a:cubicBezTo>
                  <a:pt x="5176494" y="1062758"/>
                  <a:pt x="5176075" y="1063825"/>
                  <a:pt x="5175599" y="1065121"/>
                </a:cubicBezTo>
                <a:cubicBezTo>
                  <a:pt x="5175561" y="1065597"/>
                  <a:pt x="5175408" y="1066016"/>
                  <a:pt x="5175142" y="1066378"/>
                </a:cubicBezTo>
                <a:cubicBezTo>
                  <a:pt x="5174875" y="1066740"/>
                  <a:pt x="5174722" y="1066930"/>
                  <a:pt x="5174685" y="1066949"/>
                </a:cubicBezTo>
                <a:cubicBezTo>
                  <a:pt x="5173827" y="1071045"/>
                  <a:pt x="5173027" y="1074969"/>
                  <a:pt x="5172284" y="1078722"/>
                </a:cubicBezTo>
                <a:cubicBezTo>
                  <a:pt x="5171541" y="1082475"/>
                  <a:pt x="5170512" y="1086171"/>
                  <a:pt x="5169198" y="1089809"/>
                </a:cubicBezTo>
                <a:lnTo>
                  <a:pt x="5166455" y="1108097"/>
                </a:lnTo>
                <a:cubicBezTo>
                  <a:pt x="5166398" y="1110364"/>
                  <a:pt x="5166055" y="1112460"/>
                  <a:pt x="5165426" y="1114384"/>
                </a:cubicBezTo>
                <a:cubicBezTo>
                  <a:pt x="5164797" y="1116308"/>
                  <a:pt x="5164226" y="1118175"/>
                  <a:pt x="5163712" y="1119985"/>
                </a:cubicBezTo>
                <a:cubicBezTo>
                  <a:pt x="5162816" y="1123604"/>
                  <a:pt x="5162092" y="1126881"/>
                  <a:pt x="5161540" y="1129814"/>
                </a:cubicBezTo>
                <a:cubicBezTo>
                  <a:pt x="5160987" y="1132748"/>
                  <a:pt x="5160493" y="1135568"/>
                  <a:pt x="5160054" y="1138273"/>
                </a:cubicBezTo>
                <a:cubicBezTo>
                  <a:pt x="5159292" y="1140254"/>
                  <a:pt x="5158987" y="1141778"/>
                  <a:pt x="5159140" y="1142845"/>
                </a:cubicBezTo>
                <a:lnTo>
                  <a:pt x="5157311" y="1142845"/>
                </a:lnTo>
                <a:cubicBezTo>
                  <a:pt x="5157273" y="1142406"/>
                  <a:pt x="5157121" y="1141911"/>
                  <a:pt x="5156854" y="1141359"/>
                </a:cubicBezTo>
                <a:cubicBezTo>
                  <a:pt x="5156587" y="1140806"/>
                  <a:pt x="5156435" y="1140082"/>
                  <a:pt x="5156396" y="1139187"/>
                </a:cubicBezTo>
                <a:lnTo>
                  <a:pt x="5156396" y="1128214"/>
                </a:lnTo>
                <a:cubicBezTo>
                  <a:pt x="5155425" y="1119013"/>
                  <a:pt x="5154396" y="1109526"/>
                  <a:pt x="5153310" y="1099754"/>
                </a:cubicBezTo>
                <a:cubicBezTo>
                  <a:pt x="5152224" y="1089981"/>
                  <a:pt x="5151424" y="1080265"/>
                  <a:pt x="5150910" y="1070607"/>
                </a:cubicBezTo>
                <a:lnTo>
                  <a:pt x="5149995" y="1054148"/>
                </a:lnTo>
                <a:cubicBezTo>
                  <a:pt x="5149843" y="1048509"/>
                  <a:pt x="5149234" y="1042413"/>
                  <a:pt x="5148167" y="1035860"/>
                </a:cubicBezTo>
                <a:cubicBezTo>
                  <a:pt x="5147748" y="1033574"/>
                  <a:pt x="5147443" y="1031288"/>
                  <a:pt x="5147253" y="1029002"/>
                </a:cubicBezTo>
                <a:cubicBezTo>
                  <a:pt x="5147062" y="1026716"/>
                  <a:pt x="5146757" y="1024430"/>
                  <a:pt x="5146338" y="1022144"/>
                </a:cubicBezTo>
                <a:cubicBezTo>
                  <a:pt x="5145385" y="1015267"/>
                  <a:pt x="5144319" y="1008447"/>
                  <a:pt x="5143138" y="1001684"/>
                </a:cubicBezTo>
                <a:cubicBezTo>
                  <a:pt x="5141956" y="994921"/>
                  <a:pt x="5140890" y="988330"/>
                  <a:pt x="5139937" y="981910"/>
                </a:cubicBezTo>
                <a:cubicBezTo>
                  <a:pt x="5140090" y="977186"/>
                  <a:pt x="5139785" y="972004"/>
                  <a:pt x="5139023" y="966365"/>
                </a:cubicBezTo>
                <a:lnTo>
                  <a:pt x="5136279" y="937105"/>
                </a:lnTo>
                <a:cubicBezTo>
                  <a:pt x="5135213" y="923541"/>
                  <a:pt x="5134603" y="910435"/>
                  <a:pt x="5134451" y="897785"/>
                </a:cubicBezTo>
                <a:cubicBezTo>
                  <a:pt x="5133975" y="872415"/>
                  <a:pt x="5133555" y="848657"/>
                  <a:pt x="5133194" y="826512"/>
                </a:cubicBezTo>
                <a:cubicBezTo>
                  <a:pt x="5132831" y="804366"/>
                  <a:pt x="5132641" y="782438"/>
                  <a:pt x="5132622" y="760727"/>
                </a:cubicBezTo>
                <a:cubicBezTo>
                  <a:pt x="5132661" y="747426"/>
                  <a:pt x="5133041" y="733782"/>
                  <a:pt x="5133765" y="719795"/>
                </a:cubicBezTo>
                <a:cubicBezTo>
                  <a:pt x="5134489" y="705808"/>
                  <a:pt x="5135327" y="691706"/>
                  <a:pt x="5136279" y="677491"/>
                </a:cubicBezTo>
                <a:lnTo>
                  <a:pt x="5139023" y="659197"/>
                </a:lnTo>
                <a:cubicBezTo>
                  <a:pt x="5139042" y="658359"/>
                  <a:pt x="5139004" y="657520"/>
                  <a:pt x="5138908" y="656682"/>
                </a:cubicBezTo>
                <a:cubicBezTo>
                  <a:pt x="5138813" y="655843"/>
                  <a:pt x="5138547" y="654548"/>
                  <a:pt x="5138108" y="652794"/>
                </a:cubicBezTo>
                <a:lnTo>
                  <a:pt x="5122563" y="663771"/>
                </a:lnTo>
                <a:cubicBezTo>
                  <a:pt x="5114334" y="670116"/>
                  <a:pt x="5105876" y="676405"/>
                  <a:pt x="5097189" y="682636"/>
                </a:cubicBezTo>
                <a:cubicBezTo>
                  <a:pt x="5088502" y="688867"/>
                  <a:pt x="5079587" y="695384"/>
                  <a:pt x="5070443" y="702187"/>
                </a:cubicBezTo>
                <a:cubicBezTo>
                  <a:pt x="5064080" y="707656"/>
                  <a:pt x="5057603" y="712954"/>
                  <a:pt x="5051012" y="718080"/>
                </a:cubicBezTo>
                <a:cubicBezTo>
                  <a:pt x="5044421" y="723206"/>
                  <a:pt x="5037487" y="728275"/>
                  <a:pt x="5030209" y="733286"/>
                </a:cubicBezTo>
                <a:cubicBezTo>
                  <a:pt x="5027409" y="736049"/>
                  <a:pt x="5024323" y="738755"/>
                  <a:pt x="5020951" y="741404"/>
                </a:cubicBezTo>
                <a:cubicBezTo>
                  <a:pt x="5017579" y="744053"/>
                  <a:pt x="5014264" y="746530"/>
                  <a:pt x="5011007" y="748836"/>
                </a:cubicBezTo>
                <a:cubicBezTo>
                  <a:pt x="5009178" y="753409"/>
                  <a:pt x="5006435" y="757068"/>
                  <a:pt x="5002777" y="759812"/>
                </a:cubicBezTo>
                <a:cubicBezTo>
                  <a:pt x="5000910" y="761184"/>
                  <a:pt x="4999158" y="762556"/>
                  <a:pt x="4997519" y="763928"/>
                </a:cubicBezTo>
                <a:cubicBezTo>
                  <a:pt x="4995881" y="765300"/>
                  <a:pt x="4994586" y="766672"/>
                  <a:pt x="4993634" y="768044"/>
                </a:cubicBezTo>
                <a:lnTo>
                  <a:pt x="4990890" y="770788"/>
                </a:lnTo>
                <a:cubicBezTo>
                  <a:pt x="4989919" y="773018"/>
                  <a:pt x="4988433" y="774733"/>
                  <a:pt x="4986432" y="775933"/>
                </a:cubicBezTo>
                <a:cubicBezTo>
                  <a:pt x="4984432" y="777134"/>
                  <a:pt x="4982260" y="778163"/>
                  <a:pt x="4979918" y="779020"/>
                </a:cubicBezTo>
                <a:cubicBezTo>
                  <a:pt x="4978565" y="778963"/>
                  <a:pt x="4977155" y="778620"/>
                  <a:pt x="4975688" y="777991"/>
                </a:cubicBezTo>
                <a:cubicBezTo>
                  <a:pt x="4974221" y="777362"/>
                  <a:pt x="4972583" y="776791"/>
                  <a:pt x="4970773" y="776276"/>
                </a:cubicBezTo>
                <a:cubicBezTo>
                  <a:pt x="4970278" y="775781"/>
                  <a:pt x="4969668" y="775400"/>
                  <a:pt x="4968944" y="775133"/>
                </a:cubicBezTo>
                <a:cubicBezTo>
                  <a:pt x="4968221" y="774866"/>
                  <a:pt x="4967611" y="774942"/>
                  <a:pt x="4967116" y="775362"/>
                </a:cubicBezTo>
                <a:cubicBezTo>
                  <a:pt x="4963534" y="776772"/>
                  <a:pt x="4960410" y="777381"/>
                  <a:pt x="4957743" y="777191"/>
                </a:cubicBezTo>
                <a:cubicBezTo>
                  <a:pt x="4955076" y="777000"/>
                  <a:pt x="4952409" y="775781"/>
                  <a:pt x="4949742" y="773532"/>
                </a:cubicBezTo>
                <a:lnTo>
                  <a:pt x="4940598" y="764385"/>
                </a:lnTo>
                <a:cubicBezTo>
                  <a:pt x="4940579" y="764423"/>
                  <a:pt x="4940389" y="764576"/>
                  <a:pt x="4940026" y="764843"/>
                </a:cubicBezTo>
                <a:cubicBezTo>
                  <a:pt x="4939665" y="765109"/>
                  <a:pt x="4939246" y="765262"/>
                  <a:pt x="4938769" y="765300"/>
                </a:cubicBezTo>
                <a:cubicBezTo>
                  <a:pt x="4936978" y="765338"/>
                  <a:pt x="4935531" y="765262"/>
                  <a:pt x="4934426" y="765071"/>
                </a:cubicBezTo>
                <a:cubicBezTo>
                  <a:pt x="4933321" y="764881"/>
                  <a:pt x="4932330" y="764347"/>
                  <a:pt x="4931454" y="763471"/>
                </a:cubicBezTo>
                <a:cubicBezTo>
                  <a:pt x="4929701" y="760250"/>
                  <a:pt x="4928863" y="757087"/>
                  <a:pt x="4928939" y="753981"/>
                </a:cubicBezTo>
                <a:cubicBezTo>
                  <a:pt x="4929016" y="750875"/>
                  <a:pt x="4929549" y="747940"/>
                  <a:pt x="4930540" y="745177"/>
                </a:cubicBezTo>
                <a:cubicBezTo>
                  <a:pt x="4930521" y="745158"/>
                  <a:pt x="4930559" y="744967"/>
                  <a:pt x="4930654" y="744605"/>
                </a:cubicBezTo>
                <a:cubicBezTo>
                  <a:pt x="4930749" y="744243"/>
                  <a:pt x="4931016" y="743824"/>
                  <a:pt x="4931454" y="743348"/>
                </a:cubicBezTo>
                <a:cubicBezTo>
                  <a:pt x="4932293" y="740089"/>
                  <a:pt x="4932902" y="736773"/>
                  <a:pt x="4933283" y="733401"/>
                </a:cubicBezTo>
                <a:cubicBezTo>
                  <a:pt x="4933664" y="730028"/>
                  <a:pt x="4934274" y="726941"/>
                  <a:pt x="4935112" y="724139"/>
                </a:cubicBezTo>
                <a:lnTo>
                  <a:pt x="4940598" y="709505"/>
                </a:lnTo>
                <a:lnTo>
                  <a:pt x="4946085" y="696699"/>
                </a:lnTo>
                <a:lnTo>
                  <a:pt x="4956143" y="676576"/>
                </a:lnTo>
                <a:cubicBezTo>
                  <a:pt x="4957419" y="674232"/>
                  <a:pt x="4958524" y="671603"/>
                  <a:pt x="4959458" y="668687"/>
                </a:cubicBezTo>
                <a:cubicBezTo>
                  <a:pt x="4960391" y="665771"/>
                  <a:pt x="4961724" y="662913"/>
                  <a:pt x="4963458" y="660112"/>
                </a:cubicBezTo>
                <a:cubicBezTo>
                  <a:pt x="4964868" y="657882"/>
                  <a:pt x="4966392" y="655710"/>
                  <a:pt x="4968030" y="653595"/>
                </a:cubicBezTo>
                <a:cubicBezTo>
                  <a:pt x="4969668" y="651480"/>
                  <a:pt x="4971192" y="649079"/>
                  <a:pt x="4972602" y="646392"/>
                </a:cubicBezTo>
                <a:cubicBezTo>
                  <a:pt x="4974584" y="644562"/>
                  <a:pt x="4976107" y="641818"/>
                  <a:pt x="4977174" y="638160"/>
                </a:cubicBezTo>
                <a:lnTo>
                  <a:pt x="4979918" y="632672"/>
                </a:lnTo>
                <a:cubicBezTo>
                  <a:pt x="4981689" y="629451"/>
                  <a:pt x="4983175" y="626288"/>
                  <a:pt x="4984375" y="623182"/>
                </a:cubicBezTo>
                <a:cubicBezTo>
                  <a:pt x="4985575" y="620076"/>
                  <a:pt x="4986832" y="617141"/>
                  <a:pt x="4988147" y="614378"/>
                </a:cubicBezTo>
                <a:cubicBezTo>
                  <a:pt x="4989556" y="611253"/>
                  <a:pt x="4991081" y="608356"/>
                  <a:pt x="4992719" y="605688"/>
                </a:cubicBezTo>
                <a:cubicBezTo>
                  <a:pt x="4994357" y="603021"/>
                  <a:pt x="4995881" y="600124"/>
                  <a:pt x="4997291" y="596999"/>
                </a:cubicBezTo>
                <a:lnTo>
                  <a:pt x="5005521" y="583279"/>
                </a:lnTo>
                <a:cubicBezTo>
                  <a:pt x="5008169" y="579601"/>
                  <a:pt x="5010416" y="575980"/>
                  <a:pt x="5012264" y="572417"/>
                </a:cubicBezTo>
                <a:cubicBezTo>
                  <a:pt x="5014112" y="568854"/>
                  <a:pt x="5016132" y="565462"/>
                  <a:pt x="5018322" y="562241"/>
                </a:cubicBezTo>
                <a:cubicBezTo>
                  <a:pt x="5020646" y="559021"/>
                  <a:pt x="5022856" y="555858"/>
                  <a:pt x="5024951" y="552751"/>
                </a:cubicBezTo>
                <a:cubicBezTo>
                  <a:pt x="5027047" y="549645"/>
                  <a:pt x="5028799" y="546711"/>
                  <a:pt x="5030209" y="543948"/>
                </a:cubicBezTo>
                <a:lnTo>
                  <a:pt x="5043011" y="525654"/>
                </a:lnTo>
                <a:cubicBezTo>
                  <a:pt x="5044801" y="523787"/>
                  <a:pt x="5046250" y="521805"/>
                  <a:pt x="5047354" y="519709"/>
                </a:cubicBezTo>
                <a:cubicBezTo>
                  <a:pt x="5048459" y="517613"/>
                  <a:pt x="5049450" y="515631"/>
                  <a:pt x="5050326" y="513763"/>
                </a:cubicBezTo>
                <a:lnTo>
                  <a:pt x="5064042" y="494555"/>
                </a:lnTo>
                <a:cubicBezTo>
                  <a:pt x="5065833" y="490973"/>
                  <a:pt x="5067738" y="487619"/>
                  <a:pt x="5069757" y="484494"/>
                </a:cubicBezTo>
                <a:cubicBezTo>
                  <a:pt x="5071776" y="481368"/>
                  <a:pt x="5074138" y="478015"/>
                  <a:pt x="5076844" y="474432"/>
                </a:cubicBezTo>
                <a:cubicBezTo>
                  <a:pt x="5079111" y="470888"/>
                  <a:pt x="5081206" y="467686"/>
                  <a:pt x="5083130" y="464828"/>
                </a:cubicBezTo>
                <a:cubicBezTo>
                  <a:pt x="5085054" y="461970"/>
                  <a:pt x="5086921" y="458768"/>
                  <a:pt x="5088731" y="455224"/>
                </a:cubicBezTo>
                <a:lnTo>
                  <a:pt x="5096960" y="443333"/>
                </a:lnTo>
                <a:lnTo>
                  <a:pt x="5110676" y="421399"/>
                </a:lnTo>
                <a:cubicBezTo>
                  <a:pt x="5111439" y="418561"/>
                  <a:pt x="5112658" y="416155"/>
                  <a:pt x="5114334" y="414182"/>
                </a:cubicBezTo>
                <a:cubicBezTo>
                  <a:pt x="5114810" y="412753"/>
                  <a:pt x="5114772" y="411496"/>
                  <a:pt x="5114220" y="410410"/>
                </a:cubicBezTo>
                <a:cubicBezTo>
                  <a:pt x="5113667" y="409324"/>
                  <a:pt x="5112486" y="408753"/>
                  <a:pt x="5110676" y="408696"/>
                </a:cubicBezTo>
                <a:cubicBezTo>
                  <a:pt x="5104771" y="408677"/>
                  <a:pt x="5098979" y="408486"/>
                  <a:pt x="5093303" y="408124"/>
                </a:cubicBezTo>
                <a:cubicBezTo>
                  <a:pt x="5087626" y="407762"/>
                  <a:pt x="5081835" y="407343"/>
                  <a:pt x="5075929" y="406867"/>
                </a:cubicBezTo>
                <a:lnTo>
                  <a:pt x="5072272" y="406867"/>
                </a:lnTo>
                <a:lnTo>
                  <a:pt x="5072272" y="405952"/>
                </a:lnTo>
                <a:cubicBezTo>
                  <a:pt x="5073624" y="405914"/>
                  <a:pt x="5074805" y="405762"/>
                  <a:pt x="5075815" y="405495"/>
                </a:cubicBezTo>
                <a:cubicBezTo>
                  <a:pt x="5076824" y="405229"/>
                  <a:pt x="5077777" y="405076"/>
                  <a:pt x="5078673" y="405038"/>
                </a:cubicBezTo>
                <a:lnTo>
                  <a:pt x="5114334" y="405038"/>
                </a:lnTo>
                <a:cubicBezTo>
                  <a:pt x="5115248" y="405000"/>
                  <a:pt x="5116163" y="404619"/>
                  <a:pt x="5117077" y="403895"/>
                </a:cubicBezTo>
                <a:cubicBezTo>
                  <a:pt x="5117992" y="403171"/>
                  <a:pt x="5118906" y="402333"/>
                  <a:pt x="5119821" y="401381"/>
                </a:cubicBezTo>
                <a:cubicBezTo>
                  <a:pt x="5119801" y="401266"/>
                  <a:pt x="5119611" y="400809"/>
                  <a:pt x="5119249" y="400009"/>
                </a:cubicBezTo>
                <a:cubicBezTo>
                  <a:pt x="5118887" y="399209"/>
                  <a:pt x="5118468" y="398752"/>
                  <a:pt x="5117992" y="398637"/>
                </a:cubicBezTo>
                <a:lnTo>
                  <a:pt x="5077758" y="398637"/>
                </a:lnTo>
                <a:cubicBezTo>
                  <a:pt x="5073700" y="398694"/>
                  <a:pt x="5069928" y="398809"/>
                  <a:pt x="5066442" y="398980"/>
                </a:cubicBezTo>
                <a:cubicBezTo>
                  <a:pt x="5062956" y="399152"/>
                  <a:pt x="5059413" y="399037"/>
                  <a:pt x="5055812" y="398637"/>
                </a:cubicBezTo>
                <a:cubicBezTo>
                  <a:pt x="5053583" y="398618"/>
                  <a:pt x="5051640" y="398428"/>
                  <a:pt x="5049983" y="398066"/>
                </a:cubicBezTo>
                <a:cubicBezTo>
                  <a:pt x="5048326" y="397704"/>
                  <a:pt x="5046611" y="397285"/>
                  <a:pt x="5044840" y="396809"/>
                </a:cubicBezTo>
                <a:cubicBezTo>
                  <a:pt x="5042573" y="396313"/>
                  <a:pt x="5040477" y="395704"/>
                  <a:pt x="5038553" y="394980"/>
                </a:cubicBezTo>
                <a:cubicBezTo>
                  <a:pt x="5036629" y="394256"/>
                  <a:pt x="5034762" y="393646"/>
                  <a:pt x="5032953" y="393151"/>
                </a:cubicBezTo>
                <a:cubicBezTo>
                  <a:pt x="5029238" y="392218"/>
                  <a:pt x="5025466" y="390884"/>
                  <a:pt x="5021637" y="389150"/>
                </a:cubicBezTo>
                <a:cubicBezTo>
                  <a:pt x="5017808" y="387417"/>
                  <a:pt x="5014264" y="385398"/>
                  <a:pt x="5011007" y="383093"/>
                </a:cubicBezTo>
                <a:cubicBezTo>
                  <a:pt x="5010416" y="381340"/>
                  <a:pt x="5009083" y="380045"/>
                  <a:pt x="5007007" y="379206"/>
                </a:cubicBezTo>
                <a:cubicBezTo>
                  <a:pt x="5004930" y="378368"/>
                  <a:pt x="5002911" y="377530"/>
                  <a:pt x="5000948" y="376692"/>
                </a:cubicBezTo>
                <a:cubicBezTo>
                  <a:pt x="4997215" y="375720"/>
                  <a:pt x="4994167" y="374006"/>
                  <a:pt x="4991805" y="371548"/>
                </a:cubicBezTo>
                <a:cubicBezTo>
                  <a:pt x="4989443" y="369091"/>
                  <a:pt x="4988223" y="366233"/>
                  <a:pt x="4988147" y="362976"/>
                </a:cubicBezTo>
                <a:cubicBezTo>
                  <a:pt x="4988147" y="354746"/>
                  <a:pt x="4990890" y="348345"/>
                  <a:pt x="4996376" y="343773"/>
                </a:cubicBezTo>
                <a:cubicBezTo>
                  <a:pt x="4998053" y="342859"/>
                  <a:pt x="4999272" y="341030"/>
                  <a:pt x="5000034" y="338287"/>
                </a:cubicBezTo>
                <a:cubicBezTo>
                  <a:pt x="5002816" y="340516"/>
                  <a:pt x="5005254" y="342230"/>
                  <a:pt x="5007350" y="343430"/>
                </a:cubicBezTo>
                <a:cubicBezTo>
                  <a:pt x="5009445" y="344631"/>
                  <a:pt x="5010969" y="345659"/>
                  <a:pt x="5011921" y="346517"/>
                </a:cubicBezTo>
                <a:cubicBezTo>
                  <a:pt x="5012797" y="347031"/>
                  <a:pt x="5013560" y="347602"/>
                  <a:pt x="5014207" y="348231"/>
                </a:cubicBezTo>
                <a:cubicBezTo>
                  <a:pt x="5014855" y="348860"/>
                  <a:pt x="5015617" y="349203"/>
                  <a:pt x="5016493" y="349260"/>
                </a:cubicBezTo>
                <a:cubicBezTo>
                  <a:pt x="5020075" y="350193"/>
                  <a:pt x="5023428" y="350612"/>
                  <a:pt x="5026552" y="350517"/>
                </a:cubicBezTo>
                <a:cubicBezTo>
                  <a:pt x="5029676" y="350422"/>
                  <a:pt x="5033029" y="349698"/>
                  <a:pt x="5036610" y="348345"/>
                </a:cubicBezTo>
                <a:cubicBezTo>
                  <a:pt x="5043773" y="345755"/>
                  <a:pt x="5051393" y="343621"/>
                  <a:pt x="5059470" y="341944"/>
                </a:cubicBezTo>
                <a:lnTo>
                  <a:pt x="5075929" y="334629"/>
                </a:lnTo>
                <a:lnTo>
                  <a:pt x="5101533" y="322742"/>
                </a:lnTo>
                <a:cubicBezTo>
                  <a:pt x="5105133" y="320875"/>
                  <a:pt x="5108447" y="319123"/>
                  <a:pt x="5111476" y="317484"/>
                </a:cubicBezTo>
                <a:cubicBezTo>
                  <a:pt x="5114506" y="315846"/>
                  <a:pt x="5117592" y="314551"/>
                  <a:pt x="5120735" y="313598"/>
                </a:cubicBezTo>
                <a:cubicBezTo>
                  <a:pt x="5125212" y="312036"/>
                  <a:pt x="5129517" y="310360"/>
                  <a:pt x="5133651" y="308569"/>
                </a:cubicBezTo>
                <a:cubicBezTo>
                  <a:pt x="5137785" y="306778"/>
                  <a:pt x="5142319" y="306016"/>
                  <a:pt x="5147253" y="306283"/>
                </a:cubicBezTo>
                <a:cubicBezTo>
                  <a:pt x="5151596" y="306721"/>
                  <a:pt x="5155939" y="307902"/>
                  <a:pt x="5160283" y="309826"/>
                </a:cubicBezTo>
                <a:cubicBezTo>
                  <a:pt x="5164626" y="311750"/>
                  <a:pt x="5167598" y="314532"/>
                  <a:pt x="5169198" y="318170"/>
                </a:cubicBezTo>
                <a:cubicBezTo>
                  <a:pt x="5170188" y="319561"/>
                  <a:pt x="5171637" y="320666"/>
                  <a:pt x="5173542" y="321485"/>
                </a:cubicBezTo>
                <a:cubicBezTo>
                  <a:pt x="5175446" y="322304"/>
                  <a:pt x="5177351" y="322723"/>
                  <a:pt x="5179256" y="322742"/>
                </a:cubicBezTo>
                <a:cubicBezTo>
                  <a:pt x="5182818" y="324057"/>
                  <a:pt x="5186210" y="325085"/>
                  <a:pt x="5189429" y="325828"/>
                </a:cubicBezTo>
                <a:cubicBezTo>
                  <a:pt x="5192649" y="326571"/>
                  <a:pt x="5196268" y="327371"/>
                  <a:pt x="5200288" y="328229"/>
                </a:cubicBezTo>
                <a:cubicBezTo>
                  <a:pt x="5201698" y="328248"/>
                  <a:pt x="5203221" y="328209"/>
                  <a:pt x="5204860" y="328114"/>
                </a:cubicBezTo>
                <a:cubicBezTo>
                  <a:pt x="5206498" y="328019"/>
                  <a:pt x="5208022" y="327752"/>
                  <a:pt x="5209431" y="327314"/>
                </a:cubicBezTo>
                <a:cubicBezTo>
                  <a:pt x="5213470" y="326400"/>
                  <a:pt x="5217052" y="325257"/>
                  <a:pt x="5220176" y="323885"/>
                </a:cubicBezTo>
                <a:cubicBezTo>
                  <a:pt x="5223300" y="322514"/>
                  <a:pt x="5226424" y="320913"/>
                  <a:pt x="5229548" y="319085"/>
                </a:cubicBezTo>
                <a:cubicBezTo>
                  <a:pt x="5235054" y="317389"/>
                  <a:pt x="5240502" y="315751"/>
                  <a:pt x="5245893" y="314170"/>
                </a:cubicBezTo>
                <a:cubicBezTo>
                  <a:pt x="5251285" y="312588"/>
                  <a:pt x="5256504" y="310264"/>
                  <a:pt x="5261553" y="307197"/>
                </a:cubicBezTo>
                <a:cubicBezTo>
                  <a:pt x="5264658" y="305845"/>
                  <a:pt x="5267591" y="304435"/>
                  <a:pt x="5270354" y="302968"/>
                </a:cubicBezTo>
                <a:cubicBezTo>
                  <a:pt x="5273116" y="301501"/>
                  <a:pt x="5276278" y="299863"/>
                  <a:pt x="5279840" y="298053"/>
                </a:cubicBezTo>
                <a:lnTo>
                  <a:pt x="5273440" y="294396"/>
                </a:lnTo>
                <a:cubicBezTo>
                  <a:pt x="5275269" y="293881"/>
                  <a:pt x="5277097" y="293538"/>
                  <a:pt x="5278926" y="293367"/>
                </a:cubicBezTo>
                <a:close/>
                <a:moveTo>
                  <a:pt x="4035432" y="282509"/>
                </a:moveTo>
                <a:lnTo>
                  <a:pt x="4037266" y="282509"/>
                </a:lnTo>
                <a:cubicBezTo>
                  <a:pt x="4047284" y="282432"/>
                  <a:pt x="4056497" y="283956"/>
                  <a:pt x="4064905" y="287081"/>
                </a:cubicBezTo>
                <a:cubicBezTo>
                  <a:pt x="4073314" y="290205"/>
                  <a:pt x="4081150" y="295386"/>
                  <a:pt x="4088413" y="302625"/>
                </a:cubicBezTo>
                <a:cubicBezTo>
                  <a:pt x="4096381" y="310436"/>
                  <a:pt x="4101667" y="319275"/>
                  <a:pt x="4104273" y="329143"/>
                </a:cubicBezTo>
                <a:cubicBezTo>
                  <a:pt x="4106878" y="339011"/>
                  <a:pt x="4108285" y="349679"/>
                  <a:pt x="4108494" y="361147"/>
                </a:cubicBezTo>
                <a:lnTo>
                  <a:pt x="4108494" y="378481"/>
                </a:lnTo>
                <a:lnTo>
                  <a:pt x="4113983" y="375744"/>
                </a:lnTo>
                <a:cubicBezTo>
                  <a:pt x="4123645" y="369376"/>
                  <a:pt x="4133822" y="363861"/>
                  <a:pt x="4144513" y="359198"/>
                </a:cubicBezTo>
                <a:cubicBezTo>
                  <a:pt x="4155204" y="354535"/>
                  <a:pt x="4166067" y="350613"/>
                  <a:pt x="4177101" y="347431"/>
                </a:cubicBezTo>
                <a:cubicBezTo>
                  <a:pt x="4180760" y="346364"/>
                  <a:pt x="4184420" y="344840"/>
                  <a:pt x="4188079" y="342859"/>
                </a:cubicBezTo>
                <a:cubicBezTo>
                  <a:pt x="4190365" y="340478"/>
                  <a:pt x="4192881" y="339068"/>
                  <a:pt x="4195625" y="338630"/>
                </a:cubicBezTo>
                <a:cubicBezTo>
                  <a:pt x="4198370" y="338192"/>
                  <a:pt x="4201343" y="339297"/>
                  <a:pt x="4204544" y="341944"/>
                </a:cubicBezTo>
                <a:cubicBezTo>
                  <a:pt x="4205040" y="342345"/>
                  <a:pt x="4205650" y="342459"/>
                  <a:pt x="4206374" y="342287"/>
                </a:cubicBezTo>
                <a:cubicBezTo>
                  <a:pt x="4207098" y="342116"/>
                  <a:pt x="4207708" y="342002"/>
                  <a:pt x="4208203" y="341944"/>
                </a:cubicBezTo>
                <a:cubicBezTo>
                  <a:pt x="4208699" y="342364"/>
                  <a:pt x="4209309" y="342668"/>
                  <a:pt x="4210033" y="342859"/>
                </a:cubicBezTo>
                <a:cubicBezTo>
                  <a:pt x="4210757" y="343049"/>
                  <a:pt x="4211367" y="343354"/>
                  <a:pt x="4211862" y="343773"/>
                </a:cubicBezTo>
                <a:cubicBezTo>
                  <a:pt x="4214130" y="346155"/>
                  <a:pt x="4216455" y="347793"/>
                  <a:pt x="4218838" y="348688"/>
                </a:cubicBezTo>
                <a:cubicBezTo>
                  <a:pt x="4221220" y="349584"/>
                  <a:pt x="4223773" y="349164"/>
                  <a:pt x="4226498" y="347431"/>
                </a:cubicBezTo>
                <a:cubicBezTo>
                  <a:pt x="4231911" y="346536"/>
                  <a:pt x="4237095" y="345355"/>
                  <a:pt x="4242049" y="343888"/>
                </a:cubicBezTo>
                <a:cubicBezTo>
                  <a:pt x="4247004" y="342421"/>
                  <a:pt x="4252188" y="340554"/>
                  <a:pt x="4257601" y="338287"/>
                </a:cubicBezTo>
                <a:cubicBezTo>
                  <a:pt x="4259945" y="337792"/>
                  <a:pt x="4262574" y="336953"/>
                  <a:pt x="4265490" y="335772"/>
                </a:cubicBezTo>
                <a:cubicBezTo>
                  <a:pt x="4268406" y="334591"/>
                  <a:pt x="4271265" y="333296"/>
                  <a:pt x="4274066" y="331886"/>
                </a:cubicBezTo>
                <a:cubicBezTo>
                  <a:pt x="4275419" y="331448"/>
                  <a:pt x="4276601" y="331181"/>
                  <a:pt x="4277611" y="331086"/>
                </a:cubicBezTo>
                <a:cubicBezTo>
                  <a:pt x="4278621" y="330991"/>
                  <a:pt x="4279574" y="330953"/>
                  <a:pt x="4280470" y="330972"/>
                </a:cubicBezTo>
                <a:lnTo>
                  <a:pt x="4281384" y="330972"/>
                </a:lnTo>
                <a:cubicBezTo>
                  <a:pt x="4279993" y="331886"/>
                  <a:pt x="4278430" y="332800"/>
                  <a:pt x="4276696" y="333715"/>
                </a:cubicBezTo>
                <a:cubicBezTo>
                  <a:pt x="4274962" y="334629"/>
                  <a:pt x="4273171" y="335544"/>
                  <a:pt x="4271322" y="336458"/>
                </a:cubicBezTo>
                <a:cubicBezTo>
                  <a:pt x="4271360" y="336877"/>
                  <a:pt x="4271512" y="337182"/>
                  <a:pt x="4271779" y="337373"/>
                </a:cubicBezTo>
                <a:cubicBezTo>
                  <a:pt x="4272046" y="337563"/>
                  <a:pt x="4272198" y="337868"/>
                  <a:pt x="4272237" y="338287"/>
                </a:cubicBezTo>
                <a:lnTo>
                  <a:pt x="4278640" y="335544"/>
                </a:lnTo>
                <a:lnTo>
                  <a:pt x="4284129" y="332800"/>
                </a:lnTo>
                <a:cubicBezTo>
                  <a:pt x="4286034" y="332324"/>
                  <a:pt x="4287483" y="332362"/>
                  <a:pt x="4288474" y="332915"/>
                </a:cubicBezTo>
                <a:cubicBezTo>
                  <a:pt x="4289465" y="333467"/>
                  <a:pt x="4289541" y="334648"/>
                  <a:pt x="4288702" y="336458"/>
                </a:cubicBezTo>
                <a:cubicBezTo>
                  <a:pt x="4287292" y="339125"/>
                  <a:pt x="4285767" y="341563"/>
                  <a:pt x="4284129" y="343773"/>
                </a:cubicBezTo>
                <a:cubicBezTo>
                  <a:pt x="4282490" y="345983"/>
                  <a:pt x="4280965" y="348421"/>
                  <a:pt x="4279555" y="351089"/>
                </a:cubicBezTo>
                <a:cubicBezTo>
                  <a:pt x="4277268" y="354327"/>
                  <a:pt x="4274752" y="357678"/>
                  <a:pt x="4272008" y="361141"/>
                </a:cubicBezTo>
                <a:cubicBezTo>
                  <a:pt x="4269264" y="364604"/>
                  <a:pt x="4266291" y="367951"/>
                  <a:pt x="4263089" y="371183"/>
                </a:cubicBezTo>
                <a:cubicBezTo>
                  <a:pt x="4262136" y="372494"/>
                  <a:pt x="4260840" y="373520"/>
                  <a:pt x="4259201" y="374262"/>
                </a:cubicBezTo>
                <a:cubicBezTo>
                  <a:pt x="4257562" y="375003"/>
                  <a:pt x="4255809" y="375801"/>
                  <a:pt x="4253941" y="376656"/>
                </a:cubicBezTo>
                <a:cubicBezTo>
                  <a:pt x="4252150" y="377474"/>
                  <a:pt x="4250473" y="378120"/>
                  <a:pt x="4248910" y="378595"/>
                </a:cubicBezTo>
                <a:cubicBezTo>
                  <a:pt x="4247347" y="379070"/>
                  <a:pt x="4245670" y="379945"/>
                  <a:pt x="4243879" y="381218"/>
                </a:cubicBezTo>
                <a:cubicBezTo>
                  <a:pt x="4244756" y="381693"/>
                  <a:pt x="4245518" y="382111"/>
                  <a:pt x="4246166" y="382472"/>
                </a:cubicBezTo>
                <a:cubicBezTo>
                  <a:pt x="4246814" y="382834"/>
                  <a:pt x="4247576" y="383024"/>
                  <a:pt x="4248453" y="383043"/>
                </a:cubicBezTo>
                <a:cubicBezTo>
                  <a:pt x="4242031" y="387490"/>
                  <a:pt x="4235208" y="390455"/>
                  <a:pt x="4227985" y="391938"/>
                </a:cubicBezTo>
                <a:cubicBezTo>
                  <a:pt x="4220762" y="393420"/>
                  <a:pt x="4213254" y="394105"/>
                  <a:pt x="4205459" y="393991"/>
                </a:cubicBezTo>
                <a:cubicBezTo>
                  <a:pt x="4202219" y="394029"/>
                  <a:pt x="4199094" y="394409"/>
                  <a:pt x="4196083" y="395131"/>
                </a:cubicBezTo>
                <a:cubicBezTo>
                  <a:pt x="4193072" y="395853"/>
                  <a:pt x="4190403" y="396689"/>
                  <a:pt x="4188079" y="397640"/>
                </a:cubicBezTo>
                <a:cubicBezTo>
                  <a:pt x="4185753" y="398210"/>
                  <a:pt x="4183543" y="398438"/>
                  <a:pt x="4181446" y="398324"/>
                </a:cubicBezTo>
                <a:cubicBezTo>
                  <a:pt x="4179350" y="398210"/>
                  <a:pt x="4177597" y="397070"/>
                  <a:pt x="4176187" y="394903"/>
                </a:cubicBezTo>
                <a:lnTo>
                  <a:pt x="4140511" y="414988"/>
                </a:lnTo>
                <a:cubicBezTo>
                  <a:pt x="4132754" y="419129"/>
                  <a:pt x="4124941" y="423442"/>
                  <a:pt x="4117074" y="427927"/>
                </a:cubicBezTo>
                <a:cubicBezTo>
                  <a:pt x="4109207" y="432411"/>
                  <a:pt x="4101175" y="436953"/>
                  <a:pt x="4092977" y="441552"/>
                </a:cubicBezTo>
                <a:lnTo>
                  <a:pt x="4087500" y="443384"/>
                </a:lnTo>
                <a:cubicBezTo>
                  <a:pt x="4083146" y="444853"/>
                  <a:pt x="4080217" y="445350"/>
                  <a:pt x="4078715" y="444873"/>
                </a:cubicBezTo>
                <a:cubicBezTo>
                  <a:pt x="4077213" y="444395"/>
                  <a:pt x="4075882" y="442373"/>
                  <a:pt x="4074722" y="438804"/>
                </a:cubicBezTo>
                <a:cubicBezTo>
                  <a:pt x="4072402" y="438442"/>
                  <a:pt x="4069968" y="438251"/>
                  <a:pt x="4067419" y="438232"/>
                </a:cubicBezTo>
                <a:cubicBezTo>
                  <a:pt x="4064872" y="438213"/>
                  <a:pt x="4062437" y="437793"/>
                  <a:pt x="4060118" y="436972"/>
                </a:cubicBezTo>
                <a:cubicBezTo>
                  <a:pt x="4058311" y="435999"/>
                  <a:pt x="4056676" y="434739"/>
                  <a:pt x="4055211" y="433194"/>
                </a:cubicBezTo>
                <a:cubicBezTo>
                  <a:pt x="4053747" y="431648"/>
                  <a:pt x="4052340" y="430159"/>
                  <a:pt x="4050990" y="428728"/>
                </a:cubicBezTo>
                <a:cubicBezTo>
                  <a:pt x="4050552" y="428251"/>
                  <a:pt x="4050058" y="427831"/>
                  <a:pt x="4049507" y="427469"/>
                </a:cubicBezTo>
                <a:cubicBezTo>
                  <a:pt x="4048955" y="427106"/>
                  <a:pt x="4048233" y="426915"/>
                  <a:pt x="4047339" y="426896"/>
                </a:cubicBezTo>
                <a:cubicBezTo>
                  <a:pt x="4043658" y="426515"/>
                  <a:pt x="4040949" y="425446"/>
                  <a:pt x="4039212" y="423690"/>
                </a:cubicBezTo>
                <a:cubicBezTo>
                  <a:pt x="4037475" y="421935"/>
                  <a:pt x="4036826" y="419034"/>
                  <a:pt x="4037266" y="414988"/>
                </a:cubicBezTo>
                <a:cubicBezTo>
                  <a:pt x="4037762" y="408101"/>
                  <a:pt x="4038373" y="401102"/>
                  <a:pt x="4039099" y="393992"/>
                </a:cubicBezTo>
                <a:cubicBezTo>
                  <a:pt x="4039825" y="386882"/>
                  <a:pt x="4040436" y="379887"/>
                  <a:pt x="4040933" y="373007"/>
                </a:cubicBezTo>
                <a:cubicBezTo>
                  <a:pt x="4041830" y="362009"/>
                  <a:pt x="4042556" y="350892"/>
                  <a:pt x="4043110" y="339655"/>
                </a:cubicBezTo>
                <a:cubicBezTo>
                  <a:pt x="4043664" y="328418"/>
                  <a:pt x="4044161" y="317294"/>
                  <a:pt x="4044600" y="306283"/>
                </a:cubicBezTo>
                <a:cubicBezTo>
                  <a:pt x="4044581" y="304435"/>
                  <a:pt x="4044390" y="302644"/>
                  <a:pt x="4044027" y="300911"/>
                </a:cubicBezTo>
                <a:cubicBezTo>
                  <a:pt x="4043664" y="299177"/>
                  <a:pt x="4043244" y="297615"/>
                  <a:pt x="4042766" y="296225"/>
                </a:cubicBezTo>
                <a:cubicBezTo>
                  <a:pt x="4041773" y="294339"/>
                  <a:pt x="4040551" y="292167"/>
                  <a:pt x="4039099" y="289709"/>
                </a:cubicBezTo>
                <a:cubicBezTo>
                  <a:pt x="4037648" y="287252"/>
                  <a:pt x="4036425" y="284852"/>
                  <a:pt x="4035432" y="282509"/>
                </a:cubicBezTo>
                <a:close/>
                <a:moveTo>
                  <a:pt x="7540414" y="251419"/>
                </a:moveTo>
                <a:cubicBezTo>
                  <a:pt x="7530764" y="252390"/>
                  <a:pt x="7522374" y="255012"/>
                  <a:pt x="7515242" y="259284"/>
                </a:cubicBezTo>
                <a:cubicBezTo>
                  <a:pt x="7508110" y="263556"/>
                  <a:pt x="7502465" y="269139"/>
                  <a:pt x="7498308" y="276032"/>
                </a:cubicBezTo>
                <a:cubicBezTo>
                  <a:pt x="7490127" y="287084"/>
                  <a:pt x="7482461" y="298317"/>
                  <a:pt x="7475310" y="309732"/>
                </a:cubicBezTo>
                <a:cubicBezTo>
                  <a:pt x="7468158" y="321146"/>
                  <a:pt x="7461179" y="332164"/>
                  <a:pt x="7454371" y="342784"/>
                </a:cubicBezTo>
                <a:cubicBezTo>
                  <a:pt x="7450118" y="348770"/>
                  <a:pt x="7447182" y="355328"/>
                  <a:pt x="7445564" y="362458"/>
                </a:cubicBezTo>
                <a:cubicBezTo>
                  <a:pt x="7443944" y="369588"/>
                  <a:pt x="7441699" y="377062"/>
                  <a:pt x="7438828" y="384878"/>
                </a:cubicBezTo>
                <a:cubicBezTo>
                  <a:pt x="7440671" y="383982"/>
                  <a:pt x="7442230" y="383258"/>
                  <a:pt x="7443504" y="382705"/>
                </a:cubicBezTo>
                <a:cubicBezTo>
                  <a:pt x="7444780" y="382152"/>
                  <a:pt x="7445656" y="381656"/>
                  <a:pt x="7446133" y="381218"/>
                </a:cubicBezTo>
                <a:cubicBezTo>
                  <a:pt x="7447944" y="379826"/>
                  <a:pt x="7449584" y="378491"/>
                  <a:pt x="7451053" y="377214"/>
                </a:cubicBezTo>
                <a:cubicBezTo>
                  <a:pt x="7452521" y="375937"/>
                  <a:pt x="7453932" y="374831"/>
                  <a:pt x="7455286" y="373897"/>
                </a:cubicBezTo>
                <a:cubicBezTo>
                  <a:pt x="7481832" y="351019"/>
                  <a:pt x="7505630" y="327227"/>
                  <a:pt x="7526684" y="302519"/>
                </a:cubicBezTo>
                <a:cubicBezTo>
                  <a:pt x="7531241" y="296562"/>
                  <a:pt x="7535398" y="290437"/>
                  <a:pt x="7539155" y="284143"/>
                </a:cubicBezTo>
                <a:cubicBezTo>
                  <a:pt x="7542912" y="277850"/>
                  <a:pt x="7546382" y="271494"/>
                  <a:pt x="7549568" y="265078"/>
                </a:cubicBezTo>
                <a:cubicBezTo>
                  <a:pt x="7550959" y="263662"/>
                  <a:pt x="7552066" y="261960"/>
                  <a:pt x="7552885" y="259972"/>
                </a:cubicBezTo>
                <a:cubicBezTo>
                  <a:pt x="7553705" y="257984"/>
                  <a:pt x="7554124" y="256047"/>
                  <a:pt x="7554144" y="254162"/>
                </a:cubicBezTo>
                <a:cubicBezTo>
                  <a:pt x="7551875" y="253648"/>
                  <a:pt x="7549776" y="253076"/>
                  <a:pt x="7547851" y="252448"/>
                </a:cubicBezTo>
                <a:cubicBezTo>
                  <a:pt x="7545925" y="251819"/>
                  <a:pt x="7544056" y="251476"/>
                  <a:pt x="7542244" y="251419"/>
                </a:cubicBezTo>
                <a:close/>
                <a:moveTo>
                  <a:pt x="92373" y="244602"/>
                </a:moveTo>
                <a:cubicBezTo>
                  <a:pt x="91526" y="244602"/>
                  <a:pt x="90762" y="245212"/>
                  <a:pt x="90081" y="246432"/>
                </a:cubicBezTo>
                <a:cubicBezTo>
                  <a:pt x="87066" y="246610"/>
                  <a:pt x="84047" y="247474"/>
                  <a:pt x="81026" y="249024"/>
                </a:cubicBezTo>
                <a:cubicBezTo>
                  <a:pt x="78004" y="250574"/>
                  <a:pt x="74974" y="251744"/>
                  <a:pt x="71933" y="252531"/>
                </a:cubicBezTo>
                <a:cubicBezTo>
                  <a:pt x="70155" y="253726"/>
                  <a:pt x="68529" y="254692"/>
                  <a:pt x="67056" y="255429"/>
                </a:cubicBezTo>
                <a:cubicBezTo>
                  <a:pt x="65583" y="256166"/>
                  <a:pt x="63957" y="256826"/>
                  <a:pt x="62179" y="257411"/>
                </a:cubicBezTo>
                <a:lnTo>
                  <a:pt x="98755" y="279369"/>
                </a:lnTo>
                <a:lnTo>
                  <a:pt x="98704" y="278149"/>
                </a:lnTo>
                <a:cubicBezTo>
                  <a:pt x="98035" y="272634"/>
                  <a:pt x="97211" y="267196"/>
                  <a:pt x="96232" y="261833"/>
                </a:cubicBezTo>
                <a:cubicBezTo>
                  <a:pt x="95254" y="256471"/>
                  <a:pt x="94429" y="251337"/>
                  <a:pt x="93760" y="246432"/>
                </a:cubicBezTo>
                <a:cubicBezTo>
                  <a:pt x="93682" y="245212"/>
                  <a:pt x="93220" y="244602"/>
                  <a:pt x="92373" y="244602"/>
                </a:cubicBezTo>
                <a:close/>
                <a:moveTo>
                  <a:pt x="8792504" y="240406"/>
                </a:moveTo>
                <a:cubicBezTo>
                  <a:pt x="8788681" y="240862"/>
                  <a:pt x="8784338" y="241773"/>
                  <a:pt x="8779475" y="243140"/>
                </a:cubicBezTo>
                <a:cubicBezTo>
                  <a:pt x="8769749" y="245873"/>
                  <a:pt x="8762389" y="248607"/>
                  <a:pt x="8757397" y="251341"/>
                </a:cubicBezTo>
                <a:lnTo>
                  <a:pt x="8803614" y="242836"/>
                </a:lnTo>
                <a:cubicBezTo>
                  <a:pt x="8803814" y="241419"/>
                  <a:pt x="8803414" y="240609"/>
                  <a:pt x="8802414" y="240406"/>
                </a:cubicBezTo>
                <a:cubicBezTo>
                  <a:pt x="8799631" y="239951"/>
                  <a:pt x="8796327" y="239951"/>
                  <a:pt x="8792504" y="240406"/>
                </a:cubicBezTo>
                <a:close/>
                <a:moveTo>
                  <a:pt x="7360954" y="235074"/>
                </a:moveTo>
                <a:cubicBezTo>
                  <a:pt x="7358858" y="235550"/>
                  <a:pt x="7357104" y="237341"/>
                  <a:pt x="7355693" y="240446"/>
                </a:cubicBezTo>
                <a:cubicBezTo>
                  <a:pt x="7355178" y="240484"/>
                  <a:pt x="7354606" y="240865"/>
                  <a:pt x="7353978" y="241589"/>
                </a:cubicBezTo>
                <a:cubicBezTo>
                  <a:pt x="7353349" y="242313"/>
                  <a:pt x="7353006" y="243151"/>
                  <a:pt x="7352948" y="244104"/>
                </a:cubicBezTo>
                <a:cubicBezTo>
                  <a:pt x="7350432" y="249568"/>
                  <a:pt x="7349289" y="255082"/>
                  <a:pt x="7349518" y="260645"/>
                </a:cubicBezTo>
                <a:cubicBezTo>
                  <a:pt x="7349746" y="266208"/>
                  <a:pt x="7349976" y="271952"/>
                  <a:pt x="7350204" y="277876"/>
                </a:cubicBezTo>
                <a:cubicBezTo>
                  <a:pt x="7351690" y="292086"/>
                  <a:pt x="7353978" y="306595"/>
                  <a:pt x="7357066" y="321401"/>
                </a:cubicBezTo>
                <a:cubicBezTo>
                  <a:pt x="7360154" y="336208"/>
                  <a:pt x="7363356" y="350961"/>
                  <a:pt x="7366672" y="365661"/>
                </a:cubicBezTo>
                <a:cubicBezTo>
                  <a:pt x="7369664" y="376070"/>
                  <a:pt x="7372371" y="386594"/>
                  <a:pt x="7374792" y="397232"/>
                </a:cubicBezTo>
                <a:cubicBezTo>
                  <a:pt x="7377212" y="407870"/>
                  <a:pt x="7377860" y="419309"/>
                  <a:pt x="7376736" y="431548"/>
                </a:cubicBezTo>
                <a:cubicBezTo>
                  <a:pt x="7382206" y="427487"/>
                  <a:pt x="7387962" y="423484"/>
                  <a:pt x="7394000" y="419537"/>
                </a:cubicBezTo>
                <a:cubicBezTo>
                  <a:pt x="7400040" y="415591"/>
                  <a:pt x="7406473" y="411359"/>
                  <a:pt x="7413302" y="406840"/>
                </a:cubicBezTo>
                <a:cubicBezTo>
                  <a:pt x="7412028" y="405925"/>
                  <a:pt x="7410928" y="405010"/>
                  <a:pt x="7409997" y="404095"/>
                </a:cubicBezTo>
                <a:cubicBezTo>
                  <a:pt x="7409066" y="403180"/>
                  <a:pt x="7407736" y="402265"/>
                  <a:pt x="7406008" y="401350"/>
                </a:cubicBezTo>
                <a:cubicBezTo>
                  <a:pt x="7402942" y="400397"/>
                  <a:pt x="7401074" y="399100"/>
                  <a:pt x="7400408" y="397461"/>
                </a:cubicBezTo>
                <a:cubicBezTo>
                  <a:pt x="7399741" y="395821"/>
                  <a:pt x="7399475" y="394067"/>
                  <a:pt x="7399608" y="392199"/>
                </a:cubicBezTo>
                <a:cubicBezTo>
                  <a:pt x="7399588" y="389968"/>
                  <a:pt x="7399627" y="388024"/>
                  <a:pt x="7399722" y="386365"/>
                </a:cubicBezTo>
                <a:cubicBezTo>
                  <a:pt x="7399818" y="384706"/>
                  <a:pt x="7400084" y="382991"/>
                  <a:pt x="7400523" y="381218"/>
                </a:cubicBezTo>
                <a:cubicBezTo>
                  <a:pt x="7401971" y="369798"/>
                  <a:pt x="7403190" y="358550"/>
                  <a:pt x="7404181" y="347473"/>
                </a:cubicBezTo>
                <a:cubicBezTo>
                  <a:pt x="7405171" y="336397"/>
                  <a:pt x="7405476" y="325378"/>
                  <a:pt x="7405096" y="314415"/>
                </a:cubicBezTo>
                <a:cubicBezTo>
                  <a:pt x="7403420" y="293515"/>
                  <a:pt x="7397626" y="274040"/>
                  <a:pt x="7387714" y="255991"/>
                </a:cubicBezTo>
                <a:cubicBezTo>
                  <a:pt x="7384703" y="251438"/>
                  <a:pt x="7381806" y="247514"/>
                  <a:pt x="7379023" y="244218"/>
                </a:cubicBezTo>
                <a:cubicBezTo>
                  <a:pt x="7376240" y="240922"/>
                  <a:pt x="7372428" y="238141"/>
                  <a:pt x="7367586" y="235874"/>
                </a:cubicBezTo>
                <a:cubicBezTo>
                  <a:pt x="7365262" y="234864"/>
                  <a:pt x="7363050" y="234598"/>
                  <a:pt x="7360954" y="235074"/>
                </a:cubicBezTo>
                <a:close/>
                <a:moveTo>
                  <a:pt x="1651530" y="231302"/>
                </a:moveTo>
                <a:cubicBezTo>
                  <a:pt x="1653349" y="232064"/>
                  <a:pt x="1655168" y="232369"/>
                  <a:pt x="1656986" y="232216"/>
                </a:cubicBezTo>
                <a:cubicBezTo>
                  <a:pt x="1657934" y="232712"/>
                  <a:pt x="1658995" y="233093"/>
                  <a:pt x="1660170" y="233360"/>
                </a:cubicBezTo>
                <a:cubicBezTo>
                  <a:pt x="1661344" y="233626"/>
                  <a:pt x="1662405" y="233550"/>
                  <a:pt x="1663353" y="233131"/>
                </a:cubicBezTo>
                <a:cubicBezTo>
                  <a:pt x="1666043" y="231721"/>
                  <a:pt x="1668625" y="231112"/>
                  <a:pt x="1671098" y="231302"/>
                </a:cubicBezTo>
                <a:cubicBezTo>
                  <a:pt x="1673570" y="231493"/>
                  <a:pt x="1676162" y="232712"/>
                  <a:pt x="1678872" y="234960"/>
                </a:cubicBezTo>
                <a:cubicBezTo>
                  <a:pt x="1682650" y="238674"/>
                  <a:pt x="1686772" y="242446"/>
                  <a:pt x="1691237" y="246275"/>
                </a:cubicBezTo>
                <a:cubicBezTo>
                  <a:pt x="1695702" y="250104"/>
                  <a:pt x="1699824" y="253648"/>
                  <a:pt x="1703603" y="256905"/>
                </a:cubicBezTo>
                <a:cubicBezTo>
                  <a:pt x="1710338" y="263744"/>
                  <a:pt x="1715644" y="270869"/>
                  <a:pt x="1719517" y="278279"/>
                </a:cubicBezTo>
                <a:cubicBezTo>
                  <a:pt x="1723391" y="285690"/>
                  <a:pt x="1726635" y="293500"/>
                  <a:pt x="1729250" y="301711"/>
                </a:cubicBezTo>
                <a:cubicBezTo>
                  <a:pt x="1730165" y="304606"/>
                  <a:pt x="1731997" y="307045"/>
                  <a:pt x="1734745" y="309026"/>
                </a:cubicBezTo>
                <a:cubicBezTo>
                  <a:pt x="1739261" y="313179"/>
                  <a:pt x="1743843" y="317446"/>
                  <a:pt x="1748493" y="321828"/>
                </a:cubicBezTo>
                <a:cubicBezTo>
                  <a:pt x="1753142" y="326209"/>
                  <a:pt x="1757972" y="330476"/>
                  <a:pt x="1762982" y="334629"/>
                </a:cubicBezTo>
                <a:cubicBezTo>
                  <a:pt x="1770336" y="339544"/>
                  <a:pt x="1778260" y="343430"/>
                  <a:pt x="1786757" y="346288"/>
                </a:cubicBezTo>
                <a:cubicBezTo>
                  <a:pt x="1795253" y="349145"/>
                  <a:pt x="1804092" y="351660"/>
                  <a:pt x="1813274" y="353832"/>
                </a:cubicBezTo>
                <a:cubicBezTo>
                  <a:pt x="1820113" y="354784"/>
                  <a:pt x="1827009" y="356080"/>
                  <a:pt x="1833962" y="357718"/>
                </a:cubicBezTo>
                <a:cubicBezTo>
                  <a:pt x="1840916" y="359356"/>
                  <a:pt x="1848041" y="361109"/>
                  <a:pt x="1855336" y="362976"/>
                </a:cubicBezTo>
                <a:cubicBezTo>
                  <a:pt x="1859489" y="363871"/>
                  <a:pt x="1863757" y="364595"/>
                  <a:pt x="1868138" y="365147"/>
                </a:cubicBezTo>
                <a:cubicBezTo>
                  <a:pt x="1872520" y="365700"/>
                  <a:pt x="1876788" y="366195"/>
                  <a:pt x="1880940" y="366633"/>
                </a:cubicBezTo>
                <a:cubicBezTo>
                  <a:pt x="1888312" y="367929"/>
                  <a:pt x="1895742" y="369453"/>
                  <a:pt x="1903228" y="371205"/>
                </a:cubicBezTo>
                <a:cubicBezTo>
                  <a:pt x="1910715" y="372958"/>
                  <a:pt x="1917916" y="375396"/>
                  <a:pt x="1924831" y="378521"/>
                </a:cubicBezTo>
                <a:cubicBezTo>
                  <a:pt x="1928508" y="380711"/>
                  <a:pt x="1930755" y="382959"/>
                  <a:pt x="1931575" y="385264"/>
                </a:cubicBezTo>
                <a:cubicBezTo>
                  <a:pt x="1932394" y="387569"/>
                  <a:pt x="1931670" y="390503"/>
                  <a:pt x="1929403" y="394065"/>
                </a:cubicBezTo>
                <a:lnTo>
                  <a:pt x="1912944" y="416011"/>
                </a:lnTo>
                <a:cubicBezTo>
                  <a:pt x="1912906" y="416468"/>
                  <a:pt x="1912753" y="416925"/>
                  <a:pt x="1912486" y="417383"/>
                </a:cubicBezTo>
                <a:cubicBezTo>
                  <a:pt x="1912220" y="417840"/>
                  <a:pt x="1912068" y="418297"/>
                  <a:pt x="1912030" y="418754"/>
                </a:cubicBezTo>
                <a:cubicBezTo>
                  <a:pt x="1911191" y="420602"/>
                  <a:pt x="1910582" y="422164"/>
                  <a:pt x="1910201" y="423440"/>
                </a:cubicBezTo>
                <a:cubicBezTo>
                  <a:pt x="1909820" y="424717"/>
                  <a:pt x="1909210" y="425593"/>
                  <a:pt x="1908372" y="426069"/>
                </a:cubicBezTo>
                <a:cubicBezTo>
                  <a:pt x="1901971" y="429879"/>
                  <a:pt x="1897399" y="434146"/>
                  <a:pt x="1894656" y="438871"/>
                </a:cubicBezTo>
                <a:cubicBezTo>
                  <a:pt x="1894180" y="438947"/>
                  <a:pt x="1893761" y="439252"/>
                  <a:pt x="1893399" y="439785"/>
                </a:cubicBezTo>
                <a:cubicBezTo>
                  <a:pt x="1893037" y="440319"/>
                  <a:pt x="1892846" y="440623"/>
                  <a:pt x="1892827" y="440700"/>
                </a:cubicBezTo>
                <a:cubicBezTo>
                  <a:pt x="1890713" y="447196"/>
                  <a:pt x="1886941" y="451349"/>
                  <a:pt x="1881512" y="453158"/>
                </a:cubicBezTo>
                <a:cubicBezTo>
                  <a:pt x="1876082" y="454968"/>
                  <a:pt x="1870710" y="456606"/>
                  <a:pt x="1865395" y="458073"/>
                </a:cubicBezTo>
                <a:cubicBezTo>
                  <a:pt x="1864061" y="458454"/>
                  <a:pt x="1862842" y="458835"/>
                  <a:pt x="1861737" y="459216"/>
                </a:cubicBezTo>
                <a:cubicBezTo>
                  <a:pt x="1860633" y="459597"/>
                  <a:pt x="1859413" y="460436"/>
                  <a:pt x="1858080" y="461731"/>
                </a:cubicBezTo>
                <a:lnTo>
                  <a:pt x="1864481" y="463560"/>
                </a:lnTo>
                <a:cubicBezTo>
                  <a:pt x="1864957" y="464055"/>
                  <a:pt x="1865376" y="464665"/>
                  <a:pt x="1865738" y="465389"/>
                </a:cubicBezTo>
                <a:cubicBezTo>
                  <a:pt x="1866100" y="466112"/>
                  <a:pt x="1866291" y="466722"/>
                  <a:pt x="1866310" y="467217"/>
                </a:cubicBezTo>
                <a:lnTo>
                  <a:pt x="1863566" y="469046"/>
                </a:lnTo>
                <a:cubicBezTo>
                  <a:pt x="1858061" y="470475"/>
                  <a:pt x="1852384" y="471961"/>
                  <a:pt x="1846536" y="473504"/>
                </a:cubicBezTo>
                <a:cubicBezTo>
                  <a:pt x="1840687" y="475047"/>
                  <a:pt x="1834782" y="476304"/>
                  <a:pt x="1828819" y="477276"/>
                </a:cubicBezTo>
                <a:lnTo>
                  <a:pt x="1798644" y="482762"/>
                </a:lnTo>
                <a:cubicBezTo>
                  <a:pt x="1797234" y="483200"/>
                  <a:pt x="1795710" y="483467"/>
                  <a:pt x="1794072" y="483562"/>
                </a:cubicBezTo>
                <a:cubicBezTo>
                  <a:pt x="1792433" y="483657"/>
                  <a:pt x="1790909" y="483696"/>
                  <a:pt x="1789500" y="483677"/>
                </a:cubicBezTo>
                <a:cubicBezTo>
                  <a:pt x="1778508" y="485029"/>
                  <a:pt x="1767351" y="486667"/>
                  <a:pt x="1756030" y="488591"/>
                </a:cubicBezTo>
                <a:cubicBezTo>
                  <a:pt x="1744708" y="490515"/>
                  <a:pt x="1733339" y="492840"/>
                  <a:pt x="1721922" y="495564"/>
                </a:cubicBezTo>
                <a:cubicBezTo>
                  <a:pt x="1719613" y="496402"/>
                  <a:pt x="1717590" y="497469"/>
                  <a:pt x="1715854" y="498764"/>
                </a:cubicBezTo>
                <a:cubicBezTo>
                  <a:pt x="1714117" y="500060"/>
                  <a:pt x="1712781" y="502041"/>
                  <a:pt x="1711846" y="504708"/>
                </a:cubicBezTo>
                <a:cubicBezTo>
                  <a:pt x="1707209" y="515224"/>
                  <a:pt x="1702515" y="525737"/>
                  <a:pt x="1697763" y="536248"/>
                </a:cubicBezTo>
                <a:cubicBezTo>
                  <a:pt x="1693011" y="546759"/>
                  <a:pt x="1688546" y="557265"/>
                  <a:pt x="1684367" y="567768"/>
                </a:cubicBezTo>
                <a:cubicBezTo>
                  <a:pt x="1683948" y="568244"/>
                  <a:pt x="1683642" y="568890"/>
                  <a:pt x="1683452" y="569709"/>
                </a:cubicBezTo>
                <a:cubicBezTo>
                  <a:pt x="1683260" y="570527"/>
                  <a:pt x="1682955" y="571402"/>
                  <a:pt x="1682535" y="572334"/>
                </a:cubicBezTo>
                <a:cubicBezTo>
                  <a:pt x="1686276" y="571002"/>
                  <a:pt x="1690016" y="569785"/>
                  <a:pt x="1693756" y="568681"/>
                </a:cubicBezTo>
                <a:cubicBezTo>
                  <a:pt x="1697496" y="567578"/>
                  <a:pt x="1700779" y="566360"/>
                  <a:pt x="1703603" y="565028"/>
                </a:cubicBezTo>
                <a:cubicBezTo>
                  <a:pt x="1732870" y="550366"/>
                  <a:pt x="1763026" y="539391"/>
                  <a:pt x="1794072" y="532102"/>
                </a:cubicBezTo>
                <a:cubicBezTo>
                  <a:pt x="1806397" y="528862"/>
                  <a:pt x="1818780" y="526016"/>
                  <a:pt x="1831219" y="523562"/>
                </a:cubicBezTo>
                <a:cubicBezTo>
                  <a:pt x="1843659" y="521109"/>
                  <a:pt x="1856270" y="519396"/>
                  <a:pt x="1869053" y="518424"/>
                </a:cubicBezTo>
                <a:cubicBezTo>
                  <a:pt x="1872253" y="518481"/>
                  <a:pt x="1875454" y="518595"/>
                  <a:pt x="1878654" y="518767"/>
                </a:cubicBezTo>
                <a:cubicBezTo>
                  <a:pt x="1881854" y="518938"/>
                  <a:pt x="1885055" y="518824"/>
                  <a:pt x="1888255" y="518424"/>
                </a:cubicBezTo>
                <a:cubicBezTo>
                  <a:pt x="1893342" y="517909"/>
                  <a:pt x="1898485" y="517338"/>
                  <a:pt x="1903686" y="516709"/>
                </a:cubicBezTo>
                <a:cubicBezTo>
                  <a:pt x="1908886" y="516081"/>
                  <a:pt x="1913801" y="515738"/>
                  <a:pt x="1918430" y="515681"/>
                </a:cubicBezTo>
                <a:cubicBezTo>
                  <a:pt x="1921611" y="515109"/>
                  <a:pt x="1924622" y="514423"/>
                  <a:pt x="1927460" y="513623"/>
                </a:cubicBezTo>
                <a:cubicBezTo>
                  <a:pt x="1930299" y="512823"/>
                  <a:pt x="1933080" y="512594"/>
                  <a:pt x="1935804" y="512937"/>
                </a:cubicBezTo>
                <a:cubicBezTo>
                  <a:pt x="1940299" y="513966"/>
                  <a:pt x="1944567" y="513737"/>
                  <a:pt x="1948606" y="512252"/>
                </a:cubicBezTo>
                <a:cubicBezTo>
                  <a:pt x="1952644" y="510766"/>
                  <a:pt x="1956912" y="510080"/>
                  <a:pt x="1961407" y="510194"/>
                </a:cubicBezTo>
                <a:cubicBezTo>
                  <a:pt x="1962378" y="511070"/>
                  <a:pt x="1963636" y="511604"/>
                  <a:pt x="1965179" y="511794"/>
                </a:cubicBezTo>
                <a:cubicBezTo>
                  <a:pt x="1966722" y="511985"/>
                  <a:pt x="1968208" y="512061"/>
                  <a:pt x="1969637" y="512023"/>
                </a:cubicBezTo>
                <a:lnTo>
                  <a:pt x="1976037" y="510194"/>
                </a:lnTo>
                <a:cubicBezTo>
                  <a:pt x="1985677" y="509813"/>
                  <a:pt x="1995202" y="510118"/>
                  <a:pt x="2004613" y="511109"/>
                </a:cubicBezTo>
                <a:cubicBezTo>
                  <a:pt x="2014023" y="512099"/>
                  <a:pt x="2023091" y="516062"/>
                  <a:pt x="2031816" y="522996"/>
                </a:cubicBezTo>
                <a:cubicBezTo>
                  <a:pt x="2034540" y="525318"/>
                  <a:pt x="2036864" y="527975"/>
                  <a:pt x="2038788" y="530966"/>
                </a:cubicBezTo>
                <a:cubicBezTo>
                  <a:pt x="2040713" y="533957"/>
                  <a:pt x="2042350" y="537066"/>
                  <a:pt x="2043703" y="540293"/>
                </a:cubicBezTo>
                <a:cubicBezTo>
                  <a:pt x="2049399" y="556730"/>
                  <a:pt x="2052408" y="573040"/>
                  <a:pt x="2052733" y="589223"/>
                </a:cubicBezTo>
                <a:cubicBezTo>
                  <a:pt x="2053056" y="605406"/>
                  <a:pt x="2052180" y="621703"/>
                  <a:pt x="2050104" y="638116"/>
                </a:cubicBezTo>
                <a:cubicBezTo>
                  <a:pt x="2049209" y="648180"/>
                  <a:pt x="2047799" y="658056"/>
                  <a:pt x="2045874" y="667743"/>
                </a:cubicBezTo>
                <a:cubicBezTo>
                  <a:pt x="2043951" y="677431"/>
                  <a:pt x="2041398" y="687059"/>
                  <a:pt x="2038217" y="696627"/>
                </a:cubicBezTo>
                <a:cubicBezTo>
                  <a:pt x="2034502" y="712142"/>
                  <a:pt x="2029816" y="727313"/>
                  <a:pt x="2024158" y="742141"/>
                </a:cubicBezTo>
                <a:cubicBezTo>
                  <a:pt x="2018500" y="756969"/>
                  <a:pt x="2012213" y="771683"/>
                  <a:pt x="2005298" y="786282"/>
                </a:cubicBezTo>
                <a:cubicBezTo>
                  <a:pt x="2000212" y="797775"/>
                  <a:pt x="1994840" y="809554"/>
                  <a:pt x="1989182" y="821618"/>
                </a:cubicBezTo>
                <a:cubicBezTo>
                  <a:pt x="1983524" y="833683"/>
                  <a:pt x="1977924" y="845690"/>
                  <a:pt x="1972380" y="857640"/>
                </a:cubicBezTo>
                <a:cubicBezTo>
                  <a:pt x="1968760" y="863663"/>
                  <a:pt x="1965027" y="869914"/>
                  <a:pt x="1961178" y="876395"/>
                </a:cubicBezTo>
                <a:cubicBezTo>
                  <a:pt x="1957331" y="882875"/>
                  <a:pt x="1953140" y="889126"/>
                  <a:pt x="1948606" y="895149"/>
                </a:cubicBezTo>
                <a:cubicBezTo>
                  <a:pt x="1942757" y="903034"/>
                  <a:pt x="1936394" y="910790"/>
                  <a:pt x="1929518" y="918416"/>
                </a:cubicBezTo>
                <a:cubicBezTo>
                  <a:pt x="1922640" y="926041"/>
                  <a:pt x="1914678" y="932880"/>
                  <a:pt x="1905629" y="938933"/>
                </a:cubicBezTo>
                <a:lnTo>
                  <a:pt x="1896485" y="947163"/>
                </a:lnTo>
                <a:cubicBezTo>
                  <a:pt x="1891170" y="951202"/>
                  <a:pt x="1884883" y="953183"/>
                  <a:pt x="1877625" y="953107"/>
                </a:cubicBezTo>
                <a:cubicBezTo>
                  <a:pt x="1870367" y="953030"/>
                  <a:pt x="1863852" y="951354"/>
                  <a:pt x="1858080" y="948078"/>
                </a:cubicBezTo>
                <a:cubicBezTo>
                  <a:pt x="1856632" y="947144"/>
                  <a:pt x="1854727" y="946268"/>
                  <a:pt x="1852365" y="945449"/>
                </a:cubicBezTo>
                <a:cubicBezTo>
                  <a:pt x="1850003" y="944629"/>
                  <a:pt x="1847641" y="943982"/>
                  <a:pt x="1845278" y="943505"/>
                </a:cubicBezTo>
                <a:cubicBezTo>
                  <a:pt x="1841183" y="942172"/>
                  <a:pt x="1837486" y="940496"/>
                  <a:pt x="1834191" y="938476"/>
                </a:cubicBezTo>
                <a:cubicBezTo>
                  <a:pt x="1830896" y="936457"/>
                  <a:pt x="1827886" y="933866"/>
                  <a:pt x="1825162" y="930704"/>
                </a:cubicBezTo>
                <a:cubicBezTo>
                  <a:pt x="1823333" y="929028"/>
                  <a:pt x="1820590" y="927808"/>
                  <a:pt x="1816932" y="927046"/>
                </a:cubicBezTo>
                <a:cubicBezTo>
                  <a:pt x="1812912" y="926493"/>
                  <a:pt x="1809979" y="925085"/>
                  <a:pt x="1808131" y="922821"/>
                </a:cubicBezTo>
                <a:cubicBezTo>
                  <a:pt x="1806283" y="920558"/>
                  <a:pt x="1804950" y="918015"/>
                  <a:pt x="1804131" y="915192"/>
                </a:cubicBezTo>
                <a:cubicBezTo>
                  <a:pt x="1802797" y="911553"/>
                  <a:pt x="1801577" y="907957"/>
                  <a:pt x="1800473" y="904401"/>
                </a:cubicBezTo>
                <a:cubicBezTo>
                  <a:pt x="1799368" y="900846"/>
                  <a:pt x="1798149" y="897457"/>
                  <a:pt x="1796815" y="894234"/>
                </a:cubicBezTo>
                <a:cubicBezTo>
                  <a:pt x="1795387" y="890136"/>
                  <a:pt x="1793900" y="886210"/>
                  <a:pt x="1792357" y="882455"/>
                </a:cubicBezTo>
                <a:cubicBezTo>
                  <a:pt x="1790815" y="878701"/>
                  <a:pt x="1789557" y="875003"/>
                  <a:pt x="1788586" y="871363"/>
                </a:cubicBezTo>
                <a:cubicBezTo>
                  <a:pt x="1786185" y="865474"/>
                  <a:pt x="1783213" y="859870"/>
                  <a:pt x="1779670" y="854553"/>
                </a:cubicBezTo>
                <a:cubicBezTo>
                  <a:pt x="1776127" y="849235"/>
                  <a:pt x="1772698" y="843860"/>
                  <a:pt x="1769383" y="838428"/>
                </a:cubicBezTo>
                <a:cubicBezTo>
                  <a:pt x="1767307" y="835779"/>
                  <a:pt x="1765516" y="834216"/>
                  <a:pt x="1764011" y="833740"/>
                </a:cubicBezTo>
                <a:cubicBezTo>
                  <a:pt x="1762506" y="833263"/>
                  <a:pt x="1760030" y="833302"/>
                  <a:pt x="1756582" y="833854"/>
                </a:cubicBezTo>
                <a:lnTo>
                  <a:pt x="1733829" y="841173"/>
                </a:lnTo>
                <a:cubicBezTo>
                  <a:pt x="1731997" y="842107"/>
                  <a:pt x="1730624" y="843212"/>
                  <a:pt x="1729708" y="844489"/>
                </a:cubicBezTo>
                <a:cubicBezTo>
                  <a:pt x="1728792" y="845766"/>
                  <a:pt x="1728334" y="847100"/>
                  <a:pt x="1728334" y="848492"/>
                </a:cubicBezTo>
                <a:cubicBezTo>
                  <a:pt x="1727455" y="858975"/>
                  <a:pt x="1726692" y="869570"/>
                  <a:pt x="1726044" y="880276"/>
                </a:cubicBezTo>
                <a:cubicBezTo>
                  <a:pt x="1725395" y="890982"/>
                  <a:pt x="1724632" y="902022"/>
                  <a:pt x="1723754" y="913396"/>
                </a:cubicBezTo>
                <a:cubicBezTo>
                  <a:pt x="1723219" y="918431"/>
                  <a:pt x="1722457" y="923594"/>
                  <a:pt x="1721464" y="928883"/>
                </a:cubicBezTo>
                <a:cubicBezTo>
                  <a:pt x="1720472" y="934172"/>
                  <a:pt x="1719708" y="939351"/>
                  <a:pt x="1719174" y="944420"/>
                </a:cubicBezTo>
                <a:lnTo>
                  <a:pt x="1710930" y="981910"/>
                </a:lnTo>
                <a:lnTo>
                  <a:pt x="1701771" y="1016657"/>
                </a:lnTo>
                <a:cubicBezTo>
                  <a:pt x="1700874" y="1021268"/>
                  <a:pt x="1699920" y="1025763"/>
                  <a:pt x="1698909" y="1030145"/>
                </a:cubicBezTo>
                <a:cubicBezTo>
                  <a:pt x="1697896" y="1034526"/>
                  <a:pt x="1696714" y="1038565"/>
                  <a:pt x="1695359" y="1042261"/>
                </a:cubicBezTo>
                <a:lnTo>
                  <a:pt x="1682535" y="1084323"/>
                </a:lnTo>
                <a:cubicBezTo>
                  <a:pt x="1682479" y="1085237"/>
                  <a:pt x="1682135" y="1085923"/>
                  <a:pt x="1681505" y="1086380"/>
                </a:cubicBezTo>
                <a:cubicBezTo>
                  <a:pt x="1680876" y="1086838"/>
                  <a:pt x="1680302" y="1087066"/>
                  <a:pt x="1679787" y="1087066"/>
                </a:cubicBezTo>
                <a:cubicBezTo>
                  <a:pt x="1678853" y="1087047"/>
                  <a:pt x="1677975" y="1086857"/>
                  <a:pt x="1677154" y="1086495"/>
                </a:cubicBezTo>
                <a:cubicBezTo>
                  <a:pt x="1676334" y="1086133"/>
                  <a:pt x="1675685" y="1085714"/>
                  <a:pt x="1675207" y="1085237"/>
                </a:cubicBezTo>
                <a:cubicBezTo>
                  <a:pt x="1674769" y="1084761"/>
                  <a:pt x="1674502" y="1084114"/>
                  <a:pt x="1674406" y="1083294"/>
                </a:cubicBezTo>
                <a:cubicBezTo>
                  <a:pt x="1674310" y="1082475"/>
                  <a:pt x="1674273" y="1081599"/>
                  <a:pt x="1674292" y="1080665"/>
                </a:cubicBezTo>
                <a:cubicBezTo>
                  <a:pt x="1672044" y="1060072"/>
                  <a:pt x="1670369" y="1039536"/>
                  <a:pt x="1669267" y="1019058"/>
                </a:cubicBezTo>
                <a:cubicBezTo>
                  <a:pt x="1668166" y="998579"/>
                  <a:pt x="1667407" y="978272"/>
                  <a:pt x="1666990" y="958136"/>
                </a:cubicBezTo>
                <a:lnTo>
                  <a:pt x="1666990" y="938933"/>
                </a:lnTo>
                <a:cubicBezTo>
                  <a:pt x="1667483" y="929756"/>
                  <a:pt x="1668089" y="920478"/>
                  <a:pt x="1668809" y="911098"/>
                </a:cubicBezTo>
                <a:cubicBezTo>
                  <a:pt x="1669529" y="901718"/>
                  <a:pt x="1670135" y="892438"/>
                  <a:pt x="1670628" y="883256"/>
                </a:cubicBezTo>
                <a:lnTo>
                  <a:pt x="1670628" y="864044"/>
                </a:lnTo>
                <a:lnTo>
                  <a:pt x="1635990" y="875022"/>
                </a:lnTo>
                <a:cubicBezTo>
                  <a:pt x="1629106" y="877328"/>
                  <a:pt x="1622279" y="879577"/>
                  <a:pt x="1615510" y="881769"/>
                </a:cubicBezTo>
                <a:cubicBezTo>
                  <a:pt x="1608740" y="883961"/>
                  <a:pt x="1602142" y="885981"/>
                  <a:pt x="1595716" y="887830"/>
                </a:cubicBezTo>
                <a:cubicBezTo>
                  <a:pt x="1592913" y="888707"/>
                  <a:pt x="1590053" y="889241"/>
                  <a:pt x="1587135" y="889431"/>
                </a:cubicBezTo>
                <a:cubicBezTo>
                  <a:pt x="1584218" y="889622"/>
                  <a:pt x="1581586" y="889698"/>
                  <a:pt x="1579240" y="889660"/>
                </a:cubicBezTo>
                <a:cubicBezTo>
                  <a:pt x="1575713" y="890194"/>
                  <a:pt x="1573615" y="890041"/>
                  <a:pt x="1572948" y="889202"/>
                </a:cubicBezTo>
                <a:cubicBezTo>
                  <a:pt x="1572281" y="888364"/>
                  <a:pt x="1572242" y="886382"/>
                  <a:pt x="1572833" y="883256"/>
                </a:cubicBezTo>
                <a:cubicBezTo>
                  <a:pt x="1571422" y="883142"/>
                  <a:pt x="1569897" y="882913"/>
                  <a:pt x="1568257" y="882570"/>
                </a:cubicBezTo>
                <a:cubicBezTo>
                  <a:pt x="1566617" y="882227"/>
                  <a:pt x="1565091" y="882455"/>
                  <a:pt x="1563680" y="883256"/>
                </a:cubicBezTo>
                <a:cubicBezTo>
                  <a:pt x="1560401" y="883694"/>
                  <a:pt x="1557120" y="883275"/>
                  <a:pt x="1553840" y="881998"/>
                </a:cubicBezTo>
                <a:cubicBezTo>
                  <a:pt x="1550561" y="880721"/>
                  <a:pt x="1547738" y="878701"/>
                  <a:pt x="1545374" y="875937"/>
                </a:cubicBezTo>
                <a:cubicBezTo>
                  <a:pt x="1544058" y="874412"/>
                  <a:pt x="1542342" y="872888"/>
                  <a:pt x="1540225" y="871363"/>
                </a:cubicBezTo>
                <a:cubicBezTo>
                  <a:pt x="1538109" y="869838"/>
                  <a:pt x="1535248" y="869228"/>
                  <a:pt x="1531645" y="869533"/>
                </a:cubicBezTo>
                <a:cubicBezTo>
                  <a:pt x="1529757" y="869247"/>
                  <a:pt x="1528270" y="867761"/>
                  <a:pt x="1527185" y="865073"/>
                </a:cubicBezTo>
                <a:cubicBezTo>
                  <a:pt x="1526100" y="862386"/>
                  <a:pt x="1525756" y="860213"/>
                  <a:pt x="1526153" y="858555"/>
                </a:cubicBezTo>
                <a:cubicBezTo>
                  <a:pt x="1527239" y="853161"/>
                  <a:pt x="1529642" y="848625"/>
                  <a:pt x="1533361" y="844947"/>
                </a:cubicBezTo>
                <a:cubicBezTo>
                  <a:pt x="1537079" y="841268"/>
                  <a:pt x="1541084" y="837876"/>
                  <a:pt x="1545374" y="834769"/>
                </a:cubicBezTo>
                <a:cubicBezTo>
                  <a:pt x="1553632" y="828784"/>
                  <a:pt x="1562059" y="822685"/>
                  <a:pt x="1570660" y="816472"/>
                </a:cubicBezTo>
                <a:cubicBezTo>
                  <a:pt x="1579260" y="810259"/>
                  <a:pt x="1587917" y="804160"/>
                  <a:pt x="1596631" y="798175"/>
                </a:cubicBezTo>
                <a:cubicBezTo>
                  <a:pt x="1606224" y="791257"/>
                  <a:pt x="1615871" y="784052"/>
                  <a:pt x="1625573" y="776562"/>
                </a:cubicBezTo>
                <a:cubicBezTo>
                  <a:pt x="1635274" y="769072"/>
                  <a:pt x="1645139" y="761639"/>
                  <a:pt x="1655168" y="754263"/>
                </a:cubicBezTo>
                <a:cubicBezTo>
                  <a:pt x="1656077" y="753748"/>
                  <a:pt x="1656986" y="752947"/>
                  <a:pt x="1657896" y="751861"/>
                </a:cubicBezTo>
                <a:cubicBezTo>
                  <a:pt x="1658806" y="750775"/>
                  <a:pt x="1659715" y="749746"/>
                  <a:pt x="1660624" y="748774"/>
                </a:cubicBezTo>
                <a:lnTo>
                  <a:pt x="1659715" y="748774"/>
                </a:lnTo>
                <a:cubicBezTo>
                  <a:pt x="1648327" y="753367"/>
                  <a:pt x="1637098" y="758132"/>
                  <a:pt x="1626027" y="763068"/>
                </a:cubicBezTo>
                <a:cubicBezTo>
                  <a:pt x="1614955" y="768004"/>
                  <a:pt x="1603936" y="772998"/>
                  <a:pt x="1592970" y="778049"/>
                </a:cubicBezTo>
                <a:lnTo>
                  <a:pt x="1592970" y="776219"/>
                </a:lnTo>
                <a:cubicBezTo>
                  <a:pt x="1593409" y="774942"/>
                  <a:pt x="1593905" y="773836"/>
                  <a:pt x="1594458" y="772903"/>
                </a:cubicBezTo>
                <a:cubicBezTo>
                  <a:pt x="1595010" y="771969"/>
                  <a:pt x="1595735" y="770635"/>
                  <a:pt x="1596631" y="768900"/>
                </a:cubicBezTo>
                <a:cubicBezTo>
                  <a:pt x="1594820" y="768862"/>
                  <a:pt x="1592951" y="768710"/>
                  <a:pt x="1591025" y="768443"/>
                </a:cubicBezTo>
                <a:cubicBezTo>
                  <a:pt x="1589099" y="768176"/>
                  <a:pt x="1587002" y="768023"/>
                  <a:pt x="1584733" y="767985"/>
                </a:cubicBezTo>
                <a:cubicBezTo>
                  <a:pt x="1583760" y="767623"/>
                  <a:pt x="1582730" y="767661"/>
                  <a:pt x="1581643" y="768100"/>
                </a:cubicBezTo>
                <a:cubicBezTo>
                  <a:pt x="1580557" y="768538"/>
                  <a:pt x="1579755" y="768805"/>
                  <a:pt x="1579240" y="768900"/>
                </a:cubicBezTo>
                <a:cubicBezTo>
                  <a:pt x="1576495" y="768976"/>
                  <a:pt x="1573978" y="768824"/>
                  <a:pt x="1571689" y="768443"/>
                </a:cubicBezTo>
                <a:cubicBezTo>
                  <a:pt x="1569401" y="768062"/>
                  <a:pt x="1567342" y="766994"/>
                  <a:pt x="1565511" y="765241"/>
                </a:cubicBezTo>
                <a:cubicBezTo>
                  <a:pt x="1564157" y="762992"/>
                  <a:pt x="1562746" y="761086"/>
                  <a:pt x="1561278" y="759523"/>
                </a:cubicBezTo>
                <a:cubicBezTo>
                  <a:pt x="1559809" y="757960"/>
                  <a:pt x="1558170" y="756512"/>
                  <a:pt x="1556358" y="755177"/>
                </a:cubicBezTo>
                <a:cubicBezTo>
                  <a:pt x="1555843" y="754777"/>
                  <a:pt x="1555042" y="754663"/>
                  <a:pt x="1553955" y="754834"/>
                </a:cubicBezTo>
                <a:cubicBezTo>
                  <a:pt x="1552869" y="755006"/>
                  <a:pt x="1551839" y="755120"/>
                  <a:pt x="1550866" y="755177"/>
                </a:cubicBezTo>
                <a:cubicBezTo>
                  <a:pt x="1548101" y="755006"/>
                  <a:pt x="1546079" y="753748"/>
                  <a:pt x="1544802" y="751404"/>
                </a:cubicBezTo>
                <a:cubicBezTo>
                  <a:pt x="1543524" y="749059"/>
                  <a:pt x="1543105" y="746658"/>
                  <a:pt x="1543544" y="744199"/>
                </a:cubicBezTo>
                <a:cubicBezTo>
                  <a:pt x="1544097" y="740654"/>
                  <a:pt x="1545508" y="738138"/>
                  <a:pt x="1547777" y="736652"/>
                </a:cubicBezTo>
                <a:cubicBezTo>
                  <a:pt x="1550046" y="735165"/>
                  <a:pt x="1552601" y="734022"/>
                  <a:pt x="1555442" y="733221"/>
                </a:cubicBezTo>
                <a:cubicBezTo>
                  <a:pt x="1560019" y="730915"/>
                  <a:pt x="1564595" y="728437"/>
                  <a:pt x="1569172" y="725788"/>
                </a:cubicBezTo>
                <a:cubicBezTo>
                  <a:pt x="1573748" y="723139"/>
                  <a:pt x="1578325" y="720432"/>
                  <a:pt x="1582901" y="717669"/>
                </a:cubicBezTo>
                <a:cubicBezTo>
                  <a:pt x="1583379" y="717173"/>
                  <a:pt x="1583798" y="716563"/>
                  <a:pt x="1584160" y="715839"/>
                </a:cubicBezTo>
                <a:cubicBezTo>
                  <a:pt x="1584523" y="715115"/>
                  <a:pt x="1584714" y="714505"/>
                  <a:pt x="1584733" y="714009"/>
                </a:cubicBezTo>
                <a:cubicBezTo>
                  <a:pt x="1582539" y="710331"/>
                  <a:pt x="1581205" y="706710"/>
                  <a:pt x="1580728" y="703146"/>
                </a:cubicBezTo>
                <a:cubicBezTo>
                  <a:pt x="1580251" y="699581"/>
                  <a:pt x="1580061" y="696189"/>
                  <a:pt x="1580156" y="692968"/>
                </a:cubicBezTo>
                <a:cubicBezTo>
                  <a:pt x="1580213" y="690281"/>
                  <a:pt x="1579869" y="688336"/>
                  <a:pt x="1579126" y="687136"/>
                </a:cubicBezTo>
                <a:cubicBezTo>
                  <a:pt x="1578382" y="685935"/>
                  <a:pt x="1576895" y="685134"/>
                  <a:pt x="1574664" y="684734"/>
                </a:cubicBezTo>
                <a:cubicBezTo>
                  <a:pt x="1568657" y="682616"/>
                  <a:pt x="1562822" y="680905"/>
                  <a:pt x="1557159" y="679600"/>
                </a:cubicBezTo>
                <a:cubicBezTo>
                  <a:pt x="1551495" y="678295"/>
                  <a:pt x="1546346" y="676380"/>
                  <a:pt x="1541713" y="673855"/>
                </a:cubicBezTo>
                <a:cubicBezTo>
                  <a:pt x="1540702" y="673406"/>
                  <a:pt x="1539291" y="673182"/>
                  <a:pt x="1537480" y="673182"/>
                </a:cubicBezTo>
                <a:cubicBezTo>
                  <a:pt x="1535668" y="673182"/>
                  <a:pt x="1534028" y="673406"/>
                  <a:pt x="1532560" y="673855"/>
                </a:cubicBezTo>
                <a:cubicBezTo>
                  <a:pt x="1515259" y="683683"/>
                  <a:pt x="1497921" y="694019"/>
                  <a:pt x="1480547" y="704861"/>
                </a:cubicBezTo>
                <a:cubicBezTo>
                  <a:pt x="1477804" y="706290"/>
                  <a:pt x="1475061" y="708006"/>
                  <a:pt x="1472318" y="710007"/>
                </a:cubicBezTo>
                <a:cubicBezTo>
                  <a:pt x="1469574" y="712008"/>
                  <a:pt x="1466831" y="713952"/>
                  <a:pt x="1464088" y="715839"/>
                </a:cubicBezTo>
                <a:cubicBezTo>
                  <a:pt x="1462736" y="716315"/>
                  <a:pt x="1462011" y="717192"/>
                  <a:pt x="1461916" y="718469"/>
                </a:cubicBezTo>
                <a:cubicBezTo>
                  <a:pt x="1461821" y="719746"/>
                  <a:pt x="1462240" y="721309"/>
                  <a:pt x="1463174" y="723158"/>
                </a:cubicBezTo>
                <a:cubicBezTo>
                  <a:pt x="1469155" y="734079"/>
                  <a:pt x="1475023" y="744943"/>
                  <a:pt x="1480776" y="755749"/>
                </a:cubicBezTo>
                <a:cubicBezTo>
                  <a:pt x="1486529" y="766556"/>
                  <a:pt x="1491939" y="777648"/>
                  <a:pt x="1497006" y="789027"/>
                </a:cubicBezTo>
                <a:cubicBezTo>
                  <a:pt x="1500150" y="795888"/>
                  <a:pt x="1502778" y="802978"/>
                  <a:pt x="1504893" y="810297"/>
                </a:cubicBezTo>
                <a:cubicBezTo>
                  <a:pt x="1507008" y="817616"/>
                  <a:pt x="1508951" y="825163"/>
                  <a:pt x="1510722" y="832939"/>
                </a:cubicBezTo>
                <a:cubicBezTo>
                  <a:pt x="1514183" y="843041"/>
                  <a:pt x="1516565" y="853257"/>
                  <a:pt x="1517870" y="863587"/>
                </a:cubicBezTo>
                <a:cubicBezTo>
                  <a:pt x="1519175" y="873917"/>
                  <a:pt x="1520423" y="884133"/>
                  <a:pt x="1521614" y="894234"/>
                </a:cubicBezTo>
                <a:cubicBezTo>
                  <a:pt x="1522465" y="900158"/>
                  <a:pt x="1521898" y="905667"/>
                  <a:pt x="1519912" y="910763"/>
                </a:cubicBezTo>
                <a:cubicBezTo>
                  <a:pt x="1517927" y="915858"/>
                  <a:pt x="1514863" y="920676"/>
                  <a:pt x="1510722" y="925217"/>
                </a:cubicBezTo>
                <a:cubicBezTo>
                  <a:pt x="1509865" y="926570"/>
                  <a:pt x="1509065" y="927980"/>
                  <a:pt x="1508322" y="929447"/>
                </a:cubicBezTo>
                <a:cubicBezTo>
                  <a:pt x="1507579" y="930913"/>
                  <a:pt x="1506550" y="932552"/>
                  <a:pt x="1505236" y="934361"/>
                </a:cubicBezTo>
                <a:cubicBezTo>
                  <a:pt x="1503769" y="935714"/>
                  <a:pt x="1502131" y="937124"/>
                  <a:pt x="1500321" y="938591"/>
                </a:cubicBezTo>
                <a:cubicBezTo>
                  <a:pt x="1498511" y="940057"/>
                  <a:pt x="1497101" y="941696"/>
                  <a:pt x="1496092" y="943505"/>
                </a:cubicBezTo>
                <a:cubicBezTo>
                  <a:pt x="1494797" y="945753"/>
                  <a:pt x="1493501" y="947430"/>
                  <a:pt x="1492205" y="948535"/>
                </a:cubicBezTo>
                <a:cubicBezTo>
                  <a:pt x="1490910" y="949639"/>
                  <a:pt x="1489157" y="950401"/>
                  <a:pt x="1486948" y="950821"/>
                </a:cubicBezTo>
                <a:lnTo>
                  <a:pt x="1478718" y="954478"/>
                </a:lnTo>
                <a:cubicBezTo>
                  <a:pt x="1478242" y="955355"/>
                  <a:pt x="1477823" y="956345"/>
                  <a:pt x="1477461" y="957450"/>
                </a:cubicBezTo>
                <a:cubicBezTo>
                  <a:pt x="1477099" y="958555"/>
                  <a:pt x="1476909" y="960003"/>
                  <a:pt x="1476889" y="961793"/>
                </a:cubicBezTo>
                <a:lnTo>
                  <a:pt x="1475975" y="961793"/>
                </a:lnTo>
                <a:cubicBezTo>
                  <a:pt x="1475594" y="960879"/>
                  <a:pt x="1475442" y="959965"/>
                  <a:pt x="1475518" y="959050"/>
                </a:cubicBezTo>
                <a:cubicBezTo>
                  <a:pt x="1475594" y="958136"/>
                  <a:pt x="1475442" y="957221"/>
                  <a:pt x="1475061" y="956307"/>
                </a:cubicBezTo>
                <a:cubicBezTo>
                  <a:pt x="1474146" y="954878"/>
                  <a:pt x="1473232" y="953392"/>
                  <a:pt x="1472318" y="951849"/>
                </a:cubicBezTo>
                <a:cubicBezTo>
                  <a:pt x="1471403" y="950306"/>
                  <a:pt x="1470489" y="949049"/>
                  <a:pt x="1469574" y="948078"/>
                </a:cubicBezTo>
                <a:cubicBezTo>
                  <a:pt x="1469079" y="947620"/>
                  <a:pt x="1468469" y="947392"/>
                  <a:pt x="1467746" y="947392"/>
                </a:cubicBezTo>
                <a:cubicBezTo>
                  <a:pt x="1467021" y="947392"/>
                  <a:pt x="1466412" y="947620"/>
                  <a:pt x="1465917" y="948078"/>
                </a:cubicBezTo>
                <a:lnTo>
                  <a:pt x="1458602" y="949906"/>
                </a:lnTo>
                <a:cubicBezTo>
                  <a:pt x="1452353" y="951887"/>
                  <a:pt x="1447476" y="950668"/>
                  <a:pt x="1443971" y="946249"/>
                </a:cubicBezTo>
                <a:lnTo>
                  <a:pt x="1441228" y="943505"/>
                </a:lnTo>
                <a:cubicBezTo>
                  <a:pt x="1438199" y="941658"/>
                  <a:pt x="1436027" y="939410"/>
                  <a:pt x="1434713" y="936762"/>
                </a:cubicBezTo>
                <a:cubicBezTo>
                  <a:pt x="1433398" y="934114"/>
                  <a:pt x="1431912" y="931180"/>
                  <a:pt x="1430255" y="927961"/>
                </a:cubicBezTo>
                <a:cubicBezTo>
                  <a:pt x="1429341" y="929637"/>
                  <a:pt x="1428427" y="930856"/>
                  <a:pt x="1427512" y="931618"/>
                </a:cubicBezTo>
                <a:cubicBezTo>
                  <a:pt x="1425740" y="933904"/>
                  <a:pt x="1424254" y="935047"/>
                  <a:pt x="1423054" y="935047"/>
                </a:cubicBezTo>
                <a:cubicBezTo>
                  <a:pt x="1421854" y="935047"/>
                  <a:pt x="1420597" y="933904"/>
                  <a:pt x="1419282" y="931618"/>
                </a:cubicBezTo>
                <a:cubicBezTo>
                  <a:pt x="1417511" y="928913"/>
                  <a:pt x="1416253" y="926323"/>
                  <a:pt x="1415510" y="923848"/>
                </a:cubicBezTo>
                <a:cubicBezTo>
                  <a:pt x="1414768" y="921373"/>
                  <a:pt x="1414196" y="918787"/>
                  <a:pt x="1413796" y="916090"/>
                </a:cubicBezTo>
                <a:cubicBezTo>
                  <a:pt x="1413834" y="907523"/>
                  <a:pt x="1413757" y="899166"/>
                  <a:pt x="1413568" y="891020"/>
                </a:cubicBezTo>
                <a:cubicBezTo>
                  <a:pt x="1413376" y="882873"/>
                  <a:pt x="1412843" y="874491"/>
                  <a:pt x="1411967" y="865874"/>
                </a:cubicBezTo>
                <a:cubicBezTo>
                  <a:pt x="1411015" y="860861"/>
                  <a:pt x="1409948" y="855791"/>
                  <a:pt x="1408767" y="850665"/>
                </a:cubicBezTo>
                <a:cubicBezTo>
                  <a:pt x="1407586" y="845538"/>
                  <a:pt x="1406519" y="840239"/>
                  <a:pt x="1405566" y="834769"/>
                </a:cubicBezTo>
                <a:cubicBezTo>
                  <a:pt x="1403299" y="826059"/>
                  <a:pt x="1400975" y="817177"/>
                  <a:pt x="1398594" y="808124"/>
                </a:cubicBezTo>
                <a:cubicBezTo>
                  <a:pt x="1396213" y="799071"/>
                  <a:pt x="1393660" y="789961"/>
                  <a:pt x="1390936" y="780793"/>
                </a:cubicBezTo>
                <a:cubicBezTo>
                  <a:pt x="1389469" y="773436"/>
                  <a:pt x="1387602" y="765965"/>
                  <a:pt x="1385335" y="758379"/>
                </a:cubicBezTo>
                <a:cubicBezTo>
                  <a:pt x="1383068" y="750794"/>
                  <a:pt x="1380973" y="743323"/>
                  <a:pt x="1379048" y="735966"/>
                </a:cubicBezTo>
                <a:cubicBezTo>
                  <a:pt x="1376801" y="728228"/>
                  <a:pt x="1374895" y="720833"/>
                  <a:pt x="1373333" y="713781"/>
                </a:cubicBezTo>
                <a:cubicBezTo>
                  <a:pt x="1371771" y="706729"/>
                  <a:pt x="1370323" y="699791"/>
                  <a:pt x="1368990" y="692968"/>
                </a:cubicBezTo>
                <a:cubicBezTo>
                  <a:pt x="1367219" y="686149"/>
                  <a:pt x="1365733" y="679685"/>
                  <a:pt x="1364533" y="673577"/>
                </a:cubicBezTo>
                <a:cubicBezTo>
                  <a:pt x="1363333" y="667469"/>
                  <a:pt x="1362075" y="661458"/>
                  <a:pt x="1360761" y="655544"/>
                </a:cubicBezTo>
                <a:cubicBezTo>
                  <a:pt x="1360322" y="651936"/>
                  <a:pt x="1360056" y="648613"/>
                  <a:pt x="1359961" y="645577"/>
                </a:cubicBezTo>
                <a:cubicBezTo>
                  <a:pt x="1359865" y="642542"/>
                  <a:pt x="1359827" y="639449"/>
                  <a:pt x="1359846" y="636298"/>
                </a:cubicBezTo>
                <a:cubicBezTo>
                  <a:pt x="1359865" y="634943"/>
                  <a:pt x="1360284" y="633988"/>
                  <a:pt x="1361104" y="633434"/>
                </a:cubicBezTo>
                <a:cubicBezTo>
                  <a:pt x="1361923" y="632881"/>
                  <a:pt x="1363028" y="632613"/>
                  <a:pt x="1364418" y="632632"/>
                </a:cubicBezTo>
                <a:cubicBezTo>
                  <a:pt x="1368571" y="633205"/>
                  <a:pt x="1372839" y="633663"/>
                  <a:pt x="1377220" y="634007"/>
                </a:cubicBezTo>
                <a:cubicBezTo>
                  <a:pt x="1381601" y="634351"/>
                  <a:pt x="1385868" y="633892"/>
                  <a:pt x="1390021" y="632632"/>
                </a:cubicBezTo>
                <a:cubicBezTo>
                  <a:pt x="1390993" y="632231"/>
                  <a:pt x="1392250" y="632117"/>
                  <a:pt x="1393793" y="632289"/>
                </a:cubicBezTo>
                <a:cubicBezTo>
                  <a:pt x="1395336" y="632460"/>
                  <a:pt x="1396822" y="632575"/>
                  <a:pt x="1398251" y="632632"/>
                </a:cubicBezTo>
                <a:cubicBezTo>
                  <a:pt x="1401889" y="633129"/>
                  <a:pt x="1405357" y="633511"/>
                  <a:pt x="1408652" y="633778"/>
                </a:cubicBezTo>
                <a:cubicBezTo>
                  <a:pt x="1411948" y="634045"/>
                  <a:pt x="1415186" y="633969"/>
                  <a:pt x="1418368" y="633549"/>
                </a:cubicBezTo>
                <a:cubicBezTo>
                  <a:pt x="1425226" y="632528"/>
                  <a:pt x="1432084" y="631569"/>
                  <a:pt x="1438942" y="630671"/>
                </a:cubicBezTo>
                <a:cubicBezTo>
                  <a:pt x="1445800" y="629774"/>
                  <a:pt x="1452658" y="629506"/>
                  <a:pt x="1459516" y="629867"/>
                </a:cubicBezTo>
                <a:cubicBezTo>
                  <a:pt x="1463611" y="629772"/>
                  <a:pt x="1467764" y="629506"/>
                  <a:pt x="1471974" y="629068"/>
                </a:cubicBezTo>
                <a:cubicBezTo>
                  <a:pt x="1476185" y="628631"/>
                  <a:pt x="1480566" y="628593"/>
                  <a:pt x="1485119" y="628954"/>
                </a:cubicBezTo>
                <a:cubicBezTo>
                  <a:pt x="1491541" y="629468"/>
                  <a:pt x="1498127" y="630269"/>
                  <a:pt x="1504877" y="631356"/>
                </a:cubicBezTo>
                <a:cubicBezTo>
                  <a:pt x="1511627" y="632443"/>
                  <a:pt x="1518417" y="633474"/>
                  <a:pt x="1525245" y="634448"/>
                </a:cubicBezTo>
                <a:cubicBezTo>
                  <a:pt x="1526672" y="634486"/>
                  <a:pt x="1528386" y="634639"/>
                  <a:pt x="1530387" y="634907"/>
                </a:cubicBezTo>
                <a:cubicBezTo>
                  <a:pt x="1532388" y="635174"/>
                  <a:pt x="1534334" y="635327"/>
                  <a:pt x="1536221" y="635365"/>
                </a:cubicBezTo>
                <a:cubicBezTo>
                  <a:pt x="1537175" y="634907"/>
                  <a:pt x="1538242" y="634219"/>
                  <a:pt x="1539425" y="633303"/>
                </a:cubicBezTo>
                <a:cubicBezTo>
                  <a:pt x="1540607" y="632386"/>
                  <a:pt x="1541675" y="631241"/>
                  <a:pt x="1542628" y="629867"/>
                </a:cubicBezTo>
                <a:cubicBezTo>
                  <a:pt x="1546823" y="621648"/>
                  <a:pt x="1551247" y="613201"/>
                  <a:pt x="1555900" y="604525"/>
                </a:cubicBezTo>
                <a:cubicBezTo>
                  <a:pt x="1560553" y="595850"/>
                  <a:pt x="1564977" y="586946"/>
                  <a:pt x="1569172" y="577813"/>
                </a:cubicBezTo>
                <a:cubicBezTo>
                  <a:pt x="1573234" y="570928"/>
                  <a:pt x="1577010" y="563923"/>
                  <a:pt x="1580499" y="556799"/>
                </a:cubicBezTo>
                <a:cubicBezTo>
                  <a:pt x="1583989" y="549674"/>
                  <a:pt x="1587536" y="542649"/>
                  <a:pt x="1591139" y="535721"/>
                </a:cubicBezTo>
                <a:cubicBezTo>
                  <a:pt x="1591559" y="534835"/>
                  <a:pt x="1591865" y="533893"/>
                  <a:pt x="1592055" y="532893"/>
                </a:cubicBezTo>
                <a:cubicBezTo>
                  <a:pt x="1592246" y="531894"/>
                  <a:pt x="1592551" y="530725"/>
                  <a:pt x="1592970" y="529387"/>
                </a:cubicBezTo>
                <a:cubicBezTo>
                  <a:pt x="1589767" y="529783"/>
                  <a:pt x="1586792" y="530122"/>
                  <a:pt x="1584046" y="530405"/>
                </a:cubicBezTo>
                <a:cubicBezTo>
                  <a:pt x="1581300" y="530688"/>
                  <a:pt x="1578783" y="531253"/>
                  <a:pt x="1576495" y="532102"/>
                </a:cubicBezTo>
                <a:cubicBezTo>
                  <a:pt x="1568276" y="533911"/>
                  <a:pt x="1560000" y="535269"/>
                  <a:pt x="1551667" y="536174"/>
                </a:cubicBezTo>
                <a:cubicBezTo>
                  <a:pt x="1543334" y="537078"/>
                  <a:pt x="1534829" y="537531"/>
                  <a:pt x="1526153" y="537531"/>
                </a:cubicBezTo>
                <a:cubicBezTo>
                  <a:pt x="1518747" y="537380"/>
                  <a:pt x="1511774" y="536777"/>
                  <a:pt x="1505236" y="535721"/>
                </a:cubicBezTo>
                <a:cubicBezTo>
                  <a:pt x="1504360" y="535740"/>
                  <a:pt x="1503598" y="535702"/>
                  <a:pt x="1502950" y="535608"/>
                </a:cubicBezTo>
                <a:cubicBezTo>
                  <a:pt x="1502302" y="535514"/>
                  <a:pt x="1501540" y="535250"/>
                  <a:pt x="1500664" y="534816"/>
                </a:cubicBezTo>
                <a:cubicBezTo>
                  <a:pt x="1517016" y="536834"/>
                  <a:pt x="1533107" y="536644"/>
                  <a:pt x="1548939" y="534246"/>
                </a:cubicBezTo>
                <a:cubicBezTo>
                  <a:pt x="1564770" y="531848"/>
                  <a:pt x="1580668" y="528707"/>
                  <a:pt x="1596631" y="524825"/>
                </a:cubicBezTo>
                <a:cubicBezTo>
                  <a:pt x="1596193" y="524367"/>
                  <a:pt x="1595926" y="523910"/>
                  <a:pt x="1595830" y="523453"/>
                </a:cubicBezTo>
                <a:cubicBezTo>
                  <a:pt x="1595735" y="522996"/>
                  <a:pt x="1595697" y="522539"/>
                  <a:pt x="1595716" y="522081"/>
                </a:cubicBezTo>
                <a:lnTo>
                  <a:pt x="1578325" y="524825"/>
                </a:lnTo>
                <a:cubicBezTo>
                  <a:pt x="1567778" y="527124"/>
                  <a:pt x="1557066" y="528907"/>
                  <a:pt x="1546188" y="530174"/>
                </a:cubicBezTo>
                <a:cubicBezTo>
                  <a:pt x="1535311" y="531441"/>
                  <a:pt x="1524397" y="532084"/>
                  <a:pt x="1513445" y="532102"/>
                </a:cubicBezTo>
                <a:cubicBezTo>
                  <a:pt x="1510712" y="531348"/>
                  <a:pt x="1507746" y="531046"/>
                  <a:pt x="1504548" y="531197"/>
                </a:cubicBezTo>
                <a:cubicBezTo>
                  <a:pt x="1501349" y="531348"/>
                  <a:pt x="1497921" y="531046"/>
                  <a:pt x="1494263" y="530292"/>
                </a:cubicBezTo>
                <a:cubicBezTo>
                  <a:pt x="1484738" y="530216"/>
                  <a:pt x="1475670" y="528772"/>
                  <a:pt x="1467060" y="525958"/>
                </a:cubicBezTo>
                <a:cubicBezTo>
                  <a:pt x="1458449" y="523144"/>
                  <a:pt x="1449839" y="519414"/>
                  <a:pt x="1441228" y="514766"/>
                </a:cubicBezTo>
                <a:cubicBezTo>
                  <a:pt x="1434503" y="510613"/>
                  <a:pt x="1430122" y="505889"/>
                  <a:pt x="1428083" y="500593"/>
                </a:cubicBezTo>
                <a:cubicBezTo>
                  <a:pt x="1426045" y="495297"/>
                  <a:pt x="1425550" y="489658"/>
                  <a:pt x="1426598" y="483677"/>
                </a:cubicBezTo>
                <a:cubicBezTo>
                  <a:pt x="1427550" y="477809"/>
                  <a:pt x="1429074" y="472399"/>
                  <a:pt x="1431170" y="467446"/>
                </a:cubicBezTo>
                <a:cubicBezTo>
                  <a:pt x="1433265" y="462493"/>
                  <a:pt x="1435703" y="457540"/>
                  <a:pt x="1438485" y="452587"/>
                </a:cubicBezTo>
                <a:lnTo>
                  <a:pt x="1441228" y="448929"/>
                </a:lnTo>
                <a:cubicBezTo>
                  <a:pt x="1439761" y="456244"/>
                  <a:pt x="1439494" y="463102"/>
                  <a:pt x="1440428" y="469503"/>
                </a:cubicBezTo>
                <a:cubicBezTo>
                  <a:pt x="1441361" y="475904"/>
                  <a:pt x="1444066" y="481848"/>
                  <a:pt x="1448543" y="487334"/>
                </a:cubicBezTo>
                <a:cubicBezTo>
                  <a:pt x="1452429" y="491525"/>
                  <a:pt x="1457458" y="494573"/>
                  <a:pt x="1463630" y="496478"/>
                </a:cubicBezTo>
                <a:cubicBezTo>
                  <a:pt x="1469803" y="498383"/>
                  <a:pt x="1475746" y="498688"/>
                  <a:pt x="1481461" y="497393"/>
                </a:cubicBezTo>
                <a:cubicBezTo>
                  <a:pt x="1504230" y="490535"/>
                  <a:pt x="1526685" y="482991"/>
                  <a:pt x="1548826" y="474761"/>
                </a:cubicBezTo>
                <a:cubicBezTo>
                  <a:pt x="1570968" y="466531"/>
                  <a:pt x="1593005" y="457616"/>
                  <a:pt x="1614937" y="448015"/>
                </a:cubicBezTo>
                <a:lnTo>
                  <a:pt x="1622260" y="446186"/>
                </a:lnTo>
                <a:cubicBezTo>
                  <a:pt x="1627180" y="444776"/>
                  <a:pt x="1630841" y="442567"/>
                  <a:pt x="1633244" y="439557"/>
                </a:cubicBezTo>
                <a:cubicBezTo>
                  <a:pt x="1635646" y="436547"/>
                  <a:pt x="1637477" y="432965"/>
                  <a:pt x="1638736" y="428813"/>
                </a:cubicBezTo>
                <a:cubicBezTo>
                  <a:pt x="1641497" y="420145"/>
                  <a:pt x="1644158" y="411420"/>
                  <a:pt x="1646718" y="402638"/>
                </a:cubicBezTo>
                <a:cubicBezTo>
                  <a:pt x="1649278" y="393856"/>
                  <a:pt x="1651488" y="384902"/>
                  <a:pt x="1653349" y="375777"/>
                </a:cubicBezTo>
                <a:cubicBezTo>
                  <a:pt x="1655585" y="366614"/>
                  <a:pt x="1657479" y="357280"/>
                  <a:pt x="1659033" y="347774"/>
                </a:cubicBezTo>
                <a:cubicBezTo>
                  <a:pt x="1660586" y="338268"/>
                  <a:pt x="1662026" y="328705"/>
                  <a:pt x="1663353" y="319085"/>
                </a:cubicBezTo>
                <a:cubicBezTo>
                  <a:pt x="1664413" y="310855"/>
                  <a:pt x="1665020" y="301711"/>
                  <a:pt x="1665172" y="291653"/>
                </a:cubicBezTo>
                <a:cubicBezTo>
                  <a:pt x="1667142" y="273212"/>
                  <a:pt x="1663201" y="256143"/>
                  <a:pt x="1653349" y="240446"/>
                </a:cubicBezTo>
                <a:lnTo>
                  <a:pt x="1651530" y="236789"/>
                </a:lnTo>
                <a:close/>
                <a:moveTo>
                  <a:pt x="7373334" y="225044"/>
                </a:moveTo>
                <a:cubicBezTo>
                  <a:pt x="7376955" y="225501"/>
                  <a:pt x="7380148" y="226673"/>
                  <a:pt x="7382912" y="228559"/>
                </a:cubicBezTo>
                <a:cubicBezTo>
                  <a:pt x="7388439" y="232331"/>
                  <a:pt x="7393394" y="236903"/>
                  <a:pt x="7397778" y="242275"/>
                </a:cubicBezTo>
                <a:cubicBezTo>
                  <a:pt x="7409566" y="256435"/>
                  <a:pt x="7419070" y="271416"/>
                  <a:pt x="7426290" y="287220"/>
                </a:cubicBezTo>
                <a:cubicBezTo>
                  <a:pt x="7433510" y="303023"/>
                  <a:pt x="7438905" y="319409"/>
                  <a:pt x="7442475" y="336378"/>
                </a:cubicBezTo>
                <a:cubicBezTo>
                  <a:pt x="7442912" y="336778"/>
                  <a:pt x="7443178" y="337350"/>
                  <a:pt x="7443272" y="338094"/>
                </a:cubicBezTo>
                <a:cubicBezTo>
                  <a:pt x="7443368" y="338837"/>
                  <a:pt x="7443406" y="340096"/>
                  <a:pt x="7443386" y="341868"/>
                </a:cubicBezTo>
                <a:cubicBezTo>
                  <a:pt x="7444740" y="339600"/>
                  <a:pt x="7445924" y="337732"/>
                  <a:pt x="7446939" y="336264"/>
                </a:cubicBezTo>
                <a:cubicBezTo>
                  <a:pt x="7447953" y="334796"/>
                  <a:pt x="7448918" y="333614"/>
                  <a:pt x="7449832" y="332718"/>
                </a:cubicBezTo>
                <a:lnTo>
                  <a:pt x="7497356" y="268703"/>
                </a:lnTo>
                <a:cubicBezTo>
                  <a:pt x="7501078" y="263278"/>
                  <a:pt x="7505771" y="258694"/>
                  <a:pt x="7511438" y="254951"/>
                </a:cubicBezTo>
                <a:cubicBezTo>
                  <a:pt x="7517106" y="251208"/>
                  <a:pt x="7523402" y="248201"/>
                  <a:pt x="7530330" y="245933"/>
                </a:cubicBezTo>
                <a:cubicBezTo>
                  <a:pt x="7537638" y="244847"/>
                  <a:pt x="7544996" y="244275"/>
                  <a:pt x="7552406" y="244218"/>
                </a:cubicBezTo>
                <a:cubicBezTo>
                  <a:pt x="7559814" y="244161"/>
                  <a:pt x="7567385" y="245647"/>
                  <a:pt x="7575118" y="248676"/>
                </a:cubicBezTo>
                <a:cubicBezTo>
                  <a:pt x="7582852" y="252101"/>
                  <a:pt x="7588821" y="257799"/>
                  <a:pt x="7593024" y="265769"/>
                </a:cubicBezTo>
                <a:cubicBezTo>
                  <a:pt x="7597228" y="273740"/>
                  <a:pt x="7597035" y="282635"/>
                  <a:pt x="7592444" y="292453"/>
                </a:cubicBezTo>
                <a:cubicBezTo>
                  <a:pt x="7583764" y="309878"/>
                  <a:pt x="7573306" y="326045"/>
                  <a:pt x="7561072" y="340953"/>
                </a:cubicBezTo>
                <a:cubicBezTo>
                  <a:pt x="7548837" y="355862"/>
                  <a:pt x="7534926" y="369283"/>
                  <a:pt x="7519338" y="381218"/>
                </a:cubicBezTo>
                <a:cubicBezTo>
                  <a:pt x="7513098" y="385336"/>
                  <a:pt x="7507260" y="389225"/>
                  <a:pt x="7501822" y="392885"/>
                </a:cubicBezTo>
                <a:cubicBezTo>
                  <a:pt x="7496384" y="396546"/>
                  <a:pt x="7490318" y="399977"/>
                  <a:pt x="7483622" y="403180"/>
                </a:cubicBezTo>
                <a:cubicBezTo>
                  <a:pt x="7478676" y="404953"/>
                  <a:pt x="7473729" y="406669"/>
                  <a:pt x="7468782" y="408327"/>
                </a:cubicBezTo>
                <a:cubicBezTo>
                  <a:pt x="7463836" y="409986"/>
                  <a:pt x="7458432" y="411931"/>
                  <a:pt x="7452572" y="414161"/>
                </a:cubicBezTo>
                <a:cubicBezTo>
                  <a:pt x="7442660" y="417822"/>
                  <a:pt x="7433032" y="421482"/>
                  <a:pt x="7423690" y="425142"/>
                </a:cubicBezTo>
                <a:cubicBezTo>
                  <a:pt x="7414348" y="428803"/>
                  <a:pt x="7404492" y="432463"/>
                  <a:pt x="7394124" y="436124"/>
                </a:cubicBezTo>
                <a:lnTo>
                  <a:pt x="7377656" y="442526"/>
                </a:lnTo>
                <a:cubicBezTo>
                  <a:pt x="7370890" y="444367"/>
                  <a:pt x="7365210" y="447295"/>
                  <a:pt x="7360616" y="451309"/>
                </a:cubicBezTo>
                <a:cubicBezTo>
                  <a:pt x="7356022" y="455324"/>
                  <a:pt x="7351944" y="460320"/>
                  <a:pt x="7348379" y="466298"/>
                </a:cubicBezTo>
                <a:cubicBezTo>
                  <a:pt x="7347750" y="467842"/>
                  <a:pt x="7346034" y="469329"/>
                  <a:pt x="7343233" y="470758"/>
                </a:cubicBezTo>
                <a:cubicBezTo>
                  <a:pt x="7340430" y="472188"/>
                  <a:pt x="7337572" y="472531"/>
                  <a:pt x="7334656" y="471788"/>
                </a:cubicBezTo>
                <a:cubicBezTo>
                  <a:pt x="7334217" y="473515"/>
                  <a:pt x="7333950" y="475066"/>
                  <a:pt x="7333855" y="476440"/>
                </a:cubicBezTo>
                <a:cubicBezTo>
                  <a:pt x="7333760" y="477813"/>
                  <a:pt x="7333722" y="479578"/>
                  <a:pt x="7333740" y="481733"/>
                </a:cubicBezTo>
                <a:lnTo>
                  <a:pt x="7331910" y="481733"/>
                </a:lnTo>
                <a:cubicBezTo>
                  <a:pt x="7331415" y="479578"/>
                  <a:pt x="7330805" y="477813"/>
                  <a:pt x="7330081" y="476440"/>
                </a:cubicBezTo>
                <a:cubicBezTo>
                  <a:pt x="7329356" y="475066"/>
                  <a:pt x="7328746" y="473515"/>
                  <a:pt x="7328250" y="471788"/>
                </a:cubicBezTo>
                <a:cubicBezTo>
                  <a:pt x="7327050" y="469900"/>
                  <a:pt x="7326020" y="468642"/>
                  <a:pt x="7325163" y="468013"/>
                </a:cubicBezTo>
                <a:cubicBezTo>
                  <a:pt x="7324306" y="467384"/>
                  <a:pt x="7322590" y="467727"/>
                  <a:pt x="7320017" y="469043"/>
                </a:cubicBezTo>
                <a:cubicBezTo>
                  <a:pt x="7317234" y="471235"/>
                  <a:pt x="7314336" y="472112"/>
                  <a:pt x="7311325" y="471673"/>
                </a:cubicBezTo>
                <a:cubicBezTo>
                  <a:pt x="7308314" y="471235"/>
                  <a:pt x="7305416" y="470053"/>
                  <a:pt x="7302633" y="468128"/>
                </a:cubicBezTo>
                <a:cubicBezTo>
                  <a:pt x="7301661" y="467689"/>
                  <a:pt x="7300632" y="467422"/>
                  <a:pt x="7299546" y="467327"/>
                </a:cubicBezTo>
                <a:cubicBezTo>
                  <a:pt x="7298459" y="467232"/>
                  <a:pt x="7297658" y="467194"/>
                  <a:pt x="7297144" y="467213"/>
                </a:cubicBezTo>
                <a:cubicBezTo>
                  <a:pt x="7286622" y="469538"/>
                  <a:pt x="7276101" y="471967"/>
                  <a:pt x="7265579" y="474501"/>
                </a:cubicBezTo>
                <a:cubicBezTo>
                  <a:pt x="7255058" y="477034"/>
                  <a:pt x="7244536" y="479445"/>
                  <a:pt x="7234014" y="481733"/>
                </a:cubicBezTo>
                <a:cubicBezTo>
                  <a:pt x="7228010" y="482623"/>
                  <a:pt x="7221949" y="483165"/>
                  <a:pt x="7215831" y="483358"/>
                </a:cubicBezTo>
                <a:cubicBezTo>
                  <a:pt x="7209712" y="483551"/>
                  <a:pt x="7203880" y="483628"/>
                  <a:pt x="7198333" y="483588"/>
                </a:cubicBezTo>
                <a:lnTo>
                  <a:pt x="7141750" y="483588"/>
                </a:lnTo>
                <a:cubicBezTo>
                  <a:pt x="7137292" y="483512"/>
                  <a:pt x="7133862" y="484347"/>
                  <a:pt x="7131462" y="486096"/>
                </a:cubicBezTo>
                <a:cubicBezTo>
                  <a:pt x="7129062" y="487844"/>
                  <a:pt x="7127004" y="490963"/>
                  <a:pt x="7125290" y="495452"/>
                </a:cubicBezTo>
                <a:cubicBezTo>
                  <a:pt x="7123156" y="501877"/>
                  <a:pt x="7122166" y="508473"/>
                  <a:pt x="7122318" y="515240"/>
                </a:cubicBezTo>
                <a:cubicBezTo>
                  <a:pt x="7122471" y="522008"/>
                  <a:pt x="7122852" y="528833"/>
                  <a:pt x="7123462" y="535715"/>
                </a:cubicBezTo>
                <a:cubicBezTo>
                  <a:pt x="7123499" y="537945"/>
                  <a:pt x="7123652" y="540118"/>
                  <a:pt x="7123918" y="542234"/>
                </a:cubicBezTo>
                <a:cubicBezTo>
                  <a:pt x="7124185" y="544351"/>
                  <a:pt x="7124338" y="546753"/>
                  <a:pt x="7124376" y="549441"/>
                </a:cubicBezTo>
                <a:cubicBezTo>
                  <a:pt x="7125709" y="557180"/>
                  <a:pt x="7126928" y="565035"/>
                  <a:pt x="7128033" y="573003"/>
                </a:cubicBezTo>
                <a:cubicBezTo>
                  <a:pt x="7129138" y="580972"/>
                  <a:pt x="7130358" y="589284"/>
                  <a:pt x="7131690" y="597938"/>
                </a:cubicBezTo>
                <a:lnTo>
                  <a:pt x="7147236" y="587873"/>
                </a:lnTo>
                <a:cubicBezTo>
                  <a:pt x="7171777" y="571307"/>
                  <a:pt x="7196858" y="555484"/>
                  <a:pt x="7222481" y="540404"/>
                </a:cubicBezTo>
                <a:cubicBezTo>
                  <a:pt x="7248103" y="525325"/>
                  <a:pt x="7274821" y="511561"/>
                  <a:pt x="7302633" y="499112"/>
                </a:cubicBezTo>
                <a:cubicBezTo>
                  <a:pt x="7324230" y="489075"/>
                  <a:pt x="7346678" y="480410"/>
                  <a:pt x="7369975" y="473116"/>
                </a:cubicBezTo>
                <a:cubicBezTo>
                  <a:pt x="7393272" y="465823"/>
                  <a:pt x="7416836" y="459893"/>
                  <a:pt x="7440668" y="455326"/>
                </a:cubicBezTo>
                <a:lnTo>
                  <a:pt x="7533096" y="443431"/>
                </a:lnTo>
                <a:cubicBezTo>
                  <a:pt x="7538931" y="442058"/>
                  <a:pt x="7544420" y="440914"/>
                  <a:pt x="7549562" y="439999"/>
                </a:cubicBezTo>
                <a:cubicBezTo>
                  <a:pt x="7554706" y="439084"/>
                  <a:pt x="7560185" y="438398"/>
                  <a:pt x="7565998" y="437941"/>
                </a:cubicBezTo>
                <a:cubicBezTo>
                  <a:pt x="7569665" y="437902"/>
                  <a:pt x="7573502" y="437750"/>
                  <a:pt x="7577512" y="437483"/>
                </a:cubicBezTo>
                <a:cubicBezTo>
                  <a:pt x="7581520" y="437216"/>
                  <a:pt x="7585586" y="437064"/>
                  <a:pt x="7589708" y="437026"/>
                </a:cubicBezTo>
                <a:cubicBezTo>
                  <a:pt x="7600304" y="436625"/>
                  <a:pt x="7610905" y="436282"/>
                  <a:pt x="7621510" y="435996"/>
                </a:cubicBezTo>
                <a:cubicBezTo>
                  <a:pt x="7632117" y="435710"/>
                  <a:pt x="7642266" y="435138"/>
                  <a:pt x="7651960" y="434280"/>
                </a:cubicBezTo>
                <a:cubicBezTo>
                  <a:pt x="7657034" y="433289"/>
                  <a:pt x="7661980" y="432069"/>
                  <a:pt x="7666798" y="430620"/>
                </a:cubicBezTo>
                <a:cubicBezTo>
                  <a:pt x="7671615" y="429172"/>
                  <a:pt x="7676088" y="427952"/>
                  <a:pt x="7680216" y="426960"/>
                </a:cubicBezTo>
                <a:cubicBezTo>
                  <a:pt x="7683436" y="426122"/>
                  <a:pt x="7686598" y="425512"/>
                  <a:pt x="7689704" y="425130"/>
                </a:cubicBezTo>
                <a:cubicBezTo>
                  <a:pt x="7692808" y="424749"/>
                  <a:pt x="7695742" y="424139"/>
                  <a:pt x="7698504" y="423300"/>
                </a:cubicBezTo>
                <a:cubicBezTo>
                  <a:pt x="7699018" y="423453"/>
                  <a:pt x="7699818" y="424063"/>
                  <a:pt x="7700904" y="425130"/>
                </a:cubicBezTo>
                <a:cubicBezTo>
                  <a:pt x="7701990" y="426198"/>
                  <a:pt x="7703019" y="426808"/>
                  <a:pt x="7703991" y="426960"/>
                </a:cubicBezTo>
                <a:lnTo>
                  <a:pt x="7708563" y="426960"/>
                </a:lnTo>
                <a:cubicBezTo>
                  <a:pt x="7710849" y="426979"/>
                  <a:pt x="7712220" y="427628"/>
                  <a:pt x="7712678" y="428905"/>
                </a:cubicBezTo>
                <a:cubicBezTo>
                  <a:pt x="7713134" y="430182"/>
                  <a:pt x="7712678" y="431974"/>
                  <a:pt x="7711306" y="434280"/>
                </a:cubicBezTo>
                <a:cubicBezTo>
                  <a:pt x="7709839" y="437502"/>
                  <a:pt x="7707744" y="440895"/>
                  <a:pt x="7705020" y="444460"/>
                </a:cubicBezTo>
                <a:cubicBezTo>
                  <a:pt x="7702296" y="448025"/>
                  <a:pt x="7699514" y="451647"/>
                  <a:pt x="7696676" y="455326"/>
                </a:cubicBezTo>
                <a:cubicBezTo>
                  <a:pt x="7696600" y="456184"/>
                  <a:pt x="7696294" y="456755"/>
                  <a:pt x="7695762" y="457041"/>
                </a:cubicBezTo>
                <a:cubicBezTo>
                  <a:pt x="7695228" y="457327"/>
                  <a:pt x="7694923" y="457671"/>
                  <a:pt x="7694847" y="458071"/>
                </a:cubicBezTo>
                <a:cubicBezTo>
                  <a:pt x="7694999" y="460815"/>
                  <a:pt x="7694694" y="463553"/>
                  <a:pt x="7693932" y="466284"/>
                </a:cubicBezTo>
                <a:cubicBezTo>
                  <a:pt x="7695266" y="465393"/>
                  <a:pt x="7696714" y="464672"/>
                  <a:pt x="7698276" y="464121"/>
                </a:cubicBezTo>
                <a:cubicBezTo>
                  <a:pt x="7699838" y="463571"/>
                  <a:pt x="7701743" y="463078"/>
                  <a:pt x="7703991" y="462642"/>
                </a:cubicBezTo>
                <a:cubicBezTo>
                  <a:pt x="7703114" y="463647"/>
                  <a:pt x="7702582" y="464824"/>
                  <a:pt x="7702390" y="466174"/>
                </a:cubicBezTo>
                <a:cubicBezTo>
                  <a:pt x="7702200" y="467524"/>
                  <a:pt x="7702124" y="468480"/>
                  <a:pt x="7702162" y="469043"/>
                </a:cubicBezTo>
                <a:cubicBezTo>
                  <a:pt x="7698562" y="473040"/>
                  <a:pt x="7695247" y="477098"/>
                  <a:pt x="7692218" y="481218"/>
                </a:cubicBezTo>
                <a:cubicBezTo>
                  <a:pt x="7689189" y="485338"/>
                  <a:pt x="7686102" y="490108"/>
                  <a:pt x="7682960" y="495527"/>
                </a:cubicBezTo>
                <a:cubicBezTo>
                  <a:pt x="7679136" y="501825"/>
                  <a:pt x="7674238" y="507316"/>
                  <a:pt x="7668266" y="511999"/>
                </a:cubicBezTo>
                <a:cubicBezTo>
                  <a:pt x="7662294" y="516682"/>
                  <a:pt x="7656248" y="521248"/>
                  <a:pt x="7650128" y="525696"/>
                </a:cubicBezTo>
                <a:cubicBezTo>
                  <a:pt x="7644118" y="530127"/>
                  <a:pt x="7637592" y="533816"/>
                  <a:pt x="7630552" y="536764"/>
                </a:cubicBezTo>
                <a:cubicBezTo>
                  <a:pt x="7623510" y="539711"/>
                  <a:pt x="7616298" y="542716"/>
                  <a:pt x="7608914" y="545777"/>
                </a:cubicBezTo>
                <a:cubicBezTo>
                  <a:pt x="7604296" y="548002"/>
                  <a:pt x="7599570" y="549942"/>
                  <a:pt x="7594736" y="551596"/>
                </a:cubicBezTo>
                <a:cubicBezTo>
                  <a:pt x="7589902" y="553251"/>
                  <a:pt x="7585186" y="554962"/>
                  <a:pt x="7580590" y="556731"/>
                </a:cubicBezTo>
                <a:cubicBezTo>
                  <a:pt x="7575099" y="559830"/>
                  <a:pt x="7569665" y="561846"/>
                  <a:pt x="7564286" y="562778"/>
                </a:cubicBezTo>
                <a:cubicBezTo>
                  <a:pt x="7558908" y="563709"/>
                  <a:pt x="7553697" y="564128"/>
                  <a:pt x="7548653" y="564033"/>
                </a:cubicBezTo>
                <a:cubicBezTo>
                  <a:pt x="7545470" y="564071"/>
                  <a:pt x="7542228" y="564223"/>
                  <a:pt x="7538930" y="564489"/>
                </a:cubicBezTo>
                <a:cubicBezTo>
                  <a:pt x="7535632" y="564755"/>
                  <a:pt x="7532162" y="564907"/>
                  <a:pt x="7528520" y="564945"/>
                </a:cubicBezTo>
                <a:lnTo>
                  <a:pt x="7528520" y="564089"/>
                </a:lnTo>
                <a:cubicBezTo>
                  <a:pt x="7533077" y="563708"/>
                  <a:pt x="7537462" y="563328"/>
                  <a:pt x="7541676" y="562947"/>
                </a:cubicBezTo>
                <a:cubicBezTo>
                  <a:pt x="7545888" y="562566"/>
                  <a:pt x="7550044" y="561729"/>
                  <a:pt x="7554144" y="560434"/>
                </a:cubicBezTo>
                <a:cubicBezTo>
                  <a:pt x="7559046" y="559501"/>
                  <a:pt x="7563605" y="558397"/>
                  <a:pt x="7567822" y="557122"/>
                </a:cubicBezTo>
                <a:cubicBezTo>
                  <a:pt x="7572040" y="555846"/>
                  <a:pt x="7576600" y="554514"/>
                  <a:pt x="7581501" y="553124"/>
                </a:cubicBezTo>
                <a:cubicBezTo>
                  <a:pt x="7585547" y="551716"/>
                  <a:pt x="7589539" y="550193"/>
                  <a:pt x="7593477" y="548556"/>
                </a:cubicBezTo>
                <a:cubicBezTo>
                  <a:pt x="7597415" y="546919"/>
                  <a:pt x="7601644" y="545396"/>
                  <a:pt x="7606166" y="543987"/>
                </a:cubicBezTo>
                <a:cubicBezTo>
                  <a:pt x="7610306" y="542121"/>
                  <a:pt x="7614619" y="540370"/>
                  <a:pt x="7619104" y="538733"/>
                </a:cubicBezTo>
                <a:cubicBezTo>
                  <a:pt x="7623588" y="537096"/>
                  <a:pt x="7628128" y="535801"/>
                  <a:pt x="7632727" y="534850"/>
                </a:cubicBezTo>
                <a:cubicBezTo>
                  <a:pt x="7631849" y="533993"/>
                  <a:pt x="7631314" y="533422"/>
                  <a:pt x="7631124" y="533136"/>
                </a:cubicBezTo>
                <a:cubicBezTo>
                  <a:pt x="7630934" y="532851"/>
                  <a:pt x="7630857" y="532508"/>
                  <a:pt x="7630895" y="532108"/>
                </a:cubicBezTo>
                <a:cubicBezTo>
                  <a:pt x="7627136" y="533898"/>
                  <a:pt x="7622976" y="535573"/>
                  <a:pt x="7618416" y="537134"/>
                </a:cubicBezTo>
                <a:cubicBezTo>
                  <a:pt x="7613856" y="538695"/>
                  <a:pt x="7609467" y="540370"/>
                  <a:pt x="7605250" y="542160"/>
                </a:cubicBezTo>
                <a:cubicBezTo>
                  <a:pt x="7596568" y="546309"/>
                  <a:pt x="7587437" y="549660"/>
                  <a:pt x="7577856" y="552210"/>
                </a:cubicBezTo>
                <a:cubicBezTo>
                  <a:pt x="7568274" y="554761"/>
                  <a:pt x="7558235" y="556284"/>
                  <a:pt x="7547738" y="556779"/>
                </a:cubicBezTo>
                <a:lnTo>
                  <a:pt x="7512048" y="563175"/>
                </a:lnTo>
                <a:cubicBezTo>
                  <a:pt x="7508788" y="563823"/>
                  <a:pt x="7505470" y="563899"/>
                  <a:pt x="7502096" y="563404"/>
                </a:cubicBezTo>
                <a:cubicBezTo>
                  <a:pt x="7498722" y="562909"/>
                  <a:pt x="7495633" y="560701"/>
                  <a:pt x="7492830" y="556779"/>
                </a:cubicBezTo>
                <a:cubicBezTo>
                  <a:pt x="7490009" y="555161"/>
                  <a:pt x="7488331" y="553829"/>
                  <a:pt x="7487798" y="552782"/>
                </a:cubicBezTo>
                <a:cubicBezTo>
                  <a:pt x="7487264" y="551735"/>
                  <a:pt x="7488331" y="549717"/>
                  <a:pt x="7491000" y="546728"/>
                </a:cubicBezTo>
                <a:cubicBezTo>
                  <a:pt x="7505642" y="527692"/>
                  <a:pt x="7523944" y="511854"/>
                  <a:pt x="7545908" y="499214"/>
                </a:cubicBezTo>
                <a:cubicBezTo>
                  <a:pt x="7549568" y="497387"/>
                  <a:pt x="7552314" y="495559"/>
                  <a:pt x="7554144" y="493732"/>
                </a:cubicBezTo>
                <a:cubicBezTo>
                  <a:pt x="7555018" y="493713"/>
                  <a:pt x="7555550" y="493522"/>
                  <a:pt x="7555740" y="493161"/>
                </a:cubicBezTo>
                <a:cubicBezTo>
                  <a:pt x="7555929" y="492799"/>
                  <a:pt x="7556006" y="492380"/>
                  <a:pt x="7555968" y="491904"/>
                </a:cubicBezTo>
                <a:cubicBezTo>
                  <a:pt x="7552748" y="490128"/>
                  <a:pt x="7549586" y="488634"/>
                  <a:pt x="7546478" y="487422"/>
                </a:cubicBezTo>
                <a:cubicBezTo>
                  <a:pt x="7543372" y="486211"/>
                  <a:pt x="7540436" y="484940"/>
                  <a:pt x="7537672" y="483608"/>
                </a:cubicBezTo>
                <a:cubicBezTo>
                  <a:pt x="7530370" y="480277"/>
                  <a:pt x="7523240" y="479126"/>
                  <a:pt x="7516280" y="480157"/>
                </a:cubicBezTo>
                <a:cubicBezTo>
                  <a:pt x="7509322" y="481188"/>
                  <a:pt x="7502420" y="482338"/>
                  <a:pt x="7495576" y="483608"/>
                </a:cubicBezTo>
                <a:cubicBezTo>
                  <a:pt x="7476813" y="486017"/>
                  <a:pt x="7458288" y="489730"/>
                  <a:pt x="7439998" y="494746"/>
                </a:cubicBezTo>
                <a:cubicBezTo>
                  <a:pt x="7421710" y="499762"/>
                  <a:pt x="7403674" y="505516"/>
                  <a:pt x="7385890" y="512006"/>
                </a:cubicBezTo>
                <a:lnTo>
                  <a:pt x="7383146" y="512006"/>
                </a:lnTo>
                <a:cubicBezTo>
                  <a:pt x="7384480" y="511074"/>
                  <a:pt x="7385700" y="510198"/>
                  <a:pt x="7386806" y="509379"/>
                </a:cubicBezTo>
                <a:lnTo>
                  <a:pt x="7389071" y="508178"/>
                </a:lnTo>
                <a:lnTo>
                  <a:pt x="7377656" y="512006"/>
                </a:lnTo>
                <a:lnTo>
                  <a:pt x="7383146" y="512006"/>
                </a:lnTo>
                <a:cubicBezTo>
                  <a:pt x="7376760" y="513796"/>
                  <a:pt x="7370318" y="515928"/>
                  <a:pt x="7363818" y="518403"/>
                </a:cubicBezTo>
                <a:cubicBezTo>
                  <a:pt x="7357318" y="520877"/>
                  <a:pt x="7350648" y="523923"/>
                  <a:pt x="7343804" y="527540"/>
                </a:cubicBezTo>
                <a:lnTo>
                  <a:pt x="7343800" y="527540"/>
                </a:lnTo>
                <a:cubicBezTo>
                  <a:pt x="7319041" y="537648"/>
                  <a:pt x="7294910" y="549184"/>
                  <a:pt x="7271410" y="562147"/>
                </a:cubicBezTo>
                <a:cubicBezTo>
                  <a:pt x="7247908" y="575111"/>
                  <a:pt x="7225379" y="589159"/>
                  <a:pt x="7203822" y="604293"/>
                </a:cubicBezTo>
                <a:lnTo>
                  <a:pt x="7140835" y="648211"/>
                </a:lnTo>
                <a:cubicBezTo>
                  <a:pt x="7137539" y="650994"/>
                  <a:pt x="7133844" y="653195"/>
                  <a:pt x="7129748" y="654815"/>
                </a:cubicBezTo>
                <a:cubicBezTo>
                  <a:pt x="7125652" y="656435"/>
                  <a:pt x="7121728" y="657263"/>
                  <a:pt x="7117974" y="657298"/>
                </a:cubicBezTo>
                <a:cubicBezTo>
                  <a:pt x="7114470" y="658214"/>
                  <a:pt x="7111422" y="658214"/>
                  <a:pt x="7108831" y="657298"/>
                </a:cubicBezTo>
                <a:cubicBezTo>
                  <a:pt x="7104830" y="653718"/>
                  <a:pt x="7100030" y="651378"/>
                  <a:pt x="7094429" y="650277"/>
                </a:cubicBezTo>
                <a:cubicBezTo>
                  <a:pt x="7088828" y="649177"/>
                  <a:pt x="7084484" y="646336"/>
                  <a:pt x="7081399" y="641756"/>
                </a:cubicBezTo>
                <a:cubicBezTo>
                  <a:pt x="7080942" y="640919"/>
                  <a:pt x="7080256" y="640309"/>
                  <a:pt x="7079342" y="639929"/>
                </a:cubicBezTo>
                <a:cubicBezTo>
                  <a:pt x="7078427" y="639548"/>
                  <a:pt x="7077284" y="638939"/>
                  <a:pt x="7075912" y="638101"/>
                </a:cubicBezTo>
                <a:cubicBezTo>
                  <a:pt x="7071836" y="637206"/>
                  <a:pt x="7068788" y="635569"/>
                  <a:pt x="7066768" y="633190"/>
                </a:cubicBezTo>
                <a:cubicBezTo>
                  <a:pt x="7064750" y="630810"/>
                  <a:pt x="7063530" y="627574"/>
                  <a:pt x="7063111" y="623482"/>
                </a:cubicBezTo>
                <a:cubicBezTo>
                  <a:pt x="7062234" y="618018"/>
                  <a:pt x="7062158" y="612726"/>
                  <a:pt x="7062882" y="607605"/>
                </a:cubicBezTo>
                <a:cubicBezTo>
                  <a:pt x="7063606" y="602485"/>
                  <a:pt x="7064902" y="597421"/>
                  <a:pt x="7066768" y="592415"/>
                </a:cubicBezTo>
                <a:cubicBezTo>
                  <a:pt x="7072178" y="576501"/>
                  <a:pt x="7078046" y="561272"/>
                  <a:pt x="7084371" y="546728"/>
                </a:cubicBezTo>
                <a:cubicBezTo>
                  <a:pt x="7090696" y="532185"/>
                  <a:pt x="7097934" y="517869"/>
                  <a:pt x="7106088" y="503783"/>
                </a:cubicBezTo>
                <a:cubicBezTo>
                  <a:pt x="7108336" y="500642"/>
                  <a:pt x="7110469" y="497786"/>
                  <a:pt x="7112488" y="495214"/>
                </a:cubicBezTo>
                <a:cubicBezTo>
                  <a:pt x="7114508" y="492641"/>
                  <a:pt x="7116642" y="490007"/>
                  <a:pt x="7118889" y="487311"/>
                </a:cubicBezTo>
                <a:cubicBezTo>
                  <a:pt x="7121194" y="484939"/>
                  <a:pt x="7123899" y="482974"/>
                  <a:pt x="7127004" y="481416"/>
                </a:cubicBezTo>
                <a:cubicBezTo>
                  <a:pt x="7130110" y="479858"/>
                  <a:pt x="7133500" y="479050"/>
                  <a:pt x="7137178" y="478993"/>
                </a:cubicBezTo>
                <a:lnTo>
                  <a:pt x="7187368" y="478993"/>
                </a:lnTo>
                <a:cubicBezTo>
                  <a:pt x="7203391" y="480626"/>
                  <a:pt x="7219359" y="480137"/>
                  <a:pt x="7235272" y="477527"/>
                </a:cubicBezTo>
                <a:cubicBezTo>
                  <a:pt x="7251187" y="474917"/>
                  <a:pt x="7266930" y="471455"/>
                  <a:pt x="7282502" y="467141"/>
                </a:cubicBezTo>
                <a:lnTo>
                  <a:pt x="7297140" y="463494"/>
                </a:lnTo>
                <a:cubicBezTo>
                  <a:pt x="7295368" y="461177"/>
                  <a:pt x="7293881" y="458974"/>
                  <a:pt x="7292680" y="456885"/>
                </a:cubicBezTo>
                <a:cubicBezTo>
                  <a:pt x="7291480" y="454795"/>
                  <a:pt x="7290222" y="453048"/>
                  <a:pt x="7288906" y="451643"/>
                </a:cubicBezTo>
                <a:cubicBezTo>
                  <a:pt x="7287324" y="451775"/>
                  <a:pt x="7285457" y="452193"/>
                  <a:pt x="7283303" y="452896"/>
                </a:cubicBezTo>
                <a:cubicBezTo>
                  <a:pt x="7281149" y="453599"/>
                  <a:pt x="7279967" y="453789"/>
                  <a:pt x="7279758" y="453466"/>
                </a:cubicBezTo>
                <a:cubicBezTo>
                  <a:pt x="7278328" y="451282"/>
                  <a:pt x="7277070" y="449268"/>
                  <a:pt x="7275984" y="447426"/>
                </a:cubicBezTo>
                <a:cubicBezTo>
                  <a:pt x="7274898" y="445583"/>
                  <a:pt x="7274326" y="443341"/>
                  <a:pt x="7274268" y="440699"/>
                </a:cubicBezTo>
                <a:cubicBezTo>
                  <a:pt x="7274192" y="436162"/>
                  <a:pt x="7273201" y="431739"/>
                  <a:pt x="7271295" y="427430"/>
                </a:cubicBezTo>
                <a:cubicBezTo>
                  <a:pt x="7269389" y="423122"/>
                  <a:pt x="7267026" y="418699"/>
                  <a:pt x="7264204" y="414161"/>
                </a:cubicBezTo>
                <a:lnTo>
                  <a:pt x="7252311" y="401350"/>
                </a:lnTo>
                <a:cubicBezTo>
                  <a:pt x="7242095" y="390045"/>
                  <a:pt x="7231878" y="378797"/>
                  <a:pt x="7221662" y="367606"/>
                </a:cubicBezTo>
                <a:cubicBezTo>
                  <a:pt x="7211446" y="356415"/>
                  <a:pt x="7202144" y="344480"/>
                  <a:pt x="7193758" y="331802"/>
                </a:cubicBezTo>
                <a:cubicBezTo>
                  <a:pt x="7190506" y="326807"/>
                  <a:pt x="7187205" y="321927"/>
                  <a:pt x="7183853" y="317161"/>
                </a:cubicBezTo>
                <a:cubicBezTo>
                  <a:pt x="7180501" y="312395"/>
                  <a:pt x="7177435" y="307514"/>
                  <a:pt x="7174655" y="302519"/>
                </a:cubicBezTo>
                <a:cubicBezTo>
                  <a:pt x="7170412" y="293051"/>
                  <a:pt x="7164511" y="285102"/>
                  <a:pt x="7156950" y="278671"/>
                </a:cubicBezTo>
                <a:cubicBezTo>
                  <a:pt x="7149388" y="272240"/>
                  <a:pt x="7140968" y="266803"/>
                  <a:pt x="7131690" y="262359"/>
                </a:cubicBezTo>
                <a:cubicBezTo>
                  <a:pt x="7127119" y="262209"/>
                  <a:pt x="7123462" y="260696"/>
                  <a:pt x="7120718" y="257820"/>
                </a:cubicBezTo>
                <a:lnTo>
                  <a:pt x="7120718" y="255077"/>
                </a:lnTo>
                <a:cubicBezTo>
                  <a:pt x="7122128" y="255057"/>
                  <a:pt x="7123652" y="255096"/>
                  <a:pt x="7125290" y="255191"/>
                </a:cubicBezTo>
                <a:cubicBezTo>
                  <a:pt x="7126928" y="255286"/>
                  <a:pt x="7128452" y="255553"/>
                  <a:pt x="7129862" y="255991"/>
                </a:cubicBezTo>
                <a:lnTo>
                  <a:pt x="7149979" y="262359"/>
                </a:lnTo>
                <a:cubicBezTo>
                  <a:pt x="7169526" y="270154"/>
                  <a:pt x="7188357" y="279206"/>
                  <a:pt x="7206469" y="289516"/>
                </a:cubicBezTo>
                <a:cubicBezTo>
                  <a:pt x="7224582" y="299826"/>
                  <a:pt x="7242302" y="311176"/>
                  <a:pt x="7259630" y="323567"/>
                </a:cubicBezTo>
                <a:lnTo>
                  <a:pt x="7291651" y="343699"/>
                </a:lnTo>
                <a:cubicBezTo>
                  <a:pt x="7292623" y="337808"/>
                  <a:pt x="7293881" y="332203"/>
                  <a:pt x="7295426" y="326884"/>
                </a:cubicBezTo>
                <a:cubicBezTo>
                  <a:pt x="7296969" y="321565"/>
                  <a:pt x="7298456" y="316188"/>
                  <a:pt x="7299885" y="310755"/>
                </a:cubicBezTo>
                <a:cubicBezTo>
                  <a:pt x="7301715" y="302484"/>
                  <a:pt x="7304230" y="294565"/>
                  <a:pt x="7307432" y="286998"/>
                </a:cubicBezTo>
                <a:cubicBezTo>
                  <a:pt x="7310635" y="279430"/>
                  <a:pt x="7314524" y="272426"/>
                  <a:pt x="7319098" y="265984"/>
                </a:cubicBezTo>
                <a:lnTo>
                  <a:pt x="7334651" y="236789"/>
                </a:lnTo>
                <a:cubicBezTo>
                  <a:pt x="7337720" y="232559"/>
                  <a:pt x="7341189" y="229359"/>
                  <a:pt x="7345058" y="227187"/>
                </a:cubicBezTo>
                <a:cubicBezTo>
                  <a:pt x="7348926" y="225016"/>
                  <a:pt x="7353997" y="224558"/>
                  <a:pt x="7360268" y="225816"/>
                </a:cubicBezTo>
                <a:lnTo>
                  <a:pt x="7361183" y="225816"/>
                </a:lnTo>
                <a:cubicBezTo>
                  <a:pt x="7365662" y="224844"/>
                  <a:pt x="7369712" y="224587"/>
                  <a:pt x="7373334" y="225044"/>
                </a:cubicBezTo>
                <a:close/>
                <a:moveTo>
                  <a:pt x="320563" y="172161"/>
                </a:moveTo>
                <a:lnTo>
                  <a:pt x="280337" y="175805"/>
                </a:lnTo>
                <a:cubicBezTo>
                  <a:pt x="270568" y="175982"/>
                  <a:pt x="260934" y="177449"/>
                  <a:pt x="251433" y="180207"/>
                </a:cubicBezTo>
                <a:cubicBezTo>
                  <a:pt x="241932" y="182965"/>
                  <a:pt x="232882" y="185950"/>
                  <a:pt x="224284" y="189164"/>
                </a:cubicBezTo>
                <a:cubicBezTo>
                  <a:pt x="222402" y="189315"/>
                  <a:pt x="220368" y="189923"/>
                  <a:pt x="218181" y="190985"/>
                </a:cubicBezTo>
                <a:cubicBezTo>
                  <a:pt x="215993" y="192048"/>
                  <a:pt x="213959" y="192655"/>
                  <a:pt x="212077" y="192807"/>
                </a:cubicBezTo>
                <a:cubicBezTo>
                  <a:pt x="210093" y="194527"/>
                  <a:pt x="207652" y="195641"/>
                  <a:pt x="204753" y="196147"/>
                </a:cubicBezTo>
                <a:cubicBezTo>
                  <a:pt x="201853" y="196653"/>
                  <a:pt x="199412" y="197159"/>
                  <a:pt x="197428" y="197665"/>
                </a:cubicBezTo>
                <a:cubicBezTo>
                  <a:pt x="185320" y="203013"/>
                  <a:pt x="173831" y="207833"/>
                  <a:pt x="162964" y="212126"/>
                </a:cubicBezTo>
                <a:cubicBezTo>
                  <a:pt x="152096" y="216418"/>
                  <a:pt x="141260" y="220940"/>
                  <a:pt x="130454" y="225693"/>
                </a:cubicBezTo>
                <a:cubicBezTo>
                  <a:pt x="126341" y="227218"/>
                  <a:pt x="123900" y="228743"/>
                  <a:pt x="123134" y="230268"/>
                </a:cubicBezTo>
                <a:cubicBezTo>
                  <a:pt x="122367" y="231793"/>
                  <a:pt x="122353" y="235148"/>
                  <a:pt x="123093" y="240332"/>
                </a:cubicBezTo>
                <a:lnTo>
                  <a:pt x="125526" y="240332"/>
                </a:lnTo>
                <a:cubicBezTo>
                  <a:pt x="130341" y="250066"/>
                  <a:pt x="134396" y="259571"/>
                  <a:pt x="137691" y="268848"/>
                </a:cubicBezTo>
                <a:cubicBezTo>
                  <a:pt x="140986" y="278124"/>
                  <a:pt x="143824" y="287324"/>
                  <a:pt x="146206" y="296448"/>
                </a:cubicBezTo>
                <a:cubicBezTo>
                  <a:pt x="146941" y="300057"/>
                  <a:pt x="147905" y="302903"/>
                  <a:pt x="149095" y="304987"/>
                </a:cubicBezTo>
                <a:cubicBezTo>
                  <a:pt x="150287" y="307071"/>
                  <a:pt x="150946" y="308698"/>
                  <a:pt x="151072" y="309867"/>
                </a:cubicBezTo>
                <a:cubicBezTo>
                  <a:pt x="153480" y="301353"/>
                  <a:pt x="154747" y="292763"/>
                  <a:pt x="154874" y="284096"/>
                </a:cubicBezTo>
                <a:cubicBezTo>
                  <a:pt x="155000" y="275430"/>
                  <a:pt x="154139" y="266535"/>
                  <a:pt x="152288" y="257411"/>
                </a:cubicBezTo>
                <a:cubicBezTo>
                  <a:pt x="154088" y="260512"/>
                  <a:pt x="155964" y="263765"/>
                  <a:pt x="157915" y="267170"/>
                </a:cubicBezTo>
                <a:cubicBezTo>
                  <a:pt x="159866" y="270576"/>
                  <a:pt x="162046" y="273829"/>
                  <a:pt x="164453" y="276929"/>
                </a:cubicBezTo>
                <a:cubicBezTo>
                  <a:pt x="167393" y="279522"/>
                  <a:pt x="169727" y="282572"/>
                  <a:pt x="171455" y="286079"/>
                </a:cubicBezTo>
                <a:cubicBezTo>
                  <a:pt x="173182" y="289586"/>
                  <a:pt x="174911" y="292636"/>
                  <a:pt x="176642" y="295228"/>
                </a:cubicBezTo>
                <a:cubicBezTo>
                  <a:pt x="182392" y="302471"/>
                  <a:pt x="188599" y="309943"/>
                  <a:pt x="195265" y="317644"/>
                </a:cubicBezTo>
                <a:cubicBezTo>
                  <a:pt x="201931" y="325345"/>
                  <a:pt x="207528" y="333731"/>
                  <a:pt x="212057" y="342804"/>
                </a:cubicBezTo>
                <a:lnTo>
                  <a:pt x="216942" y="304987"/>
                </a:lnTo>
                <a:cubicBezTo>
                  <a:pt x="217629" y="299650"/>
                  <a:pt x="218697" y="294771"/>
                  <a:pt x="220147" y="290348"/>
                </a:cubicBezTo>
                <a:cubicBezTo>
                  <a:pt x="221598" y="285926"/>
                  <a:pt x="222971" y="281047"/>
                  <a:pt x="224269" y="275710"/>
                </a:cubicBezTo>
                <a:cubicBezTo>
                  <a:pt x="225566" y="271542"/>
                  <a:pt x="226940" y="267679"/>
                  <a:pt x="228390" y="264120"/>
                </a:cubicBezTo>
                <a:cubicBezTo>
                  <a:pt x="229841" y="260562"/>
                  <a:pt x="230909" y="256699"/>
                  <a:pt x="231596" y="252531"/>
                </a:cubicBezTo>
                <a:cubicBezTo>
                  <a:pt x="232766" y="249456"/>
                  <a:pt x="233479" y="246457"/>
                  <a:pt x="233733" y="243535"/>
                </a:cubicBezTo>
                <a:cubicBezTo>
                  <a:pt x="233988" y="240612"/>
                  <a:pt x="234089" y="237918"/>
                  <a:pt x="234039" y="235453"/>
                </a:cubicBezTo>
                <a:cubicBezTo>
                  <a:pt x="233988" y="235503"/>
                  <a:pt x="234089" y="235707"/>
                  <a:pt x="234344" y="236063"/>
                </a:cubicBezTo>
                <a:cubicBezTo>
                  <a:pt x="234598" y="236418"/>
                  <a:pt x="235311" y="236622"/>
                  <a:pt x="236481" y="236673"/>
                </a:cubicBezTo>
                <a:cubicBezTo>
                  <a:pt x="238338" y="239646"/>
                  <a:pt x="240730" y="242543"/>
                  <a:pt x="243656" y="245364"/>
                </a:cubicBezTo>
                <a:cubicBezTo>
                  <a:pt x="246581" y="248185"/>
                  <a:pt x="249889" y="251388"/>
                  <a:pt x="253578" y="254971"/>
                </a:cubicBezTo>
                <a:cubicBezTo>
                  <a:pt x="257902" y="258656"/>
                  <a:pt x="262065" y="262570"/>
                  <a:pt x="266067" y="266713"/>
                </a:cubicBezTo>
                <a:cubicBezTo>
                  <a:pt x="270070" y="270855"/>
                  <a:pt x="273613" y="275074"/>
                  <a:pt x="276697" y="279369"/>
                </a:cubicBezTo>
                <a:cubicBezTo>
                  <a:pt x="276772" y="280488"/>
                  <a:pt x="277227" y="281606"/>
                  <a:pt x="278062" y="282724"/>
                </a:cubicBezTo>
                <a:cubicBezTo>
                  <a:pt x="278896" y="283842"/>
                  <a:pt x="279655" y="285570"/>
                  <a:pt x="280337" y="287909"/>
                </a:cubicBezTo>
                <a:lnTo>
                  <a:pt x="281551" y="281809"/>
                </a:lnTo>
                <a:cubicBezTo>
                  <a:pt x="285190" y="277412"/>
                  <a:pt x="288834" y="272482"/>
                  <a:pt x="292484" y="267018"/>
                </a:cubicBezTo>
                <a:cubicBezTo>
                  <a:pt x="296134" y="261554"/>
                  <a:pt x="299801" y="256318"/>
                  <a:pt x="303486" y="251311"/>
                </a:cubicBezTo>
                <a:cubicBezTo>
                  <a:pt x="305303" y="247067"/>
                  <a:pt x="307197" y="243052"/>
                  <a:pt x="309168" y="239265"/>
                </a:cubicBezTo>
                <a:cubicBezTo>
                  <a:pt x="311140" y="235478"/>
                  <a:pt x="313341" y="231767"/>
                  <a:pt x="315773" y="228133"/>
                </a:cubicBezTo>
                <a:cubicBezTo>
                  <a:pt x="316399" y="224575"/>
                  <a:pt x="315730" y="222237"/>
                  <a:pt x="313764" y="221119"/>
                </a:cubicBezTo>
                <a:cubicBezTo>
                  <a:pt x="311799" y="220000"/>
                  <a:pt x="308373" y="219492"/>
                  <a:pt x="303486" y="219594"/>
                </a:cubicBezTo>
                <a:lnTo>
                  <a:pt x="298571" y="219594"/>
                </a:lnTo>
                <a:cubicBezTo>
                  <a:pt x="298493" y="219670"/>
                  <a:pt x="298034" y="219518"/>
                  <a:pt x="297190" y="219136"/>
                </a:cubicBezTo>
                <a:cubicBezTo>
                  <a:pt x="296347" y="218755"/>
                  <a:pt x="295583" y="217688"/>
                  <a:pt x="294900" y="215934"/>
                </a:cubicBezTo>
                <a:cubicBezTo>
                  <a:pt x="301061" y="215146"/>
                  <a:pt x="307127" y="214892"/>
                  <a:pt x="313095" y="215172"/>
                </a:cubicBezTo>
                <a:cubicBezTo>
                  <a:pt x="319064" y="215451"/>
                  <a:pt x="324783" y="217332"/>
                  <a:pt x="330251" y="220814"/>
                </a:cubicBezTo>
                <a:lnTo>
                  <a:pt x="330251" y="215934"/>
                </a:lnTo>
                <a:cubicBezTo>
                  <a:pt x="329059" y="209280"/>
                  <a:pt x="328095" y="202484"/>
                  <a:pt x="327359" y="195546"/>
                </a:cubicBezTo>
                <a:cubicBezTo>
                  <a:pt x="326623" y="188608"/>
                  <a:pt x="325962" y="181218"/>
                  <a:pt x="325376" y="173376"/>
                </a:cubicBezTo>
                <a:cubicBezTo>
                  <a:pt x="325568" y="172364"/>
                  <a:pt x="323963" y="171959"/>
                  <a:pt x="320563" y="172161"/>
                </a:cubicBezTo>
                <a:close/>
                <a:moveTo>
                  <a:pt x="324155" y="167304"/>
                </a:moveTo>
                <a:cubicBezTo>
                  <a:pt x="311852" y="168948"/>
                  <a:pt x="299631" y="170213"/>
                  <a:pt x="287492" y="171099"/>
                </a:cubicBezTo>
                <a:cubicBezTo>
                  <a:pt x="275354" y="171984"/>
                  <a:pt x="264049" y="173553"/>
                  <a:pt x="253578" y="175805"/>
                </a:cubicBezTo>
                <a:lnTo>
                  <a:pt x="260905" y="175805"/>
                </a:lnTo>
                <a:lnTo>
                  <a:pt x="307172" y="172161"/>
                </a:lnTo>
                <a:lnTo>
                  <a:pt x="319365" y="170947"/>
                </a:lnTo>
                <a:cubicBezTo>
                  <a:pt x="320063" y="170998"/>
                  <a:pt x="321062" y="170896"/>
                  <a:pt x="322362" y="170643"/>
                </a:cubicBezTo>
                <a:cubicBezTo>
                  <a:pt x="323661" y="170390"/>
                  <a:pt x="324666" y="169682"/>
                  <a:pt x="325376" y="168518"/>
                </a:cubicBezTo>
                <a:cubicBezTo>
                  <a:pt x="324791" y="168543"/>
                  <a:pt x="324435" y="168493"/>
                  <a:pt x="324307" y="168366"/>
                </a:cubicBezTo>
                <a:cubicBezTo>
                  <a:pt x="324180" y="168240"/>
                  <a:pt x="324130" y="167886"/>
                  <a:pt x="324155" y="167304"/>
                </a:cubicBezTo>
                <a:close/>
                <a:moveTo>
                  <a:pt x="560812" y="157560"/>
                </a:moveTo>
                <a:cubicBezTo>
                  <a:pt x="560253" y="158195"/>
                  <a:pt x="559846" y="158753"/>
                  <a:pt x="559592" y="159236"/>
                </a:cubicBezTo>
                <a:cubicBezTo>
                  <a:pt x="559338" y="159718"/>
                  <a:pt x="558930" y="159973"/>
                  <a:pt x="558371" y="159998"/>
                </a:cubicBezTo>
                <a:close/>
                <a:moveTo>
                  <a:pt x="8399390" y="106688"/>
                </a:moveTo>
                <a:cubicBezTo>
                  <a:pt x="8402561" y="106105"/>
                  <a:pt x="8405656" y="106358"/>
                  <a:pt x="8408675" y="107448"/>
                </a:cubicBezTo>
                <a:cubicBezTo>
                  <a:pt x="8411111" y="109755"/>
                  <a:pt x="8412937" y="111529"/>
                  <a:pt x="8414155" y="112771"/>
                </a:cubicBezTo>
                <a:cubicBezTo>
                  <a:pt x="8415373" y="114013"/>
                  <a:pt x="8415981" y="115483"/>
                  <a:pt x="8415981" y="117181"/>
                </a:cubicBezTo>
                <a:cubicBezTo>
                  <a:pt x="8416413" y="124506"/>
                  <a:pt x="8415550" y="131273"/>
                  <a:pt x="8413394" y="137483"/>
                </a:cubicBezTo>
                <a:cubicBezTo>
                  <a:pt x="8411237" y="143693"/>
                  <a:pt x="8408853" y="149531"/>
                  <a:pt x="8406240" y="154996"/>
                </a:cubicBezTo>
                <a:lnTo>
                  <a:pt x="8362401" y="267135"/>
                </a:lnTo>
                <a:cubicBezTo>
                  <a:pt x="8357425" y="280528"/>
                  <a:pt x="8353040" y="293997"/>
                  <a:pt x="8349247" y="307543"/>
                </a:cubicBezTo>
                <a:cubicBezTo>
                  <a:pt x="8345454" y="321088"/>
                  <a:pt x="8342883" y="334862"/>
                  <a:pt x="8341537" y="348865"/>
                </a:cubicBezTo>
                <a:cubicBezTo>
                  <a:pt x="8338645" y="366604"/>
                  <a:pt x="8340180" y="380835"/>
                  <a:pt x="8346141" y="391560"/>
                </a:cubicBezTo>
                <a:cubicBezTo>
                  <a:pt x="8352103" y="402285"/>
                  <a:pt x="8365236" y="412857"/>
                  <a:pt x="8385538" y="423276"/>
                </a:cubicBezTo>
                <a:lnTo>
                  <a:pt x="8435465" y="439134"/>
                </a:lnTo>
                <a:cubicBezTo>
                  <a:pt x="8444725" y="443226"/>
                  <a:pt x="8452691" y="448156"/>
                  <a:pt x="8459363" y="453925"/>
                </a:cubicBezTo>
                <a:cubicBezTo>
                  <a:pt x="8466035" y="459694"/>
                  <a:pt x="8470652" y="467369"/>
                  <a:pt x="8473215" y="476950"/>
                </a:cubicBezTo>
                <a:lnTo>
                  <a:pt x="8473215" y="476930"/>
                </a:lnTo>
                <a:cubicBezTo>
                  <a:pt x="8476161" y="484325"/>
                  <a:pt x="8477278" y="491796"/>
                  <a:pt x="8476567" y="499343"/>
                </a:cubicBezTo>
                <a:cubicBezTo>
                  <a:pt x="8475855" y="506890"/>
                  <a:pt x="8473926" y="514056"/>
                  <a:pt x="8470779" y="520841"/>
                </a:cubicBezTo>
                <a:cubicBezTo>
                  <a:pt x="8462306" y="536087"/>
                  <a:pt x="8452463" y="550419"/>
                  <a:pt x="8441250" y="563837"/>
                </a:cubicBezTo>
                <a:cubicBezTo>
                  <a:pt x="8430036" y="577254"/>
                  <a:pt x="8417149" y="589756"/>
                  <a:pt x="8402586" y="601343"/>
                </a:cubicBezTo>
                <a:cubicBezTo>
                  <a:pt x="8394722" y="608160"/>
                  <a:pt x="8386400" y="614280"/>
                  <a:pt x="8377620" y="619704"/>
                </a:cubicBezTo>
                <a:cubicBezTo>
                  <a:pt x="8368840" y="625128"/>
                  <a:pt x="8359294" y="629124"/>
                  <a:pt x="8348983" y="631690"/>
                </a:cubicBezTo>
                <a:cubicBezTo>
                  <a:pt x="8333644" y="637393"/>
                  <a:pt x="8318483" y="640346"/>
                  <a:pt x="8303500" y="640550"/>
                </a:cubicBezTo>
                <a:cubicBezTo>
                  <a:pt x="8288517" y="640753"/>
                  <a:pt x="8274000" y="636985"/>
                  <a:pt x="8259948" y="629246"/>
                </a:cubicBezTo>
                <a:cubicBezTo>
                  <a:pt x="8258730" y="628609"/>
                  <a:pt x="8257513" y="628049"/>
                  <a:pt x="8256295" y="627565"/>
                </a:cubicBezTo>
                <a:cubicBezTo>
                  <a:pt x="8255077" y="627082"/>
                  <a:pt x="8253859" y="626827"/>
                  <a:pt x="8252641" y="626802"/>
                </a:cubicBezTo>
                <a:cubicBezTo>
                  <a:pt x="8253225" y="671210"/>
                  <a:pt x="8253885" y="715320"/>
                  <a:pt x="8254620" y="759132"/>
                </a:cubicBezTo>
                <a:cubicBezTo>
                  <a:pt x="8255356" y="802945"/>
                  <a:pt x="8256320" y="847048"/>
                  <a:pt x="8257513" y="891442"/>
                </a:cubicBezTo>
                <a:cubicBezTo>
                  <a:pt x="8276333" y="879210"/>
                  <a:pt x="8294708" y="866578"/>
                  <a:pt x="8312636" y="853546"/>
                </a:cubicBezTo>
                <a:cubicBezTo>
                  <a:pt x="8330564" y="840514"/>
                  <a:pt x="8348370" y="827552"/>
                  <a:pt x="8366055" y="814660"/>
                </a:cubicBezTo>
                <a:lnTo>
                  <a:pt x="8351442" y="839067"/>
                </a:lnTo>
                <a:cubicBezTo>
                  <a:pt x="8345123" y="848804"/>
                  <a:pt x="8338987" y="858910"/>
                  <a:pt x="8333034" y="869386"/>
                </a:cubicBezTo>
                <a:cubicBezTo>
                  <a:pt x="8327080" y="879861"/>
                  <a:pt x="8322202" y="890860"/>
                  <a:pt x="8318400" y="902380"/>
                </a:cubicBezTo>
                <a:cubicBezTo>
                  <a:pt x="8313783" y="917422"/>
                  <a:pt x="8306882" y="931177"/>
                  <a:pt x="8297698" y="943644"/>
                </a:cubicBezTo>
                <a:cubicBezTo>
                  <a:pt x="8288515" y="956111"/>
                  <a:pt x="8279179" y="968352"/>
                  <a:pt x="8269690" y="980367"/>
                </a:cubicBezTo>
                <a:cubicBezTo>
                  <a:pt x="8260608" y="990680"/>
                  <a:pt x="8251373" y="1000230"/>
                  <a:pt x="8241986" y="1009018"/>
                </a:cubicBezTo>
                <a:cubicBezTo>
                  <a:pt x="8232599" y="1017807"/>
                  <a:pt x="8222756" y="1026138"/>
                  <a:pt x="8212454" y="1034012"/>
                </a:cubicBezTo>
                <a:cubicBezTo>
                  <a:pt x="8206171" y="1037670"/>
                  <a:pt x="8200450" y="1041327"/>
                  <a:pt x="8195292" y="1044985"/>
                </a:cubicBezTo>
                <a:cubicBezTo>
                  <a:pt x="8194632" y="1044959"/>
                  <a:pt x="8193820" y="1044705"/>
                  <a:pt x="8192856" y="1044223"/>
                </a:cubicBezTo>
                <a:cubicBezTo>
                  <a:pt x="8191892" y="1043740"/>
                  <a:pt x="8191080" y="1043181"/>
                  <a:pt x="8190420" y="1042546"/>
                </a:cubicBezTo>
                <a:cubicBezTo>
                  <a:pt x="8190624" y="1039905"/>
                  <a:pt x="8190218" y="1037873"/>
                  <a:pt x="8189203" y="1036450"/>
                </a:cubicBezTo>
                <a:cubicBezTo>
                  <a:pt x="8188543" y="1032793"/>
                  <a:pt x="8187122" y="1030354"/>
                  <a:pt x="8184940" y="1029135"/>
                </a:cubicBezTo>
                <a:cubicBezTo>
                  <a:pt x="8182757" y="1027916"/>
                  <a:pt x="8180118" y="1027916"/>
                  <a:pt x="8177022" y="1029135"/>
                </a:cubicBezTo>
                <a:cubicBezTo>
                  <a:pt x="8170426" y="1031624"/>
                  <a:pt x="8164742" y="1032437"/>
                  <a:pt x="8159971" y="1031574"/>
                </a:cubicBezTo>
                <a:cubicBezTo>
                  <a:pt x="8155200" y="1030710"/>
                  <a:pt x="8150734" y="1027865"/>
                  <a:pt x="8146573" y="1023039"/>
                </a:cubicBezTo>
                <a:lnTo>
                  <a:pt x="8131957" y="1009628"/>
                </a:lnTo>
                <a:cubicBezTo>
                  <a:pt x="8131246" y="1008460"/>
                  <a:pt x="8130232" y="1007748"/>
                  <a:pt x="8128912" y="1007494"/>
                </a:cubicBezTo>
                <a:cubicBezTo>
                  <a:pt x="8127592" y="1007240"/>
                  <a:pt x="8126578" y="1007139"/>
                  <a:pt x="8125867" y="1007190"/>
                </a:cubicBezTo>
                <a:cubicBezTo>
                  <a:pt x="8123406" y="1008891"/>
                  <a:pt x="8121020" y="1009145"/>
                  <a:pt x="8118711" y="1007952"/>
                </a:cubicBezTo>
                <a:cubicBezTo>
                  <a:pt x="8116402" y="1006758"/>
                  <a:pt x="8114322" y="1004878"/>
                  <a:pt x="8112469" y="1002313"/>
                </a:cubicBezTo>
                <a:cubicBezTo>
                  <a:pt x="8108282" y="998071"/>
                  <a:pt x="8105390" y="993448"/>
                  <a:pt x="8103791" y="988444"/>
                </a:cubicBezTo>
                <a:cubicBezTo>
                  <a:pt x="8102192" y="983441"/>
                  <a:pt x="8101432" y="977903"/>
                  <a:pt x="8101507" y="971833"/>
                </a:cubicBezTo>
                <a:lnTo>
                  <a:pt x="8101507" y="795135"/>
                </a:lnTo>
                <a:cubicBezTo>
                  <a:pt x="8101532" y="780517"/>
                  <a:pt x="8101786" y="766127"/>
                  <a:pt x="8102268" y="751967"/>
                </a:cubicBezTo>
                <a:cubicBezTo>
                  <a:pt x="8102751" y="737806"/>
                  <a:pt x="8103310" y="723721"/>
                  <a:pt x="8103946" y="709713"/>
                </a:cubicBezTo>
                <a:cubicBezTo>
                  <a:pt x="8104555" y="684015"/>
                  <a:pt x="8105470" y="658074"/>
                  <a:pt x="8106688" y="631891"/>
                </a:cubicBezTo>
                <a:cubicBezTo>
                  <a:pt x="8107908" y="605707"/>
                  <a:pt x="8109432" y="580081"/>
                  <a:pt x="8111261" y="555013"/>
                </a:cubicBezTo>
                <a:lnTo>
                  <a:pt x="8122234" y="401314"/>
                </a:lnTo>
                <a:cubicBezTo>
                  <a:pt x="8122792" y="391479"/>
                  <a:pt x="8123198" y="381567"/>
                  <a:pt x="8123452" y="371579"/>
                </a:cubicBezTo>
                <a:cubicBezTo>
                  <a:pt x="8123707" y="361592"/>
                  <a:pt x="8124113" y="351985"/>
                  <a:pt x="8124672" y="342760"/>
                </a:cubicBezTo>
                <a:cubicBezTo>
                  <a:pt x="8124748" y="338541"/>
                  <a:pt x="8124291" y="334780"/>
                  <a:pt x="8123300" y="331476"/>
                </a:cubicBezTo>
                <a:cubicBezTo>
                  <a:pt x="8122310" y="328172"/>
                  <a:pt x="8120328" y="325020"/>
                  <a:pt x="8117356" y="322021"/>
                </a:cubicBezTo>
                <a:cubicBezTo>
                  <a:pt x="8116214" y="321412"/>
                  <a:pt x="8115452" y="320802"/>
                  <a:pt x="8115070" y="320192"/>
                </a:cubicBezTo>
                <a:cubicBezTo>
                  <a:pt x="8114690" y="319582"/>
                  <a:pt x="8114232" y="318972"/>
                  <a:pt x="8113699" y="318362"/>
                </a:cubicBezTo>
                <a:cubicBezTo>
                  <a:pt x="8114918" y="317726"/>
                  <a:pt x="8116138" y="317167"/>
                  <a:pt x="8117356" y="316684"/>
                </a:cubicBezTo>
                <a:cubicBezTo>
                  <a:pt x="8118576" y="316202"/>
                  <a:pt x="8119796" y="315947"/>
                  <a:pt x="8121014" y="315922"/>
                </a:cubicBezTo>
                <a:cubicBezTo>
                  <a:pt x="8125942" y="316405"/>
                  <a:pt x="8131022" y="316659"/>
                  <a:pt x="8136254" y="316684"/>
                </a:cubicBezTo>
                <a:cubicBezTo>
                  <a:pt x="8141487" y="316710"/>
                  <a:pt x="8146567" y="317269"/>
                  <a:pt x="8151494" y="318362"/>
                </a:cubicBezTo>
                <a:cubicBezTo>
                  <a:pt x="8162493" y="321386"/>
                  <a:pt x="8172196" y="326012"/>
                  <a:pt x="8180602" y="332238"/>
                </a:cubicBezTo>
                <a:cubicBezTo>
                  <a:pt x="8189010" y="338465"/>
                  <a:pt x="8195970" y="346445"/>
                  <a:pt x="8201482" y="356178"/>
                </a:cubicBezTo>
                <a:cubicBezTo>
                  <a:pt x="8203285" y="358694"/>
                  <a:pt x="8205164" y="361287"/>
                  <a:pt x="8207120" y="363955"/>
                </a:cubicBezTo>
                <a:cubicBezTo>
                  <a:pt x="8209076" y="366624"/>
                  <a:pt x="8211260" y="368911"/>
                  <a:pt x="8213674" y="370817"/>
                </a:cubicBezTo>
                <a:cubicBezTo>
                  <a:pt x="8216365" y="345886"/>
                  <a:pt x="8221638" y="321348"/>
                  <a:pt x="8229492" y="297204"/>
                </a:cubicBezTo>
                <a:cubicBezTo>
                  <a:pt x="8237346" y="273061"/>
                  <a:pt x="8246247" y="248851"/>
                  <a:pt x="8256195" y="224575"/>
                </a:cubicBezTo>
                <a:cubicBezTo>
                  <a:pt x="8253834" y="225770"/>
                  <a:pt x="8251854" y="226737"/>
                  <a:pt x="8250255" y="227475"/>
                </a:cubicBezTo>
                <a:cubicBezTo>
                  <a:pt x="8248656" y="228212"/>
                  <a:pt x="8246981" y="228873"/>
                  <a:pt x="8245230" y="229458"/>
                </a:cubicBezTo>
                <a:lnTo>
                  <a:pt x="8215998" y="246550"/>
                </a:lnTo>
                <a:cubicBezTo>
                  <a:pt x="8210517" y="248279"/>
                  <a:pt x="8204732" y="249704"/>
                  <a:pt x="8198642" y="250823"/>
                </a:cubicBezTo>
                <a:cubicBezTo>
                  <a:pt x="8192552" y="251942"/>
                  <a:pt x="8186158" y="253366"/>
                  <a:pt x="8179458" y="255096"/>
                </a:cubicBezTo>
                <a:cubicBezTo>
                  <a:pt x="8172074" y="257446"/>
                  <a:pt x="8164310" y="259109"/>
                  <a:pt x="8156164" y="260084"/>
                </a:cubicBezTo>
                <a:cubicBezTo>
                  <a:pt x="8148019" y="261060"/>
                  <a:pt x="8139950" y="261790"/>
                  <a:pt x="8131957" y="262275"/>
                </a:cubicBezTo>
                <a:cubicBezTo>
                  <a:pt x="8125842" y="262048"/>
                  <a:pt x="8120107" y="260377"/>
                  <a:pt x="8114752" y="257264"/>
                </a:cubicBezTo>
                <a:cubicBezTo>
                  <a:pt x="8109398" y="254150"/>
                  <a:pt x="8104577" y="250961"/>
                  <a:pt x="8100288" y="247696"/>
                </a:cubicBezTo>
                <a:cubicBezTo>
                  <a:pt x="8097875" y="245823"/>
                  <a:pt x="8096605" y="243798"/>
                  <a:pt x="8096478" y="241621"/>
                </a:cubicBezTo>
                <a:cubicBezTo>
                  <a:pt x="8096351" y="239444"/>
                  <a:pt x="8097215" y="237419"/>
                  <a:pt x="8099068" y="235546"/>
                </a:cubicBezTo>
                <a:cubicBezTo>
                  <a:pt x="8100263" y="234863"/>
                  <a:pt x="8101228" y="233800"/>
                  <a:pt x="8101964" y="232357"/>
                </a:cubicBezTo>
                <a:cubicBezTo>
                  <a:pt x="8102701" y="230914"/>
                  <a:pt x="8103362" y="229547"/>
                  <a:pt x="8103946" y="228256"/>
                </a:cubicBezTo>
                <a:cubicBezTo>
                  <a:pt x="8105800" y="231724"/>
                  <a:pt x="8107882" y="233294"/>
                  <a:pt x="8110194" y="232964"/>
                </a:cubicBezTo>
                <a:cubicBezTo>
                  <a:pt x="8112506" y="232635"/>
                  <a:pt x="8114893" y="231471"/>
                  <a:pt x="8117356" y="229471"/>
                </a:cubicBezTo>
                <a:cubicBezTo>
                  <a:pt x="8121065" y="226357"/>
                  <a:pt x="8125231" y="223160"/>
                  <a:pt x="8129854" y="219881"/>
                </a:cubicBezTo>
                <a:cubicBezTo>
                  <a:pt x="8134476" y="216601"/>
                  <a:pt x="8139252" y="213702"/>
                  <a:pt x="8144180" y="211182"/>
                </a:cubicBezTo>
                <a:cubicBezTo>
                  <a:pt x="8160842" y="202225"/>
                  <a:pt x="8175980" y="191741"/>
                  <a:pt x="8189592" y="179730"/>
                </a:cubicBezTo>
                <a:cubicBezTo>
                  <a:pt x="8203204" y="167719"/>
                  <a:pt x="8217726" y="156625"/>
                  <a:pt x="8233158" y="146446"/>
                </a:cubicBezTo>
                <a:cubicBezTo>
                  <a:pt x="8242215" y="140222"/>
                  <a:pt x="8251195" y="134441"/>
                  <a:pt x="8260100" y="129101"/>
                </a:cubicBezTo>
                <a:cubicBezTo>
                  <a:pt x="8269005" y="123762"/>
                  <a:pt x="8278290" y="119789"/>
                  <a:pt x="8287957" y="117181"/>
                </a:cubicBezTo>
                <a:cubicBezTo>
                  <a:pt x="8295390" y="115860"/>
                  <a:pt x="8300311" y="115765"/>
                  <a:pt x="8302721" y="116897"/>
                </a:cubicBezTo>
                <a:cubicBezTo>
                  <a:pt x="8305132" y="118030"/>
                  <a:pt x="8307922" y="121017"/>
                  <a:pt x="8311094" y="125860"/>
                </a:cubicBezTo>
                <a:cubicBezTo>
                  <a:pt x="8312312" y="126061"/>
                  <a:pt x="8313529" y="126866"/>
                  <a:pt x="8314747" y="128273"/>
                </a:cubicBezTo>
                <a:cubicBezTo>
                  <a:pt x="8316598" y="128223"/>
                  <a:pt x="8318375" y="128324"/>
                  <a:pt x="8320074" y="128575"/>
                </a:cubicBezTo>
                <a:cubicBezTo>
                  <a:pt x="8321774" y="128826"/>
                  <a:pt x="8323246" y="129530"/>
                  <a:pt x="8324489" y="130686"/>
                </a:cubicBezTo>
                <a:cubicBezTo>
                  <a:pt x="8330556" y="134507"/>
                  <a:pt x="8336412" y="135613"/>
                  <a:pt x="8342058" y="134004"/>
                </a:cubicBezTo>
                <a:cubicBezTo>
                  <a:pt x="8347703" y="132396"/>
                  <a:pt x="8353267" y="130485"/>
                  <a:pt x="8358748" y="128273"/>
                </a:cubicBezTo>
                <a:cubicBezTo>
                  <a:pt x="8364126" y="125207"/>
                  <a:pt x="8369505" y="122382"/>
                  <a:pt x="8374883" y="119800"/>
                </a:cubicBezTo>
                <a:cubicBezTo>
                  <a:pt x="8380261" y="117217"/>
                  <a:pt x="8386248" y="114722"/>
                  <a:pt x="8392844" y="112315"/>
                </a:cubicBezTo>
                <a:cubicBezTo>
                  <a:pt x="8392236" y="112213"/>
                  <a:pt x="8391627" y="111808"/>
                  <a:pt x="8391018" y="111098"/>
                </a:cubicBezTo>
                <a:cubicBezTo>
                  <a:pt x="8390409" y="110388"/>
                  <a:pt x="8389800" y="109983"/>
                  <a:pt x="8389191" y="109881"/>
                </a:cubicBezTo>
                <a:lnTo>
                  <a:pt x="8389191" y="108665"/>
                </a:lnTo>
                <a:cubicBezTo>
                  <a:pt x="8392819" y="107929"/>
                  <a:pt x="8396219" y="107271"/>
                  <a:pt x="8399390" y="106688"/>
                </a:cubicBezTo>
                <a:close/>
                <a:moveTo>
                  <a:pt x="3051731" y="79531"/>
                </a:moveTo>
                <a:cubicBezTo>
                  <a:pt x="3045150" y="80089"/>
                  <a:pt x="3038798" y="80801"/>
                  <a:pt x="3032674" y="81664"/>
                </a:cubicBezTo>
                <a:cubicBezTo>
                  <a:pt x="3026550" y="82528"/>
                  <a:pt x="3019893" y="83849"/>
                  <a:pt x="3012702" y="85627"/>
                </a:cubicBezTo>
                <a:lnTo>
                  <a:pt x="3012702" y="80750"/>
                </a:lnTo>
                <a:cubicBezTo>
                  <a:pt x="3019359" y="80166"/>
                  <a:pt x="3025864" y="79810"/>
                  <a:pt x="3032216" y="79683"/>
                </a:cubicBezTo>
                <a:cubicBezTo>
                  <a:pt x="3038569" y="79556"/>
                  <a:pt x="3045074" y="79505"/>
                  <a:pt x="3051731" y="79531"/>
                </a:cubicBezTo>
                <a:close/>
                <a:moveTo>
                  <a:pt x="3085930" y="73130"/>
                </a:moveTo>
                <a:cubicBezTo>
                  <a:pt x="3092488" y="72876"/>
                  <a:pt x="3098513" y="73384"/>
                  <a:pt x="3104007" y="74654"/>
                </a:cubicBezTo>
                <a:cubicBezTo>
                  <a:pt x="3112367" y="76127"/>
                  <a:pt x="3117669" y="78058"/>
                  <a:pt x="3119913" y="80445"/>
                </a:cubicBezTo>
                <a:cubicBezTo>
                  <a:pt x="3122156" y="82833"/>
                  <a:pt x="3122564" y="87811"/>
                  <a:pt x="3121136" y="95380"/>
                </a:cubicBezTo>
                <a:cubicBezTo>
                  <a:pt x="3121111" y="103966"/>
                  <a:pt x="3119632" y="112091"/>
                  <a:pt x="3116701" y="119756"/>
                </a:cubicBezTo>
                <a:cubicBezTo>
                  <a:pt x="3113769" y="127421"/>
                  <a:pt x="3109538" y="134319"/>
                  <a:pt x="3104007" y="140450"/>
                </a:cubicBezTo>
                <a:cubicBezTo>
                  <a:pt x="3099272" y="147797"/>
                  <a:pt x="3094462" y="155297"/>
                  <a:pt x="3089576" y="162950"/>
                </a:cubicBezTo>
                <a:cubicBezTo>
                  <a:pt x="3084690" y="170603"/>
                  <a:pt x="3078969" y="178106"/>
                  <a:pt x="3072411" y="185461"/>
                </a:cubicBezTo>
                <a:cubicBezTo>
                  <a:pt x="3065651" y="194080"/>
                  <a:pt x="3058501" y="202585"/>
                  <a:pt x="3050960" y="210976"/>
                </a:cubicBezTo>
                <a:cubicBezTo>
                  <a:pt x="3043420" y="219367"/>
                  <a:pt x="3035953" y="227522"/>
                  <a:pt x="3028557" y="235440"/>
                </a:cubicBezTo>
                <a:lnTo>
                  <a:pt x="2996846" y="265959"/>
                </a:lnTo>
                <a:cubicBezTo>
                  <a:pt x="2984650" y="275674"/>
                  <a:pt x="2972758" y="285542"/>
                  <a:pt x="2961171" y="295563"/>
                </a:cubicBezTo>
                <a:cubicBezTo>
                  <a:pt x="2949584" y="305583"/>
                  <a:pt x="2938302" y="316061"/>
                  <a:pt x="2927325" y="326997"/>
                </a:cubicBezTo>
                <a:cubicBezTo>
                  <a:pt x="2922548" y="330685"/>
                  <a:pt x="2917466" y="334601"/>
                  <a:pt x="2912080" y="338747"/>
                </a:cubicBezTo>
                <a:cubicBezTo>
                  <a:pt x="2906693" y="342892"/>
                  <a:pt x="2900391" y="347114"/>
                  <a:pt x="2893175" y="351412"/>
                </a:cubicBezTo>
                <a:cubicBezTo>
                  <a:pt x="2898003" y="352623"/>
                  <a:pt x="2902068" y="353532"/>
                  <a:pt x="2905371" y="354138"/>
                </a:cubicBezTo>
                <a:cubicBezTo>
                  <a:pt x="2908675" y="354745"/>
                  <a:pt x="2911520" y="355049"/>
                  <a:pt x="2913909" y="355053"/>
                </a:cubicBezTo>
                <a:lnTo>
                  <a:pt x="2993187" y="359935"/>
                </a:lnTo>
                <a:cubicBezTo>
                  <a:pt x="2996363" y="359960"/>
                  <a:pt x="2999464" y="360214"/>
                  <a:pt x="3002487" y="360698"/>
                </a:cubicBezTo>
                <a:cubicBezTo>
                  <a:pt x="3005511" y="361181"/>
                  <a:pt x="3007696" y="361740"/>
                  <a:pt x="3009043" y="362376"/>
                </a:cubicBezTo>
                <a:cubicBezTo>
                  <a:pt x="3011508" y="362376"/>
                  <a:pt x="3012981" y="362986"/>
                  <a:pt x="3013464" y="364207"/>
                </a:cubicBezTo>
                <a:cubicBezTo>
                  <a:pt x="3013947" y="365427"/>
                  <a:pt x="3013286" y="367258"/>
                  <a:pt x="3011482" y="369699"/>
                </a:cubicBezTo>
                <a:cubicBezTo>
                  <a:pt x="3008992" y="373928"/>
                  <a:pt x="3005740" y="378233"/>
                  <a:pt x="3001725" y="382612"/>
                </a:cubicBezTo>
                <a:cubicBezTo>
                  <a:pt x="2997710" y="386991"/>
                  <a:pt x="2993238" y="391597"/>
                  <a:pt x="2988309" y="396431"/>
                </a:cubicBezTo>
                <a:cubicBezTo>
                  <a:pt x="2986936" y="397621"/>
                  <a:pt x="2984497" y="398583"/>
                  <a:pt x="2980991" y="399317"/>
                </a:cubicBezTo>
                <a:cubicBezTo>
                  <a:pt x="2977484" y="400051"/>
                  <a:pt x="2973825" y="400709"/>
                  <a:pt x="2970014" y="401291"/>
                </a:cubicBezTo>
                <a:cubicBezTo>
                  <a:pt x="2968133" y="401848"/>
                  <a:pt x="2965796" y="402556"/>
                  <a:pt x="2963001" y="403417"/>
                </a:cubicBezTo>
                <a:cubicBezTo>
                  <a:pt x="2960205" y="404277"/>
                  <a:pt x="2957258" y="405593"/>
                  <a:pt x="2954158" y="407365"/>
                </a:cubicBezTo>
                <a:cubicBezTo>
                  <a:pt x="2957766" y="407264"/>
                  <a:pt x="2960917" y="406859"/>
                  <a:pt x="2963610" y="406150"/>
                </a:cubicBezTo>
                <a:cubicBezTo>
                  <a:pt x="2966304" y="405441"/>
                  <a:pt x="2968845" y="405036"/>
                  <a:pt x="2971233" y="404935"/>
                </a:cubicBezTo>
                <a:cubicBezTo>
                  <a:pt x="2968210" y="406150"/>
                  <a:pt x="2964805" y="407365"/>
                  <a:pt x="2961019" y="408580"/>
                </a:cubicBezTo>
                <a:cubicBezTo>
                  <a:pt x="2957232" y="409795"/>
                  <a:pt x="2952913" y="411010"/>
                  <a:pt x="2948060" y="412224"/>
                </a:cubicBezTo>
                <a:cubicBezTo>
                  <a:pt x="2948593" y="411617"/>
                  <a:pt x="2949051" y="411010"/>
                  <a:pt x="2949432" y="410404"/>
                </a:cubicBezTo>
                <a:cubicBezTo>
                  <a:pt x="2949813" y="409799"/>
                  <a:pt x="2950575" y="409196"/>
                  <a:pt x="2951719" y="408598"/>
                </a:cubicBezTo>
                <a:lnTo>
                  <a:pt x="2949279" y="407377"/>
                </a:lnTo>
                <a:cubicBezTo>
                  <a:pt x="2944375" y="408547"/>
                  <a:pt x="2939547" y="409869"/>
                  <a:pt x="2934796" y="411344"/>
                </a:cubicBezTo>
                <a:cubicBezTo>
                  <a:pt x="2930044" y="412818"/>
                  <a:pt x="2925521" y="414751"/>
                  <a:pt x="2921227" y="417141"/>
                </a:cubicBezTo>
                <a:lnTo>
                  <a:pt x="2922447" y="418361"/>
                </a:lnTo>
                <a:cubicBezTo>
                  <a:pt x="2918254" y="420166"/>
                  <a:pt x="2914138" y="421743"/>
                  <a:pt x="2910097" y="423090"/>
                </a:cubicBezTo>
                <a:cubicBezTo>
                  <a:pt x="2906057" y="424438"/>
                  <a:pt x="2901636" y="425709"/>
                  <a:pt x="2896834" y="426904"/>
                </a:cubicBezTo>
                <a:cubicBezTo>
                  <a:pt x="2893556" y="428659"/>
                  <a:pt x="2889439" y="430032"/>
                  <a:pt x="2884485" y="431023"/>
                </a:cubicBezTo>
                <a:cubicBezTo>
                  <a:pt x="2879530" y="432015"/>
                  <a:pt x="2875108" y="433083"/>
                  <a:pt x="2871221" y="434227"/>
                </a:cubicBezTo>
                <a:cubicBezTo>
                  <a:pt x="2869950" y="434761"/>
                  <a:pt x="2868832" y="434913"/>
                  <a:pt x="2867867" y="434685"/>
                </a:cubicBezTo>
                <a:cubicBezTo>
                  <a:pt x="2866901" y="434456"/>
                  <a:pt x="2866393" y="434303"/>
                  <a:pt x="2866342" y="434227"/>
                </a:cubicBezTo>
                <a:cubicBezTo>
                  <a:pt x="2865148" y="436007"/>
                  <a:pt x="2863877" y="437329"/>
                  <a:pt x="2862531" y="438193"/>
                </a:cubicBezTo>
                <a:cubicBezTo>
                  <a:pt x="2861184" y="439058"/>
                  <a:pt x="2859608" y="439770"/>
                  <a:pt x="2857804" y="440329"/>
                </a:cubicBezTo>
                <a:cubicBezTo>
                  <a:pt x="2844388" y="444372"/>
                  <a:pt x="2830972" y="448186"/>
                  <a:pt x="2817555" y="451771"/>
                </a:cubicBezTo>
                <a:cubicBezTo>
                  <a:pt x="2804139" y="455356"/>
                  <a:pt x="2790723" y="460085"/>
                  <a:pt x="2777306" y="465959"/>
                </a:cubicBezTo>
                <a:lnTo>
                  <a:pt x="2693150" y="491588"/>
                </a:lnTo>
                <a:cubicBezTo>
                  <a:pt x="2691904" y="492173"/>
                  <a:pt x="2690431" y="492529"/>
                  <a:pt x="2688728" y="492656"/>
                </a:cubicBezTo>
                <a:cubicBezTo>
                  <a:pt x="2687026" y="492783"/>
                  <a:pt x="2685247" y="492834"/>
                  <a:pt x="2683392" y="492808"/>
                </a:cubicBezTo>
                <a:cubicBezTo>
                  <a:pt x="2683164" y="496749"/>
                  <a:pt x="2681486" y="498936"/>
                  <a:pt x="2678361" y="499368"/>
                </a:cubicBezTo>
                <a:cubicBezTo>
                  <a:pt x="2675236" y="499801"/>
                  <a:pt x="2672034" y="500462"/>
                  <a:pt x="2668756" y="501352"/>
                </a:cubicBezTo>
                <a:cubicBezTo>
                  <a:pt x="2664005" y="501453"/>
                  <a:pt x="2661006" y="502775"/>
                  <a:pt x="2659761" y="505318"/>
                </a:cubicBezTo>
                <a:cubicBezTo>
                  <a:pt x="2658516" y="507861"/>
                  <a:pt x="2658262" y="511013"/>
                  <a:pt x="2658999" y="514776"/>
                </a:cubicBezTo>
                <a:cubicBezTo>
                  <a:pt x="2659583" y="518488"/>
                  <a:pt x="2659939" y="522651"/>
                  <a:pt x="2660066" y="527265"/>
                </a:cubicBezTo>
                <a:cubicBezTo>
                  <a:pt x="2660194" y="531880"/>
                  <a:pt x="2660245" y="536644"/>
                  <a:pt x="2660220" y="541558"/>
                </a:cubicBezTo>
                <a:cubicBezTo>
                  <a:pt x="2660778" y="548268"/>
                  <a:pt x="2661184" y="555214"/>
                  <a:pt x="2661438" y="562397"/>
                </a:cubicBezTo>
                <a:cubicBezTo>
                  <a:pt x="2661692" y="569580"/>
                  <a:pt x="2662098" y="576864"/>
                  <a:pt x="2662656" y="584249"/>
                </a:cubicBezTo>
                <a:lnTo>
                  <a:pt x="2662656" y="630533"/>
                </a:lnTo>
                <a:cubicBezTo>
                  <a:pt x="2681968" y="626082"/>
                  <a:pt x="2700669" y="620093"/>
                  <a:pt x="2718761" y="612566"/>
                </a:cubicBezTo>
                <a:cubicBezTo>
                  <a:pt x="2736853" y="605039"/>
                  <a:pt x="2755555" y="597219"/>
                  <a:pt x="2774867" y="589106"/>
                </a:cubicBezTo>
                <a:lnTo>
                  <a:pt x="2744376" y="551285"/>
                </a:lnTo>
                <a:cubicBezTo>
                  <a:pt x="2740742" y="548144"/>
                  <a:pt x="2737642" y="544699"/>
                  <a:pt x="2735076" y="540950"/>
                </a:cubicBezTo>
                <a:cubicBezTo>
                  <a:pt x="2732509" y="537201"/>
                  <a:pt x="2730324" y="533756"/>
                  <a:pt x="2728520" y="530615"/>
                </a:cubicBezTo>
                <a:cubicBezTo>
                  <a:pt x="2726741" y="526433"/>
                  <a:pt x="2725115" y="522627"/>
                  <a:pt x="2723641" y="519197"/>
                </a:cubicBezTo>
                <a:cubicBezTo>
                  <a:pt x="2722167" y="515768"/>
                  <a:pt x="2720541" y="512260"/>
                  <a:pt x="2718763" y="508674"/>
                </a:cubicBezTo>
                <a:cubicBezTo>
                  <a:pt x="2718864" y="506869"/>
                  <a:pt x="2719271" y="504988"/>
                  <a:pt x="2719982" y="503030"/>
                </a:cubicBezTo>
                <a:cubicBezTo>
                  <a:pt x="2720694" y="501072"/>
                  <a:pt x="2721100" y="498885"/>
                  <a:pt x="2721202" y="496470"/>
                </a:cubicBezTo>
                <a:cubicBezTo>
                  <a:pt x="2725445" y="496622"/>
                  <a:pt x="2729155" y="496927"/>
                  <a:pt x="2732331" y="497385"/>
                </a:cubicBezTo>
                <a:cubicBezTo>
                  <a:pt x="2735508" y="497843"/>
                  <a:pt x="2738303" y="497538"/>
                  <a:pt x="2740717" y="496470"/>
                </a:cubicBezTo>
                <a:cubicBezTo>
                  <a:pt x="2749153" y="494232"/>
                  <a:pt x="2757284" y="493520"/>
                  <a:pt x="2765110" y="494334"/>
                </a:cubicBezTo>
                <a:cubicBezTo>
                  <a:pt x="2772936" y="495148"/>
                  <a:pt x="2781067" y="496266"/>
                  <a:pt x="2789503" y="497690"/>
                </a:cubicBezTo>
                <a:cubicBezTo>
                  <a:pt x="2798625" y="500767"/>
                  <a:pt x="2807519" y="504377"/>
                  <a:pt x="2816183" y="508522"/>
                </a:cubicBezTo>
                <a:cubicBezTo>
                  <a:pt x="2824848" y="512666"/>
                  <a:pt x="2833436" y="517192"/>
                  <a:pt x="2841949" y="522099"/>
                </a:cubicBezTo>
                <a:cubicBezTo>
                  <a:pt x="2845074" y="524406"/>
                  <a:pt x="2848886" y="525877"/>
                  <a:pt x="2853383" y="526511"/>
                </a:cubicBezTo>
                <a:cubicBezTo>
                  <a:pt x="2857881" y="527144"/>
                  <a:pt x="2862607" y="527702"/>
                  <a:pt x="2867562" y="528183"/>
                </a:cubicBezTo>
                <a:lnTo>
                  <a:pt x="2912689" y="534262"/>
                </a:lnTo>
                <a:cubicBezTo>
                  <a:pt x="2921227" y="535681"/>
                  <a:pt x="2929765" y="535276"/>
                  <a:pt x="2938302" y="533047"/>
                </a:cubicBezTo>
                <a:cubicBezTo>
                  <a:pt x="2943816" y="532996"/>
                  <a:pt x="2949559" y="532793"/>
                  <a:pt x="2955530" y="532439"/>
                </a:cubicBezTo>
                <a:cubicBezTo>
                  <a:pt x="2961501" y="532084"/>
                  <a:pt x="2967549" y="531881"/>
                  <a:pt x="2973673" y="531831"/>
                </a:cubicBezTo>
                <a:cubicBezTo>
                  <a:pt x="2990748" y="530817"/>
                  <a:pt x="3007823" y="530412"/>
                  <a:pt x="3024899" y="530615"/>
                </a:cubicBezTo>
                <a:cubicBezTo>
                  <a:pt x="3030895" y="530665"/>
                  <a:pt x="3036587" y="530564"/>
                  <a:pt x="3041973" y="530311"/>
                </a:cubicBezTo>
                <a:cubicBezTo>
                  <a:pt x="3047360" y="530058"/>
                  <a:pt x="3053050" y="529348"/>
                  <a:pt x="3059045" y="528183"/>
                </a:cubicBezTo>
                <a:cubicBezTo>
                  <a:pt x="3066437" y="527347"/>
                  <a:pt x="3074133" y="525977"/>
                  <a:pt x="3082134" y="524075"/>
                </a:cubicBezTo>
                <a:cubicBezTo>
                  <a:pt x="3090135" y="522172"/>
                  <a:pt x="3097834" y="521107"/>
                  <a:pt x="3105230" y="520879"/>
                </a:cubicBezTo>
                <a:cubicBezTo>
                  <a:pt x="3109513" y="520955"/>
                  <a:pt x="3113795" y="521716"/>
                  <a:pt x="3118078" y="523163"/>
                </a:cubicBezTo>
                <a:cubicBezTo>
                  <a:pt x="3122360" y="524609"/>
                  <a:pt x="3126642" y="526283"/>
                  <a:pt x="3130925" y="528183"/>
                </a:cubicBezTo>
                <a:cubicBezTo>
                  <a:pt x="3131587" y="528284"/>
                  <a:pt x="3132097" y="528994"/>
                  <a:pt x="3132454" y="530311"/>
                </a:cubicBezTo>
                <a:cubicBezTo>
                  <a:pt x="3132811" y="531628"/>
                  <a:pt x="3132709" y="532945"/>
                  <a:pt x="3132148" y="534262"/>
                </a:cubicBezTo>
                <a:cubicBezTo>
                  <a:pt x="3127968" y="539050"/>
                  <a:pt x="3124093" y="544066"/>
                  <a:pt x="3120524" y="549309"/>
                </a:cubicBezTo>
                <a:cubicBezTo>
                  <a:pt x="3116956" y="554553"/>
                  <a:pt x="3113081" y="560480"/>
                  <a:pt x="3108901" y="567091"/>
                </a:cubicBezTo>
                <a:cubicBezTo>
                  <a:pt x="3103810" y="569523"/>
                  <a:pt x="3100558" y="571955"/>
                  <a:pt x="3099146" y="574387"/>
                </a:cubicBezTo>
                <a:cubicBezTo>
                  <a:pt x="3094816" y="580914"/>
                  <a:pt x="3089804" y="585056"/>
                  <a:pt x="3084108" y="586815"/>
                </a:cubicBezTo>
                <a:cubicBezTo>
                  <a:pt x="3078411" y="588573"/>
                  <a:pt x="3072488" y="589337"/>
                  <a:pt x="3066336" y="589106"/>
                </a:cubicBezTo>
                <a:lnTo>
                  <a:pt x="3030997" y="589106"/>
                </a:lnTo>
                <a:cubicBezTo>
                  <a:pt x="3031048" y="589682"/>
                  <a:pt x="3030946" y="590333"/>
                  <a:pt x="3030692" y="591059"/>
                </a:cubicBezTo>
                <a:cubicBezTo>
                  <a:pt x="3030438" y="591786"/>
                  <a:pt x="3029726" y="592737"/>
                  <a:pt x="3028557" y="593915"/>
                </a:cubicBezTo>
                <a:cubicBezTo>
                  <a:pt x="3035851" y="594566"/>
                  <a:pt x="3042913" y="595373"/>
                  <a:pt x="3049744" y="596335"/>
                </a:cubicBezTo>
                <a:cubicBezTo>
                  <a:pt x="3056574" y="597297"/>
                  <a:pt x="3063320" y="598111"/>
                  <a:pt x="3069981" y="598775"/>
                </a:cubicBezTo>
                <a:cubicBezTo>
                  <a:pt x="3069930" y="599338"/>
                  <a:pt x="3069728" y="599748"/>
                  <a:pt x="3069374" y="600004"/>
                </a:cubicBezTo>
                <a:cubicBezTo>
                  <a:pt x="3069019" y="600260"/>
                  <a:pt x="3068817" y="600669"/>
                  <a:pt x="3068766" y="601232"/>
                </a:cubicBezTo>
                <a:cubicBezTo>
                  <a:pt x="3049906" y="601462"/>
                  <a:pt x="3030962" y="601616"/>
                  <a:pt x="3011935" y="601692"/>
                </a:cubicBezTo>
                <a:cubicBezTo>
                  <a:pt x="2992907" y="601769"/>
                  <a:pt x="2973648" y="604072"/>
                  <a:pt x="2954158" y="608601"/>
                </a:cubicBezTo>
                <a:cubicBezTo>
                  <a:pt x="2985200" y="637692"/>
                  <a:pt x="3018518" y="671447"/>
                  <a:pt x="3054112" y="709868"/>
                </a:cubicBezTo>
                <a:cubicBezTo>
                  <a:pt x="3089706" y="748289"/>
                  <a:pt x="3120613" y="784811"/>
                  <a:pt x="3146831" y="819433"/>
                </a:cubicBezTo>
                <a:lnTo>
                  <a:pt x="3191880" y="631745"/>
                </a:lnTo>
                <a:cubicBezTo>
                  <a:pt x="3193681" y="626187"/>
                  <a:pt x="3195862" y="620300"/>
                  <a:pt x="3198424" y="614086"/>
                </a:cubicBezTo>
                <a:cubicBezTo>
                  <a:pt x="3200986" y="607871"/>
                  <a:pt x="3204081" y="601949"/>
                  <a:pt x="3207708" y="596319"/>
                </a:cubicBezTo>
                <a:cubicBezTo>
                  <a:pt x="3212426" y="584088"/>
                  <a:pt x="3216688" y="570192"/>
                  <a:pt x="3220493" y="554630"/>
                </a:cubicBezTo>
                <a:cubicBezTo>
                  <a:pt x="3224297" y="539069"/>
                  <a:pt x="3228559" y="525784"/>
                  <a:pt x="3233277" y="514776"/>
                </a:cubicBezTo>
                <a:cubicBezTo>
                  <a:pt x="3232693" y="524719"/>
                  <a:pt x="3232338" y="537095"/>
                  <a:pt x="3232211" y="551905"/>
                </a:cubicBezTo>
                <a:cubicBezTo>
                  <a:pt x="3232084" y="566715"/>
                  <a:pt x="3232034" y="579115"/>
                  <a:pt x="3232059" y="589106"/>
                </a:cubicBezTo>
                <a:cubicBezTo>
                  <a:pt x="3232110" y="598654"/>
                  <a:pt x="3232617" y="607591"/>
                  <a:pt x="3233581" y="615918"/>
                </a:cubicBezTo>
                <a:cubicBezTo>
                  <a:pt x="3234545" y="624244"/>
                  <a:pt x="3235661" y="633157"/>
                  <a:pt x="3236929" y="642656"/>
                </a:cubicBezTo>
                <a:cubicBezTo>
                  <a:pt x="3246109" y="711440"/>
                  <a:pt x="3252378" y="763518"/>
                  <a:pt x="3255738" y="798889"/>
                </a:cubicBezTo>
                <a:cubicBezTo>
                  <a:pt x="3259098" y="834260"/>
                  <a:pt x="3260496" y="859607"/>
                  <a:pt x="3259931" y="874929"/>
                </a:cubicBezTo>
                <a:cubicBezTo>
                  <a:pt x="3259367" y="890252"/>
                  <a:pt x="3257787" y="902233"/>
                  <a:pt x="3255192" y="910873"/>
                </a:cubicBezTo>
                <a:cubicBezTo>
                  <a:pt x="3254660" y="916562"/>
                  <a:pt x="3254203" y="922862"/>
                  <a:pt x="3253823" y="929770"/>
                </a:cubicBezTo>
                <a:cubicBezTo>
                  <a:pt x="3253442" y="936679"/>
                  <a:pt x="3252681" y="942978"/>
                  <a:pt x="3251540" y="948668"/>
                </a:cubicBezTo>
                <a:lnTo>
                  <a:pt x="3251540" y="957202"/>
                </a:lnTo>
                <a:cubicBezTo>
                  <a:pt x="3248420" y="960835"/>
                  <a:pt x="3245224" y="964543"/>
                  <a:pt x="3241952" y="968328"/>
                </a:cubicBezTo>
                <a:cubicBezTo>
                  <a:pt x="3238679" y="972112"/>
                  <a:pt x="3235788" y="976125"/>
                  <a:pt x="3233277" y="980367"/>
                </a:cubicBezTo>
                <a:cubicBezTo>
                  <a:pt x="3230486" y="985625"/>
                  <a:pt x="3226326" y="990349"/>
                  <a:pt x="3220797" y="994540"/>
                </a:cubicBezTo>
                <a:cubicBezTo>
                  <a:pt x="3215267" y="998731"/>
                  <a:pt x="3210498" y="1003761"/>
                  <a:pt x="3206491" y="1009628"/>
                </a:cubicBezTo>
                <a:cubicBezTo>
                  <a:pt x="3205019" y="1012117"/>
                  <a:pt x="3202483" y="1014149"/>
                  <a:pt x="3198881" y="1015724"/>
                </a:cubicBezTo>
                <a:cubicBezTo>
                  <a:pt x="3195279" y="1017299"/>
                  <a:pt x="3192134" y="1018112"/>
                  <a:pt x="3189445" y="1018162"/>
                </a:cubicBezTo>
                <a:cubicBezTo>
                  <a:pt x="3185868" y="1018823"/>
                  <a:pt x="3183281" y="1019940"/>
                  <a:pt x="3181683" y="1021515"/>
                </a:cubicBezTo>
                <a:cubicBezTo>
                  <a:pt x="3180085" y="1023090"/>
                  <a:pt x="3179020" y="1024817"/>
                  <a:pt x="3178487" y="1026697"/>
                </a:cubicBezTo>
                <a:cubicBezTo>
                  <a:pt x="3177371" y="1030304"/>
                  <a:pt x="3176255" y="1032234"/>
                  <a:pt x="3175139" y="1032488"/>
                </a:cubicBezTo>
                <a:cubicBezTo>
                  <a:pt x="3174023" y="1032742"/>
                  <a:pt x="3172298" y="1031624"/>
                  <a:pt x="3169964" y="1029135"/>
                </a:cubicBezTo>
                <a:lnTo>
                  <a:pt x="3167529" y="1026697"/>
                </a:lnTo>
                <a:cubicBezTo>
                  <a:pt x="3163014" y="1020702"/>
                  <a:pt x="3159564" y="1017146"/>
                  <a:pt x="3157180" y="1016029"/>
                </a:cubicBezTo>
                <a:cubicBezTo>
                  <a:pt x="3154796" y="1014911"/>
                  <a:pt x="3151346" y="1015622"/>
                  <a:pt x="3146831" y="1018162"/>
                </a:cubicBezTo>
                <a:cubicBezTo>
                  <a:pt x="3140152" y="1020372"/>
                  <a:pt x="3134238" y="1020525"/>
                  <a:pt x="3129089" y="1018620"/>
                </a:cubicBezTo>
                <a:cubicBezTo>
                  <a:pt x="3123940" y="1016715"/>
                  <a:pt x="3119250" y="1014124"/>
                  <a:pt x="3115018" y="1010847"/>
                </a:cubicBezTo>
                <a:cubicBezTo>
                  <a:pt x="3110813" y="1008383"/>
                  <a:pt x="3106995" y="1005691"/>
                  <a:pt x="3103567" y="1002770"/>
                </a:cubicBezTo>
                <a:cubicBezTo>
                  <a:pt x="3100138" y="999849"/>
                  <a:pt x="3096639" y="996852"/>
                  <a:pt x="3093069" y="993778"/>
                </a:cubicBezTo>
                <a:cubicBezTo>
                  <a:pt x="3092057" y="992559"/>
                  <a:pt x="3090437" y="992559"/>
                  <a:pt x="3088209" y="993778"/>
                </a:cubicBezTo>
                <a:cubicBezTo>
                  <a:pt x="3082842" y="997614"/>
                  <a:pt x="3078386" y="998477"/>
                  <a:pt x="3074842" y="996369"/>
                </a:cubicBezTo>
                <a:cubicBezTo>
                  <a:pt x="3071298" y="994261"/>
                  <a:pt x="3068057" y="991772"/>
                  <a:pt x="3065120" y="988902"/>
                </a:cubicBezTo>
                <a:lnTo>
                  <a:pt x="3035876" y="948668"/>
                </a:lnTo>
                <a:cubicBezTo>
                  <a:pt x="3029676" y="940083"/>
                  <a:pt x="3023475" y="931345"/>
                  <a:pt x="3017276" y="922455"/>
                </a:cubicBezTo>
                <a:cubicBezTo>
                  <a:pt x="3011076" y="913565"/>
                  <a:pt x="3005486" y="904828"/>
                  <a:pt x="3000505" y="896242"/>
                </a:cubicBezTo>
                <a:cubicBezTo>
                  <a:pt x="2995652" y="888927"/>
                  <a:pt x="2990723" y="881612"/>
                  <a:pt x="2985717" y="874297"/>
                </a:cubicBezTo>
                <a:cubicBezTo>
                  <a:pt x="2980711" y="866982"/>
                  <a:pt x="2975477" y="859666"/>
                  <a:pt x="2970014" y="852351"/>
                </a:cubicBezTo>
                <a:cubicBezTo>
                  <a:pt x="2967015" y="846916"/>
                  <a:pt x="2963865" y="841937"/>
                  <a:pt x="2960561" y="837416"/>
                </a:cubicBezTo>
                <a:cubicBezTo>
                  <a:pt x="2957258" y="832895"/>
                  <a:pt x="2953497" y="828526"/>
                  <a:pt x="2949279" y="824310"/>
                </a:cubicBezTo>
                <a:cubicBezTo>
                  <a:pt x="2945519" y="819407"/>
                  <a:pt x="2941453" y="814277"/>
                  <a:pt x="2937083" y="808917"/>
                </a:cubicBezTo>
                <a:cubicBezTo>
                  <a:pt x="2932712" y="803558"/>
                  <a:pt x="2928647" y="798122"/>
                  <a:pt x="2924886" y="792610"/>
                </a:cubicBezTo>
                <a:cubicBezTo>
                  <a:pt x="2917492" y="783492"/>
                  <a:pt x="2910021" y="774297"/>
                  <a:pt x="2902475" y="765026"/>
                </a:cubicBezTo>
                <a:cubicBezTo>
                  <a:pt x="2894928" y="755755"/>
                  <a:pt x="2887763" y="746255"/>
                  <a:pt x="2880978" y="736527"/>
                </a:cubicBezTo>
                <a:cubicBezTo>
                  <a:pt x="2874829" y="727282"/>
                  <a:pt x="2868222" y="717731"/>
                  <a:pt x="2861158" y="707876"/>
                </a:cubicBezTo>
                <a:cubicBezTo>
                  <a:pt x="2854095" y="698021"/>
                  <a:pt x="2846878" y="688470"/>
                  <a:pt x="2839509" y="679225"/>
                </a:cubicBezTo>
                <a:cubicBezTo>
                  <a:pt x="2834732" y="673637"/>
                  <a:pt x="2830260" y="667744"/>
                  <a:pt x="2826093" y="661546"/>
                </a:cubicBezTo>
                <a:cubicBezTo>
                  <a:pt x="2821926" y="655349"/>
                  <a:pt x="2817454" y="649456"/>
                  <a:pt x="2812677" y="643868"/>
                </a:cubicBezTo>
                <a:cubicBezTo>
                  <a:pt x="2810898" y="642580"/>
                  <a:pt x="2808967" y="641519"/>
                  <a:pt x="2806883" y="640686"/>
                </a:cubicBezTo>
                <a:cubicBezTo>
                  <a:pt x="2804800" y="639852"/>
                  <a:pt x="2802259" y="639701"/>
                  <a:pt x="2799260" y="640231"/>
                </a:cubicBezTo>
                <a:cubicBezTo>
                  <a:pt x="2783405" y="644412"/>
                  <a:pt x="2767549" y="647911"/>
                  <a:pt x="2751694" y="650729"/>
                </a:cubicBezTo>
                <a:cubicBezTo>
                  <a:pt x="2735838" y="653546"/>
                  <a:pt x="2719982" y="656136"/>
                  <a:pt x="2704127" y="658498"/>
                </a:cubicBezTo>
                <a:lnTo>
                  <a:pt x="2673635" y="662156"/>
                </a:lnTo>
                <a:cubicBezTo>
                  <a:pt x="2667105" y="662486"/>
                  <a:pt x="2662785" y="663350"/>
                  <a:pt x="2660676" y="664747"/>
                </a:cubicBezTo>
                <a:cubicBezTo>
                  <a:pt x="2658567" y="666144"/>
                  <a:pt x="2657602" y="669751"/>
                  <a:pt x="2657779" y="675567"/>
                </a:cubicBezTo>
                <a:cubicBezTo>
                  <a:pt x="2657272" y="684127"/>
                  <a:pt x="2657069" y="692915"/>
                  <a:pt x="2657171" y="701932"/>
                </a:cubicBezTo>
                <a:cubicBezTo>
                  <a:pt x="2657272" y="710949"/>
                  <a:pt x="2657069" y="720043"/>
                  <a:pt x="2656562" y="729212"/>
                </a:cubicBezTo>
                <a:cubicBezTo>
                  <a:pt x="2654101" y="742699"/>
                  <a:pt x="2651716" y="756873"/>
                  <a:pt x="2649407" y="771732"/>
                </a:cubicBezTo>
                <a:cubicBezTo>
                  <a:pt x="2647098" y="786591"/>
                  <a:pt x="2645017" y="801678"/>
                  <a:pt x="2643165" y="816994"/>
                </a:cubicBezTo>
                <a:cubicBezTo>
                  <a:pt x="2643114" y="819941"/>
                  <a:pt x="2642911" y="822887"/>
                  <a:pt x="2642556" y="825834"/>
                </a:cubicBezTo>
                <a:cubicBezTo>
                  <a:pt x="2642201" y="828780"/>
                  <a:pt x="2641998" y="832336"/>
                  <a:pt x="2641948" y="836502"/>
                </a:cubicBezTo>
                <a:cubicBezTo>
                  <a:pt x="2671742" y="817756"/>
                  <a:pt x="2700244" y="798859"/>
                  <a:pt x="2727456" y="779809"/>
                </a:cubicBezTo>
                <a:cubicBezTo>
                  <a:pt x="2754667" y="760759"/>
                  <a:pt x="2781041" y="740642"/>
                  <a:pt x="2806579" y="719458"/>
                </a:cubicBezTo>
                <a:cubicBezTo>
                  <a:pt x="2807138" y="719509"/>
                  <a:pt x="2807544" y="719712"/>
                  <a:pt x="2807798" y="720068"/>
                </a:cubicBezTo>
                <a:cubicBezTo>
                  <a:pt x="2808052" y="720424"/>
                  <a:pt x="2808459" y="720627"/>
                  <a:pt x="2809018" y="720678"/>
                </a:cubicBezTo>
                <a:cubicBezTo>
                  <a:pt x="2803326" y="728069"/>
                  <a:pt x="2797024" y="735537"/>
                  <a:pt x="2790113" y="743080"/>
                </a:cubicBezTo>
                <a:cubicBezTo>
                  <a:pt x="2783201" y="750624"/>
                  <a:pt x="2776900" y="757787"/>
                  <a:pt x="2771208" y="764569"/>
                </a:cubicBezTo>
                <a:cubicBezTo>
                  <a:pt x="2751694" y="790172"/>
                  <a:pt x="2732179" y="814556"/>
                  <a:pt x="2712664" y="837721"/>
                </a:cubicBezTo>
                <a:cubicBezTo>
                  <a:pt x="2710327" y="840845"/>
                  <a:pt x="2708294" y="844045"/>
                  <a:pt x="2706566" y="847322"/>
                </a:cubicBezTo>
                <a:cubicBezTo>
                  <a:pt x="2704838" y="850599"/>
                  <a:pt x="2702805" y="853494"/>
                  <a:pt x="2700468" y="856009"/>
                </a:cubicBezTo>
                <a:cubicBezTo>
                  <a:pt x="2683593" y="873078"/>
                  <a:pt x="2666116" y="890146"/>
                  <a:pt x="2648037" y="907215"/>
                </a:cubicBezTo>
                <a:cubicBezTo>
                  <a:pt x="2636873" y="919204"/>
                  <a:pt x="2623882" y="929364"/>
                  <a:pt x="2609064" y="937695"/>
                </a:cubicBezTo>
                <a:cubicBezTo>
                  <a:pt x="2605867" y="940134"/>
                  <a:pt x="2602214" y="942267"/>
                  <a:pt x="2598103" y="944096"/>
                </a:cubicBezTo>
                <a:cubicBezTo>
                  <a:pt x="2593992" y="945925"/>
                  <a:pt x="2590339" y="947449"/>
                  <a:pt x="2587142" y="948668"/>
                </a:cubicBezTo>
                <a:cubicBezTo>
                  <a:pt x="2586558" y="947931"/>
                  <a:pt x="2586203" y="946966"/>
                  <a:pt x="2586076" y="945772"/>
                </a:cubicBezTo>
                <a:cubicBezTo>
                  <a:pt x="2585949" y="944579"/>
                  <a:pt x="2585898" y="943918"/>
                  <a:pt x="2585924" y="943791"/>
                </a:cubicBezTo>
                <a:cubicBezTo>
                  <a:pt x="2585340" y="940794"/>
                  <a:pt x="2584376" y="938864"/>
                  <a:pt x="2583031" y="938000"/>
                </a:cubicBezTo>
                <a:cubicBezTo>
                  <a:pt x="2581687" y="937136"/>
                  <a:pt x="2579809" y="937035"/>
                  <a:pt x="2577398" y="937695"/>
                </a:cubicBezTo>
                <a:cubicBezTo>
                  <a:pt x="2572578" y="938864"/>
                  <a:pt x="2567604" y="938965"/>
                  <a:pt x="2562479" y="938000"/>
                </a:cubicBezTo>
                <a:cubicBezTo>
                  <a:pt x="2557353" y="937035"/>
                  <a:pt x="2551772" y="935308"/>
                  <a:pt x="2545732" y="932818"/>
                </a:cubicBezTo>
                <a:cubicBezTo>
                  <a:pt x="2543246" y="929948"/>
                  <a:pt x="2540607" y="928069"/>
                  <a:pt x="2537816" y="927180"/>
                </a:cubicBezTo>
                <a:cubicBezTo>
                  <a:pt x="2535025" y="926291"/>
                  <a:pt x="2532386" y="925325"/>
                  <a:pt x="2529900" y="924284"/>
                </a:cubicBezTo>
                <a:cubicBezTo>
                  <a:pt x="2525510" y="923598"/>
                  <a:pt x="2521805" y="921922"/>
                  <a:pt x="2518786" y="919255"/>
                </a:cubicBezTo>
                <a:cubicBezTo>
                  <a:pt x="2515767" y="916588"/>
                  <a:pt x="2514194" y="913387"/>
                  <a:pt x="2514067" y="909654"/>
                </a:cubicBezTo>
                <a:cubicBezTo>
                  <a:pt x="2513051" y="907215"/>
                  <a:pt x="2512645" y="904777"/>
                  <a:pt x="2512848" y="902338"/>
                </a:cubicBezTo>
                <a:cubicBezTo>
                  <a:pt x="2513863" y="863527"/>
                  <a:pt x="2514270" y="825326"/>
                  <a:pt x="2514067" y="787734"/>
                </a:cubicBezTo>
                <a:cubicBezTo>
                  <a:pt x="2515361" y="767083"/>
                  <a:pt x="2516731" y="746509"/>
                  <a:pt x="2518178" y="726012"/>
                </a:cubicBezTo>
                <a:cubicBezTo>
                  <a:pt x="2519625" y="705514"/>
                  <a:pt x="2520693" y="684635"/>
                  <a:pt x="2521382" y="663375"/>
                </a:cubicBezTo>
                <a:cubicBezTo>
                  <a:pt x="2522728" y="643366"/>
                  <a:pt x="2523997" y="623487"/>
                  <a:pt x="2525190" y="603736"/>
                </a:cubicBezTo>
                <a:cubicBezTo>
                  <a:pt x="2526383" y="583986"/>
                  <a:pt x="2526738" y="564070"/>
                  <a:pt x="2526256" y="543990"/>
                </a:cubicBezTo>
                <a:cubicBezTo>
                  <a:pt x="2526764" y="531848"/>
                  <a:pt x="2526967" y="520225"/>
                  <a:pt x="2526865" y="509122"/>
                </a:cubicBezTo>
                <a:cubicBezTo>
                  <a:pt x="2526764" y="498019"/>
                  <a:pt x="2526967" y="487293"/>
                  <a:pt x="2527473" y="476943"/>
                </a:cubicBezTo>
                <a:cubicBezTo>
                  <a:pt x="2527347" y="462246"/>
                  <a:pt x="2526992" y="447398"/>
                  <a:pt x="2526408" y="432396"/>
                </a:cubicBezTo>
                <a:cubicBezTo>
                  <a:pt x="2525824" y="417395"/>
                  <a:pt x="2525774" y="402546"/>
                  <a:pt x="2526256" y="387850"/>
                </a:cubicBezTo>
                <a:cubicBezTo>
                  <a:pt x="2526357" y="381090"/>
                  <a:pt x="2526459" y="374195"/>
                  <a:pt x="2526560" y="367166"/>
                </a:cubicBezTo>
                <a:cubicBezTo>
                  <a:pt x="2526662" y="360136"/>
                  <a:pt x="2526155" y="353258"/>
                  <a:pt x="2525038" y="346529"/>
                </a:cubicBezTo>
                <a:cubicBezTo>
                  <a:pt x="2524328" y="339764"/>
                  <a:pt x="2523007" y="332847"/>
                  <a:pt x="2521077" y="325776"/>
                </a:cubicBezTo>
                <a:cubicBezTo>
                  <a:pt x="2519146" y="318706"/>
                  <a:pt x="2517216" y="311788"/>
                  <a:pt x="2515285" y="305023"/>
                </a:cubicBezTo>
                <a:cubicBezTo>
                  <a:pt x="2513431" y="299683"/>
                  <a:pt x="2511654" y="295105"/>
                  <a:pt x="2509952" y="291290"/>
                </a:cubicBezTo>
                <a:cubicBezTo>
                  <a:pt x="2508250" y="287475"/>
                  <a:pt x="2506777" y="283507"/>
                  <a:pt x="2505532" y="279387"/>
                </a:cubicBezTo>
                <a:cubicBezTo>
                  <a:pt x="2512844" y="279591"/>
                  <a:pt x="2520154" y="279184"/>
                  <a:pt x="2527463" y="278167"/>
                </a:cubicBezTo>
                <a:cubicBezTo>
                  <a:pt x="2534771" y="277149"/>
                  <a:pt x="2542079" y="277963"/>
                  <a:pt x="2549386" y="280608"/>
                </a:cubicBezTo>
                <a:cubicBezTo>
                  <a:pt x="2556516" y="284220"/>
                  <a:pt x="2563265" y="287678"/>
                  <a:pt x="2569635" y="290985"/>
                </a:cubicBezTo>
                <a:cubicBezTo>
                  <a:pt x="2576003" y="294291"/>
                  <a:pt x="2583057" y="297750"/>
                  <a:pt x="2590795" y="301361"/>
                </a:cubicBezTo>
                <a:cubicBezTo>
                  <a:pt x="2592039" y="301997"/>
                  <a:pt x="2593510" y="302556"/>
                  <a:pt x="2595210" y="303040"/>
                </a:cubicBezTo>
                <a:cubicBezTo>
                  <a:pt x="2596910" y="303523"/>
                  <a:pt x="2598686" y="303777"/>
                  <a:pt x="2600539" y="303803"/>
                </a:cubicBezTo>
                <a:cubicBezTo>
                  <a:pt x="2613935" y="305532"/>
                  <a:pt x="2627333" y="307261"/>
                  <a:pt x="2640734" y="308991"/>
                </a:cubicBezTo>
                <a:cubicBezTo>
                  <a:pt x="2654134" y="310720"/>
                  <a:pt x="2667541" y="313060"/>
                  <a:pt x="2680953" y="316010"/>
                </a:cubicBezTo>
                <a:cubicBezTo>
                  <a:pt x="2693201" y="318477"/>
                  <a:pt x="2705600" y="321173"/>
                  <a:pt x="2718153" y="324098"/>
                </a:cubicBezTo>
                <a:cubicBezTo>
                  <a:pt x="2730705" y="327023"/>
                  <a:pt x="2743105" y="330024"/>
                  <a:pt x="2755353" y="333101"/>
                </a:cubicBezTo>
                <a:cubicBezTo>
                  <a:pt x="2761400" y="334830"/>
                  <a:pt x="2767600" y="335949"/>
                  <a:pt x="2773952" y="336458"/>
                </a:cubicBezTo>
                <a:cubicBezTo>
                  <a:pt x="2780305" y="336967"/>
                  <a:pt x="2787115" y="337475"/>
                  <a:pt x="2794382" y="337984"/>
                </a:cubicBezTo>
                <a:cubicBezTo>
                  <a:pt x="2798473" y="339993"/>
                  <a:pt x="2801573" y="339637"/>
                  <a:pt x="2803682" y="336916"/>
                </a:cubicBezTo>
                <a:cubicBezTo>
                  <a:pt x="2805791" y="334195"/>
                  <a:pt x="2807976" y="331702"/>
                  <a:pt x="2810237" y="329439"/>
                </a:cubicBezTo>
                <a:cubicBezTo>
                  <a:pt x="2819944" y="315959"/>
                  <a:pt x="2829803" y="302328"/>
                  <a:pt x="2839814" y="288543"/>
                </a:cubicBezTo>
                <a:cubicBezTo>
                  <a:pt x="2849826" y="274759"/>
                  <a:pt x="2860294" y="261127"/>
                  <a:pt x="2871221" y="247648"/>
                </a:cubicBezTo>
                <a:cubicBezTo>
                  <a:pt x="2881054" y="235600"/>
                  <a:pt x="2890964" y="223782"/>
                  <a:pt x="2900950" y="212194"/>
                </a:cubicBezTo>
                <a:cubicBezTo>
                  <a:pt x="2910936" y="200606"/>
                  <a:pt x="2920541" y="188447"/>
                  <a:pt x="2929765" y="175717"/>
                </a:cubicBezTo>
                <a:cubicBezTo>
                  <a:pt x="2930908" y="174475"/>
                  <a:pt x="2931670" y="173006"/>
                  <a:pt x="2932051" y="171309"/>
                </a:cubicBezTo>
                <a:cubicBezTo>
                  <a:pt x="2932433" y="169611"/>
                  <a:pt x="2932890" y="167838"/>
                  <a:pt x="2933424" y="165988"/>
                </a:cubicBezTo>
                <a:cubicBezTo>
                  <a:pt x="2931492" y="166622"/>
                  <a:pt x="2929257" y="167179"/>
                  <a:pt x="2926715" y="167660"/>
                </a:cubicBezTo>
                <a:cubicBezTo>
                  <a:pt x="2924175" y="168142"/>
                  <a:pt x="2921938" y="168395"/>
                  <a:pt x="2920007" y="168420"/>
                </a:cubicBezTo>
                <a:cubicBezTo>
                  <a:pt x="2908370" y="171486"/>
                  <a:pt x="2896580" y="174476"/>
                  <a:pt x="2884637" y="177391"/>
                </a:cubicBezTo>
                <a:cubicBezTo>
                  <a:pt x="2872695" y="180306"/>
                  <a:pt x="2860904" y="182996"/>
                  <a:pt x="2849267" y="185461"/>
                </a:cubicBezTo>
                <a:cubicBezTo>
                  <a:pt x="2832979" y="188078"/>
                  <a:pt x="2817073" y="191459"/>
                  <a:pt x="2801547" y="195602"/>
                </a:cubicBezTo>
                <a:cubicBezTo>
                  <a:pt x="2786022" y="199746"/>
                  <a:pt x="2769811" y="203715"/>
                  <a:pt x="2752913" y="207512"/>
                </a:cubicBezTo>
                <a:cubicBezTo>
                  <a:pt x="2747984" y="208068"/>
                  <a:pt x="2742902" y="208472"/>
                  <a:pt x="2737667" y="208725"/>
                </a:cubicBezTo>
                <a:cubicBezTo>
                  <a:pt x="2732433" y="208978"/>
                  <a:pt x="2727351" y="209382"/>
                  <a:pt x="2722421" y="209938"/>
                </a:cubicBezTo>
                <a:cubicBezTo>
                  <a:pt x="2699450" y="211354"/>
                  <a:pt x="2675873" y="212163"/>
                  <a:pt x="2651691" y="212365"/>
                </a:cubicBezTo>
                <a:cubicBezTo>
                  <a:pt x="2648595" y="212845"/>
                  <a:pt x="2645043" y="212795"/>
                  <a:pt x="2641034" y="212213"/>
                </a:cubicBezTo>
                <a:cubicBezTo>
                  <a:pt x="2637026" y="211632"/>
                  <a:pt x="2632864" y="211278"/>
                  <a:pt x="2628551" y="211152"/>
                </a:cubicBezTo>
                <a:cubicBezTo>
                  <a:pt x="2637127" y="211227"/>
                  <a:pt x="2645552" y="211379"/>
                  <a:pt x="2653828" y="211607"/>
                </a:cubicBezTo>
                <a:cubicBezTo>
                  <a:pt x="2662103" y="211834"/>
                  <a:pt x="2669926" y="211682"/>
                  <a:pt x="2677294" y="211152"/>
                </a:cubicBezTo>
                <a:cubicBezTo>
                  <a:pt x="2690151" y="210039"/>
                  <a:pt x="2703161" y="208927"/>
                  <a:pt x="2716323" y="207815"/>
                </a:cubicBezTo>
                <a:cubicBezTo>
                  <a:pt x="2729486" y="206703"/>
                  <a:pt x="2742495" y="204984"/>
                  <a:pt x="2755353" y="202658"/>
                </a:cubicBezTo>
                <a:cubicBezTo>
                  <a:pt x="2768769" y="201111"/>
                  <a:pt x="2782185" y="198403"/>
                  <a:pt x="2795602" y="194534"/>
                </a:cubicBezTo>
                <a:cubicBezTo>
                  <a:pt x="2809018" y="190666"/>
                  <a:pt x="2822434" y="187641"/>
                  <a:pt x="2835851" y="185461"/>
                </a:cubicBezTo>
                <a:cubicBezTo>
                  <a:pt x="2849927" y="182869"/>
                  <a:pt x="2863852" y="179825"/>
                  <a:pt x="2877624" y="176327"/>
                </a:cubicBezTo>
                <a:cubicBezTo>
                  <a:pt x="2891396" y="172829"/>
                  <a:pt x="2904711" y="169788"/>
                  <a:pt x="2917568" y="167204"/>
                </a:cubicBezTo>
                <a:cubicBezTo>
                  <a:pt x="2921303" y="166444"/>
                  <a:pt x="2925115" y="164924"/>
                  <a:pt x="2929002" y="162644"/>
                </a:cubicBezTo>
                <a:cubicBezTo>
                  <a:pt x="2932890" y="160364"/>
                  <a:pt x="2936396" y="158236"/>
                  <a:pt x="2939522" y="156259"/>
                </a:cubicBezTo>
                <a:lnTo>
                  <a:pt x="2939522" y="155043"/>
                </a:lnTo>
                <a:cubicBezTo>
                  <a:pt x="2938277" y="155018"/>
                  <a:pt x="2936803" y="155069"/>
                  <a:pt x="2935101" y="155195"/>
                </a:cubicBezTo>
                <a:cubicBezTo>
                  <a:pt x="2933398" y="155322"/>
                  <a:pt x="2931620" y="155677"/>
                  <a:pt x="2929765" y="156259"/>
                </a:cubicBezTo>
                <a:cubicBezTo>
                  <a:pt x="2919956" y="159376"/>
                  <a:pt x="2909996" y="162264"/>
                  <a:pt x="2899883" y="164924"/>
                </a:cubicBezTo>
                <a:cubicBezTo>
                  <a:pt x="2889770" y="167584"/>
                  <a:pt x="2879809" y="169560"/>
                  <a:pt x="2870001" y="170852"/>
                </a:cubicBezTo>
                <a:cubicBezTo>
                  <a:pt x="2851808" y="176044"/>
                  <a:pt x="2833614" y="180565"/>
                  <a:pt x="2815421" y="184415"/>
                </a:cubicBezTo>
                <a:cubicBezTo>
                  <a:pt x="2797228" y="188265"/>
                  <a:pt x="2778424" y="193127"/>
                  <a:pt x="2759012" y="199001"/>
                </a:cubicBezTo>
                <a:cubicBezTo>
                  <a:pt x="2749890" y="200753"/>
                  <a:pt x="2740691" y="201820"/>
                  <a:pt x="2731417" y="202201"/>
                </a:cubicBezTo>
                <a:cubicBezTo>
                  <a:pt x="2722142" y="202582"/>
                  <a:pt x="2712639" y="202734"/>
                  <a:pt x="2702907" y="202658"/>
                </a:cubicBezTo>
                <a:cubicBezTo>
                  <a:pt x="2692539" y="203088"/>
                  <a:pt x="2681868" y="203442"/>
                  <a:pt x="2670895" y="203720"/>
                </a:cubicBezTo>
                <a:cubicBezTo>
                  <a:pt x="2659921" y="203998"/>
                  <a:pt x="2648648" y="205262"/>
                  <a:pt x="2637077" y="207512"/>
                </a:cubicBezTo>
                <a:cubicBezTo>
                  <a:pt x="2626343" y="208473"/>
                  <a:pt x="2616447" y="207764"/>
                  <a:pt x="2607390" y="205384"/>
                </a:cubicBezTo>
                <a:cubicBezTo>
                  <a:pt x="2598331" y="203004"/>
                  <a:pt x="2588740" y="200466"/>
                  <a:pt x="2578616" y="197770"/>
                </a:cubicBezTo>
                <a:cubicBezTo>
                  <a:pt x="2573009" y="195948"/>
                  <a:pt x="2567173" y="193744"/>
                  <a:pt x="2561108" y="191157"/>
                </a:cubicBezTo>
                <a:cubicBezTo>
                  <a:pt x="2555045" y="188570"/>
                  <a:pt x="2549513" y="185450"/>
                  <a:pt x="2544514" y="181797"/>
                </a:cubicBezTo>
                <a:cubicBezTo>
                  <a:pt x="2542028" y="178225"/>
                  <a:pt x="2540302" y="174729"/>
                  <a:pt x="2539338" y="171309"/>
                </a:cubicBezTo>
                <a:cubicBezTo>
                  <a:pt x="2538375" y="167888"/>
                  <a:pt x="2538475" y="164088"/>
                  <a:pt x="2539643" y="159908"/>
                </a:cubicBezTo>
                <a:lnTo>
                  <a:pt x="2544514" y="159908"/>
                </a:lnTo>
                <a:cubicBezTo>
                  <a:pt x="2550122" y="164063"/>
                  <a:pt x="2556263" y="167001"/>
                  <a:pt x="2562936" y="168724"/>
                </a:cubicBezTo>
                <a:cubicBezTo>
                  <a:pt x="2569609" y="170447"/>
                  <a:pt x="2576054" y="171562"/>
                  <a:pt x="2582270" y="172069"/>
                </a:cubicBezTo>
                <a:cubicBezTo>
                  <a:pt x="2589552" y="172018"/>
                  <a:pt x="2596606" y="171815"/>
                  <a:pt x="2603431" y="171461"/>
                </a:cubicBezTo>
                <a:cubicBezTo>
                  <a:pt x="2610257" y="171106"/>
                  <a:pt x="2617007" y="170903"/>
                  <a:pt x="2623679" y="170852"/>
                </a:cubicBezTo>
                <a:cubicBezTo>
                  <a:pt x="2644287" y="166976"/>
                  <a:pt x="2664601" y="162264"/>
                  <a:pt x="2684618" y="156715"/>
                </a:cubicBezTo>
                <a:cubicBezTo>
                  <a:pt x="2704636" y="151167"/>
                  <a:pt x="2724961" y="146151"/>
                  <a:pt x="2745595" y="141666"/>
                </a:cubicBezTo>
                <a:cubicBezTo>
                  <a:pt x="2761476" y="137258"/>
                  <a:pt x="2777281" y="132391"/>
                  <a:pt x="2793010" y="127066"/>
                </a:cubicBezTo>
                <a:cubicBezTo>
                  <a:pt x="2808738" y="121741"/>
                  <a:pt x="2824238" y="116868"/>
                  <a:pt x="2839509" y="112449"/>
                </a:cubicBezTo>
                <a:cubicBezTo>
                  <a:pt x="2852850" y="107572"/>
                  <a:pt x="2866113" y="103610"/>
                  <a:pt x="2879301" y="100562"/>
                </a:cubicBezTo>
                <a:cubicBezTo>
                  <a:pt x="2892489" y="97514"/>
                  <a:pt x="2906057" y="95380"/>
                  <a:pt x="2920007" y="94161"/>
                </a:cubicBezTo>
                <a:cubicBezTo>
                  <a:pt x="2931010" y="90554"/>
                  <a:pt x="2941936" y="88929"/>
                  <a:pt x="2952786" y="89284"/>
                </a:cubicBezTo>
                <a:cubicBezTo>
                  <a:pt x="2963636" y="89640"/>
                  <a:pt x="2974257" y="91672"/>
                  <a:pt x="2984650" y="95380"/>
                </a:cubicBezTo>
                <a:cubicBezTo>
                  <a:pt x="2985869" y="95914"/>
                  <a:pt x="2987394" y="96066"/>
                  <a:pt x="2989223" y="95838"/>
                </a:cubicBezTo>
                <a:cubicBezTo>
                  <a:pt x="2991053" y="95609"/>
                  <a:pt x="2993187" y="95457"/>
                  <a:pt x="2995627" y="95380"/>
                </a:cubicBezTo>
                <a:cubicBezTo>
                  <a:pt x="3004240" y="92967"/>
                  <a:pt x="3013540" y="90478"/>
                  <a:pt x="3023526" y="87913"/>
                </a:cubicBezTo>
                <a:cubicBezTo>
                  <a:pt x="3033512" y="85347"/>
                  <a:pt x="3043727" y="82553"/>
                  <a:pt x="3054170" y="79531"/>
                </a:cubicBezTo>
                <a:cubicBezTo>
                  <a:pt x="3055390" y="79734"/>
                  <a:pt x="3056610" y="79328"/>
                  <a:pt x="3057829" y="78312"/>
                </a:cubicBezTo>
                <a:cubicBezTo>
                  <a:pt x="3059045" y="78261"/>
                  <a:pt x="3060260" y="78058"/>
                  <a:pt x="3061475" y="77702"/>
                </a:cubicBezTo>
                <a:cubicBezTo>
                  <a:pt x="3062690" y="77346"/>
                  <a:pt x="3063905" y="77143"/>
                  <a:pt x="3065120" y="77092"/>
                </a:cubicBezTo>
                <a:cubicBezTo>
                  <a:pt x="3072437" y="74705"/>
                  <a:pt x="3079374" y="73384"/>
                  <a:pt x="3085930" y="73130"/>
                </a:cubicBezTo>
                <a:close/>
                <a:moveTo>
                  <a:pt x="686273" y="38078"/>
                </a:moveTo>
                <a:lnTo>
                  <a:pt x="688707" y="41736"/>
                </a:lnTo>
                <a:cubicBezTo>
                  <a:pt x="689316" y="50829"/>
                  <a:pt x="690229" y="59770"/>
                  <a:pt x="691446" y="68558"/>
                </a:cubicBezTo>
                <a:cubicBezTo>
                  <a:pt x="692664" y="77346"/>
                  <a:pt x="694185" y="86287"/>
                  <a:pt x="696011" y="95380"/>
                </a:cubicBezTo>
                <a:cubicBezTo>
                  <a:pt x="695985" y="100206"/>
                  <a:pt x="696037" y="104575"/>
                  <a:pt x="696164" y="108487"/>
                </a:cubicBezTo>
                <a:cubicBezTo>
                  <a:pt x="696292" y="112398"/>
                  <a:pt x="696649" y="116158"/>
                  <a:pt x="697235" y="119764"/>
                </a:cubicBezTo>
                <a:cubicBezTo>
                  <a:pt x="697134" y="124159"/>
                  <a:pt x="697336" y="128781"/>
                  <a:pt x="697845" y="133633"/>
                </a:cubicBezTo>
                <a:cubicBezTo>
                  <a:pt x="698352" y="138484"/>
                  <a:pt x="699773" y="142802"/>
                  <a:pt x="702107" y="146587"/>
                </a:cubicBezTo>
                <a:cubicBezTo>
                  <a:pt x="702107" y="149025"/>
                  <a:pt x="703332" y="150244"/>
                  <a:pt x="705784" y="150244"/>
                </a:cubicBezTo>
                <a:cubicBezTo>
                  <a:pt x="718090" y="156824"/>
                  <a:pt x="730518" y="163477"/>
                  <a:pt x="743069" y="170202"/>
                </a:cubicBezTo>
                <a:cubicBezTo>
                  <a:pt x="755620" y="176927"/>
                  <a:pt x="768008" y="184479"/>
                  <a:pt x="780235" y="192860"/>
                </a:cubicBezTo>
                <a:cubicBezTo>
                  <a:pt x="785741" y="196576"/>
                  <a:pt x="791476" y="200369"/>
                  <a:pt x="797438" y="204238"/>
                </a:cubicBezTo>
                <a:cubicBezTo>
                  <a:pt x="803401" y="208107"/>
                  <a:pt x="809440" y="211597"/>
                  <a:pt x="815555" y="214710"/>
                </a:cubicBezTo>
                <a:cubicBezTo>
                  <a:pt x="830879" y="226274"/>
                  <a:pt x="846513" y="237609"/>
                  <a:pt x="862455" y="248716"/>
                </a:cubicBezTo>
                <a:cubicBezTo>
                  <a:pt x="878397" y="259823"/>
                  <a:pt x="894042" y="270854"/>
                  <a:pt x="909392" y="281809"/>
                </a:cubicBezTo>
                <a:lnTo>
                  <a:pt x="955749" y="323286"/>
                </a:lnTo>
                <a:cubicBezTo>
                  <a:pt x="960629" y="328140"/>
                  <a:pt x="965814" y="333071"/>
                  <a:pt x="971303" y="338077"/>
                </a:cubicBezTo>
                <a:cubicBezTo>
                  <a:pt x="976792" y="343084"/>
                  <a:pt x="982587" y="348319"/>
                  <a:pt x="988687" y="353784"/>
                </a:cubicBezTo>
                <a:cubicBezTo>
                  <a:pt x="995447" y="362272"/>
                  <a:pt x="1002665" y="370608"/>
                  <a:pt x="1010341" y="378792"/>
                </a:cubicBezTo>
                <a:cubicBezTo>
                  <a:pt x="1018016" y="386975"/>
                  <a:pt x="1025844" y="395311"/>
                  <a:pt x="1033824" y="403800"/>
                </a:cubicBezTo>
                <a:cubicBezTo>
                  <a:pt x="1042363" y="415999"/>
                  <a:pt x="1052123" y="428198"/>
                  <a:pt x="1063103" y="440397"/>
                </a:cubicBezTo>
                <a:cubicBezTo>
                  <a:pt x="1067474" y="447793"/>
                  <a:pt x="1072150" y="455263"/>
                  <a:pt x="1077132" y="462805"/>
                </a:cubicBezTo>
                <a:cubicBezTo>
                  <a:pt x="1082113" y="470347"/>
                  <a:pt x="1086790" y="477499"/>
                  <a:pt x="1091160" y="484262"/>
                </a:cubicBezTo>
                <a:cubicBezTo>
                  <a:pt x="1101330" y="498318"/>
                  <a:pt x="1110270" y="512776"/>
                  <a:pt x="1117980" y="527636"/>
                </a:cubicBezTo>
                <a:cubicBezTo>
                  <a:pt x="1125689" y="542496"/>
                  <a:pt x="1133369" y="557293"/>
                  <a:pt x="1141019" y="572027"/>
                </a:cubicBezTo>
                <a:cubicBezTo>
                  <a:pt x="1149528" y="586166"/>
                  <a:pt x="1157504" y="600587"/>
                  <a:pt x="1164945" y="615289"/>
                </a:cubicBezTo>
                <a:cubicBezTo>
                  <a:pt x="1172388" y="629992"/>
                  <a:pt x="1179449" y="644417"/>
                  <a:pt x="1186129" y="658564"/>
                </a:cubicBezTo>
                <a:lnTo>
                  <a:pt x="1199541" y="675616"/>
                </a:lnTo>
                <a:cubicBezTo>
                  <a:pt x="1201826" y="676866"/>
                  <a:pt x="1202741" y="678038"/>
                  <a:pt x="1202284" y="679135"/>
                </a:cubicBezTo>
                <a:cubicBezTo>
                  <a:pt x="1201826" y="680231"/>
                  <a:pt x="1200912" y="681098"/>
                  <a:pt x="1199541" y="681735"/>
                </a:cubicBezTo>
                <a:cubicBezTo>
                  <a:pt x="1197305" y="684794"/>
                  <a:pt x="1195375" y="687547"/>
                  <a:pt x="1193749" y="689995"/>
                </a:cubicBezTo>
                <a:cubicBezTo>
                  <a:pt x="1192123" y="692442"/>
                  <a:pt x="1189584" y="694584"/>
                  <a:pt x="1186129" y="696419"/>
                </a:cubicBezTo>
                <a:cubicBezTo>
                  <a:pt x="1184986" y="698714"/>
                  <a:pt x="1184224" y="700548"/>
                  <a:pt x="1183843" y="701922"/>
                </a:cubicBezTo>
                <a:cubicBezTo>
                  <a:pt x="1183462" y="703295"/>
                  <a:pt x="1183005" y="705121"/>
                  <a:pt x="1182472" y="707401"/>
                </a:cubicBezTo>
                <a:cubicBezTo>
                  <a:pt x="1181303" y="707552"/>
                  <a:pt x="1180287" y="708159"/>
                  <a:pt x="1179424" y="709220"/>
                </a:cubicBezTo>
                <a:cubicBezTo>
                  <a:pt x="1178560" y="710282"/>
                  <a:pt x="1177544" y="710888"/>
                  <a:pt x="1176376" y="711040"/>
                </a:cubicBezTo>
                <a:cubicBezTo>
                  <a:pt x="1174496" y="711545"/>
                  <a:pt x="1172769" y="712051"/>
                  <a:pt x="1171194" y="712556"/>
                </a:cubicBezTo>
                <a:cubicBezTo>
                  <a:pt x="1169619" y="713062"/>
                  <a:pt x="1168501" y="714174"/>
                  <a:pt x="1167841" y="715892"/>
                </a:cubicBezTo>
                <a:cubicBezTo>
                  <a:pt x="1166673" y="717206"/>
                  <a:pt x="1165656" y="718824"/>
                  <a:pt x="1164793" y="720745"/>
                </a:cubicBezTo>
                <a:cubicBezTo>
                  <a:pt x="1163929" y="722665"/>
                  <a:pt x="1162913" y="724283"/>
                  <a:pt x="1161745" y="725597"/>
                </a:cubicBezTo>
                <a:lnTo>
                  <a:pt x="1160526" y="728023"/>
                </a:lnTo>
                <a:cubicBezTo>
                  <a:pt x="1159155" y="728630"/>
                  <a:pt x="1157326" y="729236"/>
                  <a:pt x="1155040" y="729843"/>
                </a:cubicBezTo>
                <a:cubicBezTo>
                  <a:pt x="1152754" y="730450"/>
                  <a:pt x="1150925" y="731056"/>
                  <a:pt x="1149553" y="731663"/>
                </a:cubicBezTo>
                <a:cubicBezTo>
                  <a:pt x="1147750" y="732219"/>
                  <a:pt x="1145870" y="732320"/>
                  <a:pt x="1143914" y="731966"/>
                </a:cubicBezTo>
                <a:cubicBezTo>
                  <a:pt x="1141959" y="731612"/>
                  <a:pt x="1139774" y="731107"/>
                  <a:pt x="1137361" y="730450"/>
                </a:cubicBezTo>
                <a:lnTo>
                  <a:pt x="1132572" y="730450"/>
                </a:lnTo>
                <a:cubicBezTo>
                  <a:pt x="1132522" y="731031"/>
                  <a:pt x="1132622" y="731688"/>
                  <a:pt x="1132871" y="732421"/>
                </a:cubicBezTo>
                <a:cubicBezTo>
                  <a:pt x="1133120" y="733155"/>
                  <a:pt x="1133818" y="734117"/>
                  <a:pt x="1134967" y="735307"/>
                </a:cubicBezTo>
                <a:cubicBezTo>
                  <a:pt x="1135066" y="735841"/>
                  <a:pt x="1135466" y="736298"/>
                  <a:pt x="1136164" y="736680"/>
                </a:cubicBezTo>
                <a:cubicBezTo>
                  <a:pt x="1136862" y="737061"/>
                  <a:pt x="1137261" y="737823"/>
                  <a:pt x="1137361" y="738967"/>
                </a:cubicBezTo>
                <a:lnTo>
                  <a:pt x="1137361" y="743847"/>
                </a:lnTo>
                <a:cubicBezTo>
                  <a:pt x="1137162" y="744457"/>
                  <a:pt x="1136364" y="744763"/>
                  <a:pt x="1134967" y="744763"/>
                </a:cubicBezTo>
                <a:cubicBezTo>
                  <a:pt x="1133570" y="744763"/>
                  <a:pt x="1132771" y="744457"/>
                  <a:pt x="1132572" y="743847"/>
                </a:cubicBezTo>
                <a:cubicBezTo>
                  <a:pt x="1130037" y="741483"/>
                  <a:pt x="1127261" y="739501"/>
                  <a:pt x="1124243" y="737901"/>
                </a:cubicBezTo>
                <a:cubicBezTo>
                  <a:pt x="1121225" y="736300"/>
                  <a:pt x="1118738" y="734625"/>
                  <a:pt x="1116779" y="732876"/>
                </a:cubicBezTo>
                <a:cubicBezTo>
                  <a:pt x="1115610" y="731612"/>
                  <a:pt x="1114289" y="730803"/>
                  <a:pt x="1112815" y="730450"/>
                </a:cubicBezTo>
                <a:cubicBezTo>
                  <a:pt x="1111341" y="730096"/>
                  <a:pt x="1109409" y="730500"/>
                  <a:pt x="1107020" y="731663"/>
                </a:cubicBezTo>
                <a:lnTo>
                  <a:pt x="1100920" y="731663"/>
                </a:lnTo>
                <a:cubicBezTo>
                  <a:pt x="1096040" y="730500"/>
                  <a:pt x="1091466" y="728883"/>
                  <a:pt x="1087196" y="726810"/>
                </a:cubicBezTo>
                <a:cubicBezTo>
                  <a:pt x="1082926" y="724738"/>
                  <a:pt x="1078962" y="721907"/>
                  <a:pt x="1075302" y="718318"/>
                </a:cubicBezTo>
                <a:cubicBezTo>
                  <a:pt x="1074641" y="718369"/>
                  <a:pt x="1073828" y="717965"/>
                  <a:pt x="1072862" y="717105"/>
                </a:cubicBezTo>
                <a:cubicBezTo>
                  <a:pt x="1071896" y="716246"/>
                  <a:pt x="1071082" y="714629"/>
                  <a:pt x="1070422" y="712253"/>
                </a:cubicBezTo>
                <a:cubicBezTo>
                  <a:pt x="1068669" y="712127"/>
                  <a:pt x="1066686" y="711773"/>
                  <a:pt x="1064475" y="711192"/>
                </a:cubicBezTo>
                <a:cubicBezTo>
                  <a:pt x="1062263" y="710610"/>
                  <a:pt x="1059367" y="710560"/>
                  <a:pt x="1055783" y="711040"/>
                </a:cubicBezTo>
                <a:cubicBezTo>
                  <a:pt x="1055122" y="711040"/>
                  <a:pt x="1054309" y="710737"/>
                  <a:pt x="1053343" y="710130"/>
                </a:cubicBezTo>
                <a:cubicBezTo>
                  <a:pt x="1052377" y="709524"/>
                  <a:pt x="1051565" y="708614"/>
                  <a:pt x="1050903" y="707401"/>
                </a:cubicBezTo>
                <a:cubicBezTo>
                  <a:pt x="1041144" y="701960"/>
                  <a:pt x="1032909" y="695749"/>
                  <a:pt x="1026199" y="688767"/>
                </a:cubicBezTo>
                <a:cubicBezTo>
                  <a:pt x="1019490" y="681785"/>
                  <a:pt x="1014305" y="673731"/>
                  <a:pt x="1010645" y="664603"/>
                </a:cubicBezTo>
                <a:cubicBezTo>
                  <a:pt x="1008918" y="660462"/>
                  <a:pt x="1007494" y="656681"/>
                  <a:pt x="1006376" y="653260"/>
                </a:cubicBezTo>
                <a:cubicBezTo>
                  <a:pt x="1005257" y="649838"/>
                  <a:pt x="1003834" y="646322"/>
                  <a:pt x="1002106" y="642710"/>
                </a:cubicBezTo>
                <a:cubicBezTo>
                  <a:pt x="1001318" y="634871"/>
                  <a:pt x="999539" y="627475"/>
                  <a:pt x="996769" y="620521"/>
                </a:cubicBezTo>
                <a:cubicBezTo>
                  <a:pt x="993999" y="613567"/>
                  <a:pt x="991305" y="606758"/>
                  <a:pt x="988687" y="600092"/>
                </a:cubicBezTo>
                <a:lnTo>
                  <a:pt x="947210" y="542707"/>
                </a:lnTo>
                <a:cubicBezTo>
                  <a:pt x="943956" y="539222"/>
                  <a:pt x="940398" y="536424"/>
                  <a:pt x="936536" y="534312"/>
                </a:cubicBezTo>
                <a:cubicBezTo>
                  <a:pt x="932672" y="532201"/>
                  <a:pt x="929724" y="529708"/>
                  <a:pt x="927691" y="526834"/>
                </a:cubicBezTo>
                <a:cubicBezTo>
                  <a:pt x="924565" y="523782"/>
                  <a:pt x="921363" y="520735"/>
                  <a:pt x="918084" y="517693"/>
                </a:cubicBezTo>
                <a:cubicBezTo>
                  <a:pt x="914805" y="514652"/>
                  <a:pt x="911908" y="511611"/>
                  <a:pt x="909392" y="508573"/>
                </a:cubicBezTo>
                <a:lnTo>
                  <a:pt x="965509" y="546370"/>
                </a:lnTo>
                <a:lnTo>
                  <a:pt x="969168" y="546370"/>
                </a:lnTo>
                <a:cubicBezTo>
                  <a:pt x="966779" y="543800"/>
                  <a:pt x="964848" y="541002"/>
                  <a:pt x="963374" y="537975"/>
                </a:cubicBezTo>
                <a:cubicBezTo>
                  <a:pt x="961900" y="534948"/>
                  <a:pt x="960577" y="532456"/>
                  <a:pt x="959409" y="530497"/>
                </a:cubicBezTo>
                <a:cubicBezTo>
                  <a:pt x="955139" y="520777"/>
                  <a:pt x="950564" y="511293"/>
                  <a:pt x="945684" y="502045"/>
                </a:cubicBezTo>
                <a:cubicBezTo>
                  <a:pt x="940805" y="492797"/>
                  <a:pt x="935620" y="483628"/>
                  <a:pt x="930131" y="474537"/>
                </a:cubicBezTo>
                <a:cubicBezTo>
                  <a:pt x="926979" y="467912"/>
                  <a:pt x="923523" y="461360"/>
                  <a:pt x="919761" y="454881"/>
                </a:cubicBezTo>
                <a:cubicBezTo>
                  <a:pt x="916000" y="448402"/>
                  <a:pt x="912543" y="441541"/>
                  <a:pt x="909392" y="434297"/>
                </a:cubicBezTo>
                <a:cubicBezTo>
                  <a:pt x="900242" y="420828"/>
                  <a:pt x="891399" y="406900"/>
                  <a:pt x="882862" y="392516"/>
                </a:cubicBezTo>
                <a:cubicBezTo>
                  <a:pt x="874325" y="378131"/>
                  <a:pt x="866099" y="363594"/>
                  <a:pt x="858182" y="348904"/>
                </a:cubicBezTo>
                <a:cubicBezTo>
                  <a:pt x="846510" y="333655"/>
                  <a:pt x="834229" y="318406"/>
                  <a:pt x="821340" y="303157"/>
                </a:cubicBezTo>
                <a:cubicBezTo>
                  <a:pt x="808451" y="287909"/>
                  <a:pt x="795561" y="272660"/>
                  <a:pt x="782671" y="257411"/>
                </a:cubicBezTo>
                <a:cubicBezTo>
                  <a:pt x="770571" y="245693"/>
                  <a:pt x="758538" y="233751"/>
                  <a:pt x="746573" y="221586"/>
                </a:cubicBezTo>
                <a:cubicBezTo>
                  <a:pt x="734609" y="209420"/>
                  <a:pt x="722238" y="197803"/>
                  <a:pt x="709462" y="186735"/>
                </a:cubicBezTo>
                <a:lnTo>
                  <a:pt x="703332" y="186735"/>
                </a:lnTo>
                <a:lnTo>
                  <a:pt x="703332" y="202522"/>
                </a:lnTo>
                <a:cubicBezTo>
                  <a:pt x="703281" y="214184"/>
                  <a:pt x="703077" y="226229"/>
                  <a:pt x="702720" y="238656"/>
                </a:cubicBezTo>
                <a:cubicBezTo>
                  <a:pt x="702362" y="251083"/>
                  <a:pt x="702158" y="263434"/>
                  <a:pt x="702107" y="275710"/>
                </a:cubicBezTo>
                <a:cubicBezTo>
                  <a:pt x="701904" y="279446"/>
                  <a:pt x="701092" y="283868"/>
                  <a:pt x="699672" y="288976"/>
                </a:cubicBezTo>
                <a:cubicBezTo>
                  <a:pt x="698250" y="294084"/>
                  <a:pt x="697439" y="299421"/>
                  <a:pt x="697235" y="304987"/>
                </a:cubicBezTo>
                <a:cubicBezTo>
                  <a:pt x="697106" y="312891"/>
                  <a:pt x="696449" y="320872"/>
                  <a:pt x="695266" y="328928"/>
                </a:cubicBezTo>
                <a:cubicBezTo>
                  <a:pt x="694081" y="336984"/>
                  <a:pt x="693143" y="345270"/>
                  <a:pt x="692451" y="353784"/>
                </a:cubicBezTo>
                <a:cubicBezTo>
                  <a:pt x="691153" y="359477"/>
                  <a:pt x="689780" y="365779"/>
                  <a:pt x="688329" y="372692"/>
                </a:cubicBezTo>
                <a:cubicBezTo>
                  <a:pt x="686880" y="379605"/>
                  <a:pt x="685812" y="385908"/>
                  <a:pt x="685125" y="391601"/>
                </a:cubicBezTo>
                <a:cubicBezTo>
                  <a:pt x="680241" y="403800"/>
                  <a:pt x="676578" y="414779"/>
                  <a:pt x="674136" y="424538"/>
                </a:cubicBezTo>
                <a:cubicBezTo>
                  <a:pt x="673475" y="429342"/>
                  <a:pt x="672355" y="433764"/>
                  <a:pt x="670778" y="437805"/>
                </a:cubicBezTo>
                <a:cubicBezTo>
                  <a:pt x="669201" y="441846"/>
                  <a:pt x="667472" y="445963"/>
                  <a:pt x="665589" y="450156"/>
                </a:cubicBezTo>
                <a:cubicBezTo>
                  <a:pt x="663707" y="456129"/>
                  <a:pt x="661671" y="461566"/>
                  <a:pt x="659484" y="466465"/>
                </a:cubicBezTo>
                <a:cubicBezTo>
                  <a:pt x="657297" y="471365"/>
                  <a:pt x="655262" y="476487"/>
                  <a:pt x="653379" y="481830"/>
                </a:cubicBezTo>
                <a:lnTo>
                  <a:pt x="643612" y="517082"/>
                </a:lnTo>
                <a:cubicBezTo>
                  <a:pt x="639414" y="523713"/>
                  <a:pt x="635905" y="530272"/>
                  <a:pt x="633081" y="536756"/>
                </a:cubicBezTo>
                <a:cubicBezTo>
                  <a:pt x="630258" y="543241"/>
                  <a:pt x="627663" y="550108"/>
                  <a:pt x="625298" y="557358"/>
                </a:cubicBezTo>
                <a:lnTo>
                  <a:pt x="594953" y="624511"/>
                </a:lnTo>
                <a:cubicBezTo>
                  <a:pt x="588787" y="633537"/>
                  <a:pt x="582541" y="642197"/>
                  <a:pt x="576214" y="650493"/>
                </a:cubicBezTo>
                <a:cubicBezTo>
                  <a:pt x="569886" y="658790"/>
                  <a:pt x="563938" y="667164"/>
                  <a:pt x="558369" y="675616"/>
                </a:cubicBezTo>
                <a:cubicBezTo>
                  <a:pt x="553436" y="683394"/>
                  <a:pt x="547741" y="690477"/>
                  <a:pt x="541282" y="696863"/>
                </a:cubicBezTo>
                <a:cubicBezTo>
                  <a:pt x="534824" y="703250"/>
                  <a:pt x="527907" y="709997"/>
                  <a:pt x="520533" y="717105"/>
                </a:cubicBezTo>
                <a:cubicBezTo>
                  <a:pt x="518067" y="720138"/>
                  <a:pt x="515066" y="723171"/>
                  <a:pt x="511532" y="726204"/>
                </a:cubicBezTo>
                <a:cubicBezTo>
                  <a:pt x="507998" y="729238"/>
                  <a:pt x="504082" y="732272"/>
                  <a:pt x="499785" y="735307"/>
                </a:cubicBezTo>
                <a:cubicBezTo>
                  <a:pt x="498615" y="735993"/>
                  <a:pt x="497903" y="736756"/>
                  <a:pt x="497649" y="737595"/>
                </a:cubicBezTo>
                <a:cubicBezTo>
                  <a:pt x="497395" y="738434"/>
                  <a:pt x="497293" y="738891"/>
                  <a:pt x="497344" y="738967"/>
                </a:cubicBezTo>
                <a:cubicBezTo>
                  <a:pt x="498666" y="746694"/>
                  <a:pt x="499988" y="753811"/>
                  <a:pt x="501310" y="760318"/>
                </a:cubicBezTo>
                <a:cubicBezTo>
                  <a:pt x="502633" y="766825"/>
                  <a:pt x="503345" y="773942"/>
                  <a:pt x="503446" y="781669"/>
                </a:cubicBezTo>
                <a:cubicBezTo>
                  <a:pt x="503345" y="782380"/>
                  <a:pt x="502633" y="783702"/>
                  <a:pt x="501310" y="785634"/>
                </a:cubicBezTo>
                <a:cubicBezTo>
                  <a:pt x="499988" y="787565"/>
                  <a:pt x="498666" y="789497"/>
                  <a:pt x="497344" y="791429"/>
                </a:cubicBezTo>
                <a:cubicBezTo>
                  <a:pt x="494242" y="794403"/>
                  <a:pt x="491292" y="797300"/>
                  <a:pt x="488495" y="800122"/>
                </a:cubicBezTo>
                <a:cubicBezTo>
                  <a:pt x="485698" y="802943"/>
                  <a:pt x="483359" y="806146"/>
                  <a:pt x="481477" y="809729"/>
                </a:cubicBezTo>
                <a:cubicBezTo>
                  <a:pt x="480867" y="810263"/>
                  <a:pt x="479952" y="810721"/>
                  <a:pt x="478731" y="811102"/>
                </a:cubicBezTo>
                <a:cubicBezTo>
                  <a:pt x="477511" y="811483"/>
                  <a:pt x="475985" y="812246"/>
                  <a:pt x="474154" y="813390"/>
                </a:cubicBezTo>
                <a:cubicBezTo>
                  <a:pt x="471230" y="813898"/>
                  <a:pt x="469450" y="814406"/>
                  <a:pt x="468815" y="814915"/>
                </a:cubicBezTo>
                <a:cubicBezTo>
                  <a:pt x="468179" y="815423"/>
                  <a:pt x="467924" y="816541"/>
                  <a:pt x="468052" y="818270"/>
                </a:cubicBezTo>
                <a:cubicBezTo>
                  <a:pt x="467467" y="817126"/>
                  <a:pt x="467111" y="816363"/>
                  <a:pt x="466984" y="815982"/>
                </a:cubicBezTo>
                <a:cubicBezTo>
                  <a:pt x="466857" y="815601"/>
                  <a:pt x="466806" y="815143"/>
                  <a:pt x="466831" y="814610"/>
                </a:cubicBezTo>
                <a:cubicBezTo>
                  <a:pt x="466246" y="814635"/>
                  <a:pt x="465890" y="814584"/>
                  <a:pt x="465763" y="814457"/>
                </a:cubicBezTo>
                <a:cubicBezTo>
                  <a:pt x="465636" y="814330"/>
                  <a:pt x="465585" y="813974"/>
                  <a:pt x="465611" y="813390"/>
                </a:cubicBezTo>
                <a:cubicBezTo>
                  <a:pt x="463831" y="811407"/>
                  <a:pt x="462203" y="809882"/>
                  <a:pt x="460729" y="808814"/>
                </a:cubicBezTo>
                <a:cubicBezTo>
                  <a:pt x="459254" y="807747"/>
                  <a:pt x="457627" y="808052"/>
                  <a:pt x="455847" y="809729"/>
                </a:cubicBezTo>
                <a:cubicBezTo>
                  <a:pt x="453279" y="811483"/>
                  <a:pt x="450482" y="811941"/>
                  <a:pt x="447456" y="811102"/>
                </a:cubicBezTo>
                <a:cubicBezTo>
                  <a:pt x="444430" y="810263"/>
                  <a:pt x="441938" y="808586"/>
                  <a:pt x="439980" y="806069"/>
                </a:cubicBezTo>
                <a:cubicBezTo>
                  <a:pt x="438203" y="804875"/>
                  <a:pt x="436579" y="803604"/>
                  <a:pt x="435107" y="802257"/>
                </a:cubicBezTo>
                <a:cubicBezTo>
                  <a:pt x="433634" y="800910"/>
                  <a:pt x="432008" y="799334"/>
                  <a:pt x="430226" y="797529"/>
                </a:cubicBezTo>
                <a:lnTo>
                  <a:pt x="429006" y="797529"/>
                </a:lnTo>
                <a:lnTo>
                  <a:pt x="423005" y="799969"/>
                </a:lnTo>
                <a:cubicBezTo>
                  <a:pt x="422330" y="798775"/>
                  <a:pt x="421580" y="797504"/>
                  <a:pt x="420755" y="796157"/>
                </a:cubicBezTo>
                <a:cubicBezTo>
                  <a:pt x="419930" y="794809"/>
                  <a:pt x="419480" y="793234"/>
                  <a:pt x="419405" y="791429"/>
                </a:cubicBezTo>
                <a:cubicBezTo>
                  <a:pt x="419355" y="787769"/>
                  <a:pt x="419455" y="784109"/>
                  <a:pt x="419705" y="780449"/>
                </a:cubicBezTo>
                <a:cubicBezTo>
                  <a:pt x="419955" y="776788"/>
                  <a:pt x="420655" y="773128"/>
                  <a:pt x="421805" y="769468"/>
                </a:cubicBezTo>
                <a:cubicBezTo>
                  <a:pt x="422405" y="764003"/>
                  <a:pt x="423306" y="758767"/>
                  <a:pt x="424506" y="753760"/>
                </a:cubicBezTo>
                <a:cubicBezTo>
                  <a:pt x="425706" y="748753"/>
                  <a:pt x="427206" y="743822"/>
                  <a:pt x="429006" y="738967"/>
                </a:cubicBezTo>
                <a:cubicBezTo>
                  <a:pt x="428906" y="737798"/>
                  <a:pt x="428506" y="736782"/>
                  <a:pt x="427806" y="735918"/>
                </a:cubicBezTo>
                <a:cubicBezTo>
                  <a:pt x="427106" y="735055"/>
                  <a:pt x="426706" y="734041"/>
                  <a:pt x="426606" y="732876"/>
                </a:cubicBezTo>
                <a:cubicBezTo>
                  <a:pt x="423079" y="728630"/>
                  <a:pt x="420826" y="724384"/>
                  <a:pt x="419847" y="720138"/>
                </a:cubicBezTo>
                <a:cubicBezTo>
                  <a:pt x="418868" y="715892"/>
                  <a:pt x="418721" y="711647"/>
                  <a:pt x="419405" y="707401"/>
                </a:cubicBezTo>
                <a:cubicBezTo>
                  <a:pt x="419481" y="701935"/>
                  <a:pt x="419928" y="696998"/>
                  <a:pt x="420746" y="692591"/>
                </a:cubicBezTo>
                <a:cubicBezTo>
                  <a:pt x="421564" y="688184"/>
                  <a:pt x="422294" y="684157"/>
                  <a:pt x="422936" y="680511"/>
                </a:cubicBezTo>
                <a:cubicBezTo>
                  <a:pt x="421009" y="679899"/>
                  <a:pt x="419082" y="679899"/>
                  <a:pt x="417155" y="680511"/>
                </a:cubicBezTo>
                <a:cubicBezTo>
                  <a:pt x="415228" y="681123"/>
                  <a:pt x="413909" y="682347"/>
                  <a:pt x="413200" y="684182"/>
                </a:cubicBezTo>
                <a:cubicBezTo>
                  <a:pt x="410207" y="689741"/>
                  <a:pt x="407368" y="695442"/>
                  <a:pt x="404679" y="701286"/>
                </a:cubicBezTo>
                <a:cubicBezTo>
                  <a:pt x="401992" y="707130"/>
                  <a:pt x="399152" y="712808"/>
                  <a:pt x="396159" y="718318"/>
                </a:cubicBezTo>
                <a:cubicBezTo>
                  <a:pt x="394308" y="723854"/>
                  <a:pt x="392534" y="729778"/>
                  <a:pt x="390835" y="736092"/>
                </a:cubicBezTo>
                <a:cubicBezTo>
                  <a:pt x="389136" y="742406"/>
                  <a:pt x="387665" y="748651"/>
                  <a:pt x="386422" y="754828"/>
                </a:cubicBezTo>
                <a:cubicBezTo>
                  <a:pt x="385357" y="756607"/>
                  <a:pt x="385053" y="758539"/>
                  <a:pt x="385510" y="760623"/>
                </a:cubicBezTo>
                <a:cubicBezTo>
                  <a:pt x="385966" y="762707"/>
                  <a:pt x="386270" y="765249"/>
                  <a:pt x="386422" y="768248"/>
                </a:cubicBezTo>
                <a:cubicBezTo>
                  <a:pt x="386372" y="770892"/>
                  <a:pt x="386473" y="774145"/>
                  <a:pt x="386727" y="778008"/>
                </a:cubicBezTo>
                <a:cubicBezTo>
                  <a:pt x="386980" y="781872"/>
                  <a:pt x="387690" y="785125"/>
                  <a:pt x="388857" y="787769"/>
                </a:cubicBezTo>
                <a:cubicBezTo>
                  <a:pt x="388730" y="791353"/>
                  <a:pt x="387767" y="794250"/>
                  <a:pt x="385966" y="796462"/>
                </a:cubicBezTo>
                <a:cubicBezTo>
                  <a:pt x="384166" y="798673"/>
                  <a:pt x="382290" y="800655"/>
                  <a:pt x="380337" y="802409"/>
                </a:cubicBezTo>
                <a:cubicBezTo>
                  <a:pt x="377953" y="802994"/>
                  <a:pt x="376026" y="803960"/>
                  <a:pt x="374555" y="805307"/>
                </a:cubicBezTo>
                <a:cubicBezTo>
                  <a:pt x="373085" y="806654"/>
                  <a:pt x="371766" y="808535"/>
                  <a:pt x="370599" y="810949"/>
                </a:cubicBezTo>
                <a:cubicBezTo>
                  <a:pt x="369433" y="810441"/>
                  <a:pt x="368723" y="809933"/>
                  <a:pt x="368470" y="809424"/>
                </a:cubicBezTo>
                <a:cubicBezTo>
                  <a:pt x="368216" y="808916"/>
                  <a:pt x="368115" y="807798"/>
                  <a:pt x="368166" y="806069"/>
                </a:cubicBezTo>
                <a:lnTo>
                  <a:pt x="362080" y="806069"/>
                </a:lnTo>
                <a:cubicBezTo>
                  <a:pt x="360381" y="807696"/>
                  <a:pt x="358910" y="808103"/>
                  <a:pt x="357668" y="807289"/>
                </a:cubicBezTo>
                <a:cubicBezTo>
                  <a:pt x="356425" y="806476"/>
                  <a:pt x="354650" y="805663"/>
                  <a:pt x="352343" y="804849"/>
                </a:cubicBezTo>
                <a:cubicBezTo>
                  <a:pt x="351151" y="804239"/>
                  <a:pt x="350187" y="803629"/>
                  <a:pt x="349451" y="803019"/>
                </a:cubicBezTo>
                <a:cubicBezTo>
                  <a:pt x="348715" y="802409"/>
                  <a:pt x="348052" y="801799"/>
                  <a:pt x="347464" y="801189"/>
                </a:cubicBezTo>
                <a:cubicBezTo>
                  <a:pt x="346291" y="801215"/>
                  <a:pt x="345571" y="801164"/>
                  <a:pt x="345304" y="801037"/>
                </a:cubicBezTo>
                <a:cubicBezTo>
                  <a:pt x="345038" y="800910"/>
                  <a:pt x="344904" y="800554"/>
                  <a:pt x="344905" y="799969"/>
                </a:cubicBezTo>
                <a:cubicBezTo>
                  <a:pt x="344320" y="799359"/>
                  <a:pt x="343963" y="798749"/>
                  <a:pt x="343836" y="798139"/>
                </a:cubicBezTo>
                <a:cubicBezTo>
                  <a:pt x="343709" y="797529"/>
                  <a:pt x="343658" y="796919"/>
                  <a:pt x="343683" y="796309"/>
                </a:cubicBezTo>
                <a:cubicBezTo>
                  <a:pt x="344243" y="786549"/>
                  <a:pt x="343429" y="777398"/>
                  <a:pt x="341241" y="768858"/>
                </a:cubicBezTo>
                <a:cubicBezTo>
                  <a:pt x="339053" y="760318"/>
                  <a:pt x="335796" y="752388"/>
                  <a:pt x="331470" y="745068"/>
                </a:cubicBezTo>
                <a:cubicBezTo>
                  <a:pt x="328981" y="737811"/>
                  <a:pt x="326348" y="730716"/>
                  <a:pt x="323571" y="723784"/>
                </a:cubicBezTo>
                <a:cubicBezTo>
                  <a:pt x="320794" y="716851"/>
                  <a:pt x="318195" y="709769"/>
                  <a:pt x="315773" y="702537"/>
                </a:cubicBezTo>
                <a:cubicBezTo>
                  <a:pt x="313341" y="704792"/>
                  <a:pt x="311447" y="706362"/>
                  <a:pt x="310090" y="707248"/>
                </a:cubicBezTo>
                <a:cubicBezTo>
                  <a:pt x="308733" y="708133"/>
                  <a:pt x="307761" y="709397"/>
                  <a:pt x="307172" y="711040"/>
                </a:cubicBezTo>
                <a:cubicBezTo>
                  <a:pt x="305329" y="714856"/>
                  <a:pt x="303486" y="719355"/>
                  <a:pt x="301643" y="724539"/>
                </a:cubicBezTo>
                <a:cubicBezTo>
                  <a:pt x="299800" y="729723"/>
                  <a:pt x="297957" y="734532"/>
                  <a:pt x="296113" y="738967"/>
                </a:cubicBezTo>
                <a:cubicBezTo>
                  <a:pt x="295507" y="743898"/>
                  <a:pt x="294597" y="748982"/>
                  <a:pt x="293383" y="754218"/>
                </a:cubicBezTo>
                <a:cubicBezTo>
                  <a:pt x="292169" y="759454"/>
                  <a:pt x="290653" y="764537"/>
                  <a:pt x="288832" y="769468"/>
                </a:cubicBezTo>
                <a:cubicBezTo>
                  <a:pt x="287846" y="773128"/>
                  <a:pt x="288301" y="776483"/>
                  <a:pt x="290197" y="779534"/>
                </a:cubicBezTo>
                <a:cubicBezTo>
                  <a:pt x="292094" y="782584"/>
                  <a:pt x="294066" y="785329"/>
                  <a:pt x="296113" y="787769"/>
                </a:cubicBezTo>
                <a:cubicBezTo>
                  <a:pt x="299569" y="793894"/>
                  <a:pt x="301873" y="799639"/>
                  <a:pt x="303025" y="805002"/>
                </a:cubicBezTo>
                <a:cubicBezTo>
                  <a:pt x="304177" y="810365"/>
                  <a:pt x="305559" y="815194"/>
                  <a:pt x="307172" y="819490"/>
                </a:cubicBezTo>
                <a:cubicBezTo>
                  <a:pt x="307018" y="821854"/>
                  <a:pt x="306404" y="823836"/>
                  <a:pt x="305329" y="825437"/>
                </a:cubicBezTo>
                <a:cubicBezTo>
                  <a:pt x="304254" y="827039"/>
                  <a:pt x="303639" y="828716"/>
                  <a:pt x="303486" y="830470"/>
                </a:cubicBezTo>
                <a:cubicBezTo>
                  <a:pt x="302820" y="832910"/>
                  <a:pt x="301694" y="835350"/>
                  <a:pt x="300108" y="837790"/>
                </a:cubicBezTo>
                <a:cubicBezTo>
                  <a:pt x="298523" y="840230"/>
                  <a:pt x="296787" y="842670"/>
                  <a:pt x="294900" y="845111"/>
                </a:cubicBezTo>
                <a:lnTo>
                  <a:pt x="292473" y="845111"/>
                </a:lnTo>
                <a:cubicBezTo>
                  <a:pt x="288933" y="846991"/>
                  <a:pt x="286304" y="849025"/>
                  <a:pt x="284585" y="851211"/>
                </a:cubicBezTo>
                <a:cubicBezTo>
                  <a:pt x="282866" y="853397"/>
                  <a:pt x="281450" y="855430"/>
                  <a:pt x="280337" y="857311"/>
                </a:cubicBezTo>
                <a:cubicBezTo>
                  <a:pt x="279503" y="859726"/>
                  <a:pt x="277531" y="861301"/>
                  <a:pt x="274421" y="862039"/>
                </a:cubicBezTo>
                <a:cubicBezTo>
                  <a:pt x="271312" y="862776"/>
                  <a:pt x="268429" y="862826"/>
                  <a:pt x="265775" y="862191"/>
                </a:cubicBezTo>
                <a:cubicBezTo>
                  <a:pt x="265674" y="862826"/>
                  <a:pt x="265269" y="863386"/>
                  <a:pt x="264561" y="863869"/>
                </a:cubicBezTo>
                <a:cubicBezTo>
                  <a:pt x="263853" y="864352"/>
                  <a:pt x="263448" y="864606"/>
                  <a:pt x="263347" y="864631"/>
                </a:cubicBezTo>
                <a:lnTo>
                  <a:pt x="263347" y="868291"/>
                </a:lnTo>
                <a:lnTo>
                  <a:pt x="262127" y="868291"/>
                </a:lnTo>
                <a:lnTo>
                  <a:pt x="262127" y="864631"/>
                </a:lnTo>
                <a:cubicBezTo>
                  <a:pt x="261923" y="863869"/>
                  <a:pt x="261109" y="862649"/>
                  <a:pt x="259684" y="860971"/>
                </a:cubicBezTo>
                <a:cubicBezTo>
                  <a:pt x="258259" y="859293"/>
                  <a:pt x="257445" y="858073"/>
                  <a:pt x="257241" y="857311"/>
                </a:cubicBezTo>
                <a:lnTo>
                  <a:pt x="254799" y="857311"/>
                </a:lnTo>
                <a:cubicBezTo>
                  <a:pt x="253069" y="857285"/>
                  <a:pt x="251644" y="857641"/>
                  <a:pt x="250525" y="858378"/>
                </a:cubicBezTo>
                <a:cubicBezTo>
                  <a:pt x="249405" y="859116"/>
                  <a:pt x="247981" y="860386"/>
                  <a:pt x="246251" y="862191"/>
                </a:cubicBezTo>
                <a:cubicBezTo>
                  <a:pt x="243121" y="862826"/>
                  <a:pt x="240221" y="862776"/>
                  <a:pt x="237550" y="862039"/>
                </a:cubicBezTo>
                <a:cubicBezTo>
                  <a:pt x="234878" y="861301"/>
                  <a:pt x="232894" y="859726"/>
                  <a:pt x="231596" y="857311"/>
                </a:cubicBezTo>
                <a:cubicBezTo>
                  <a:pt x="231622" y="856091"/>
                  <a:pt x="231265" y="855176"/>
                  <a:pt x="230527" y="854566"/>
                </a:cubicBezTo>
                <a:cubicBezTo>
                  <a:pt x="229790" y="853956"/>
                  <a:pt x="228518" y="853651"/>
                  <a:pt x="226711" y="853651"/>
                </a:cubicBezTo>
                <a:lnTo>
                  <a:pt x="218163" y="845111"/>
                </a:lnTo>
                <a:cubicBezTo>
                  <a:pt x="217603" y="845161"/>
                  <a:pt x="217196" y="845365"/>
                  <a:pt x="216942" y="845721"/>
                </a:cubicBezTo>
                <a:cubicBezTo>
                  <a:pt x="216687" y="846076"/>
                  <a:pt x="216280" y="846280"/>
                  <a:pt x="215720" y="846331"/>
                </a:cubicBezTo>
                <a:cubicBezTo>
                  <a:pt x="213889" y="847424"/>
                  <a:pt x="212362" y="847678"/>
                  <a:pt x="211141" y="847093"/>
                </a:cubicBezTo>
                <a:cubicBezTo>
                  <a:pt x="209920" y="846508"/>
                  <a:pt x="209004" y="845848"/>
                  <a:pt x="208393" y="845111"/>
                </a:cubicBezTo>
                <a:cubicBezTo>
                  <a:pt x="206052" y="843255"/>
                  <a:pt x="204628" y="841171"/>
                  <a:pt x="204119" y="838858"/>
                </a:cubicBezTo>
                <a:cubicBezTo>
                  <a:pt x="203610" y="836545"/>
                  <a:pt x="203407" y="834156"/>
                  <a:pt x="203508" y="831690"/>
                </a:cubicBezTo>
                <a:cubicBezTo>
                  <a:pt x="203432" y="825692"/>
                  <a:pt x="202974" y="820303"/>
                  <a:pt x="202134" y="815525"/>
                </a:cubicBezTo>
                <a:cubicBezTo>
                  <a:pt x="201295" y="810746"/>
                  <a:pt x="200532" y="805968"/>
                  <a:pt x="199845" y="801189"/>
                </a:cubicBezTo>
                <a:cubicBezTo>
                  <a:pt x="196308" y="792700"/>
                  <a:pt x="192696" y="784363"/>
                  <a:pt x="189006" y="776178"/>
                </a:cubicBezTo>
                <a:cubicBezTo>
                  <a:pt x="185317" y="767994"/>
                  <a:pt x="180789" y="759657"/>
                  <a:pt x="175420" y="751168"/>
                </a:cubicBezTo>
                <a:cubicBezTo>
                  <a:pt x="175344" y="751066"/>
                  <a:pt x="174886" y="750659"/>
                  <a:pt x="174047" y="749948"/>
                </a:cubicBezTo>
                <a:cubicBezTo>
                  <a:pt x="173207" y="749236"/>
                  <a:pt x="172444" y="748829"/>
                  <a:pt x="171757" y="748728"/>
                </a:cubicBezTo>
                <a:cubicBezTo>
                  <a:pt x="168081" y="750024"/>
                  <a:pt x="163870" y="751396"/>
                  <a:pt x="159125" y="752845"/>
                </a:cubicBezTo>
                <a:cubicBezTo>
                  <a:pt x="154379" y="754294"/>
                  <a:pt x="149243" y="755362"/>
                  <a:pt x="143716" y="756048"/>
                </a:cubicBezTo>
                <a:lnTo>
                  <a:pt x="141275" y="758488"/>
                </a:lnTo>
                <a:cubicBezTo>
                  <a:pt x="141325" y="759123"/>
                  <a:pt x="141225" y="759988"/>
                  <a:pt x="140975" y="761080"/>
                </a:cubicBezTo>
                <a:cubicBezTo>
                  <a:pt x="140725" y="762173"/>
                  <a:pt x="140025" y="763343"/>
                  <a:pt x="138875" y="764588"/>
                </a:cubicBezTo>
                <a:cubicBezTo>
                  <a:pt x="138775" y="768146"/>
                  <a:pt x="138375" y="771400"/>
                  <a:pt x="137674" y="774348"/>
                </a:cubicBezTo>
                <a:cubicBezTo>
                  <a:pt x="136974" y="777297"/>
                  <a:pt x="136574" y="780550"/>
                  <a:pt x="136474" y="784109"/>
                </a:cubicBezTo>
                <a:cubicBezTo>
                  <a:pt x="135749" y="791531"/>
                  <a:pt x="134799" y="798952"/>
                  <a:pt x="133624" y="806374"/>
                </a:cubicBezTo>
                <a:cubicBezTo>
                  <a:pt x="132449" y="813796"/>
                  <a:pt x="131799" y="820608"/>
                  <a:pt x="131674" y="826810"/>
                </a:cubicBezTo>
                <a:cubicBezTo>
                  <a:pt x="131064" y="829453"/>
                  <a:pt x="130759" y="832707"/>
                  <a:pt x="130759" y="836570"/>
                </a:cubicBezTo>
                <a:cubicBezTo>
                  <a:pt x="130759" y="840434"/>
                  <a:pt x="131064" y="843687"/>
                  <a:pt x="131674" y="846331"/>
                </a:cubicBezTo>
                <a:cubicBezTo>
                  <a:pt x="131824" y="849330"/>
                  <a:pt x="132724" y="852177"/>
                  <a:pt x="134372" y="854871"/>
                </a:cubicBezTo>
                <a:cubicBezTo>
                  <a:pt x="136020" y="857565"/>
                  <a:pt x="137516" y="860412"/>
                  <a:pt x="138859" y="863411"/>
                </a:cubicBezTo>
                <a:cubicBezTo>
                  <a:pt x="140665" y="868368"/>
                  <a:pt x="142546" y="874010"/>
                  <a:pt x="144504" y="880339"/>
                </a:cubicBezTo>
                <a:cubicBezTo>
                  <a:pt x="146462" y="886668"/>
                  <a:pt x="148649" y="893226"/>
                  <a:pt x="151064" y="900012"/>
                </a:cubicBezTo>
                <a:cubicBezTo>
                  <a:pt x="151140" y="901283"/>
                  <a:pt x="150988" y="902706"/>
                  <a:pt x="150606" y="904282"/>
                </a:cubicBezTo>
                <a:cubicBezTo>
                  <a:pt x="150225" y="905858"/>
                  <a:pt x="149157" y="907282"/>
                  <a:pt x="147403" y="908552"/>
                </a:cubicBezTo>
                <a:cubicBezTo>
                  <a:pt x="144885" y="912746"/>
                  <a:pt x="141987" y="916559"/>
                  <a:pt x="138707" y="919990"/>
                </a:cubicBezTo>
                <a:cubicBezTo>
                  <a:pt x="135426" y="923422"/>
                  <a:pt x="132223" y="926929"/>
                  <a:pt x="129096" y="930513"/>
                </a:cubicBezTo>
                <a:cubicBezTo>
                  <a:pt x="127901" y="931657"/>
                  <a:pt x="126324" y="932419"/>
                  <a:pt x="124366" y="932801"/>
                </a:cubicBezTo>
                <a:cubicBezTo>
                  <a:pt x="122408" y="933182"/>
                  <a:pt x="119917" y="933639"/>
                  <a:pt x="116891" y="934173"/>
                </a:cubicBezTo>
                <a:lnTo>
                  <a:pt x="116891" y="937833"/>
                </a:lnTo>
                <a:lnTo>
                  <a:pt x="114605" y="939053"/>
                </a:lnTo>
                <a:lnTo>
                  <a:pt x="114605" y="934173"/>
                </a:lnTo>
                <a:cubicBezTo>
                  <a:pt x="114021" y="933436"/>
                  <a:pt x="113055" y="932775"/>
                  <a:pt x="111708" y="932191"/>
                </a:cubicBezTo>
                <a:cubicBezTo>
                  <a:pt x="110361" y="931606"/>
                  <a:pt x="108479" y="931860"/>
                  <a:pt x="106062" y="932953"/>
                </a:cubicBezTo>
                <a:cubicBezTo>
                  <a:pt x="104082" y="933004"/>
                  <a:pt x="101627" y="932902"/>
                  <a:pt x="98697" y="932648"/>
                </a:cubicBezTo>
                <a:cubicBezTo>
                  <a:pt x="95768" y="932394"/>
                  <a:pt x="93298" y="931682"/>
                  <a:pt x="91288" y="930513"/>
                </a:cubicBezTo>
                <a:lnTo>
                  <a:pt x="81636" y="919533"/>
                </a:lnTo>
                <a:cubicBezTo>
                  <a:pt x="80906" y="920702"/>
                  <a:pt x="79952" y="921414"/>
                  <a:pt x="78770" y="921668"/>
                </a:cubicBezTo>
                <a:cubicBezTo>
                  <a:pt x="77589" y="921922"/>
                  <a:pt x="76935" y="922024"/>
                  <a:pt x="76810" y="921973"/>
                </a:cubicBezTo>
                <a:cubicBezTo>
                  <a:pt x="74905" y="920804"/>
                  <a:pt x="73228" y="919787"/>
                  <a:pt x="71781" y="918923"/>
                </a:cubicBezTo>
                <a:cubicBezTo>
                  <a:pt x="70333" y="918059"/>
                  <a:pt x="69571" y="917042"/>
                  <a:pt x="69495" y="915873"/>
                </a:cubicBezTo>
                <a:cubicBezTo>
                  <a:pt x="69444" y="907892"/>
                  <a:pt x="69240" y="900063"/>
                  <a:pt x="68885" y="892387"/>
                </a:cubicBezTo>
                <a:cubicBezTo>
                  <a:pt x="68529" y="884711"/>
                  <a:pt x="68326" y="877492"/>
                  <a:pt x="68275" y="870731"/>
                </a:cubicBezTo>
                <a:cubicBezTo>
                  <a:pt x="67133" y="857972"/>
                  <a:pt x="66370" y="845670"/>
                  <a:pt x="65989" y="833825"/>
                </a:cubicBezTo>
                <a:cubicBezTo>
                  <a:pt x="65608" y="821981"/>
                  <a:pt x="65151" y="810289"/>
                  <a:pt x="64618" y="798749"/>
                </a:cubicBezTo>
                <a:cubicBezTo>
                  <a:pt x="64668" y="796792"/>
                  <a:pt x="64567" y="794301"/>
                  <a:pt x="64313" y="791276"/>
                </a:cubicBezTo>
                <a:cubicBezTo>
                  <a:pt x="64059" y="788252"/>
                  <a:pt x="63348" y="785456"/>
                  <a:pt x="62179" y="782889"/>
                </a:cubicBezTo>
                <a:cubicBezTo>
                  <a:pt x="62179" y="782838"/>
                  <a:pt x="61875" y="782634"/>
                  <a:pt x="61265" y="782279"/>
                </a:cubicBezTo>
                <a:cubicBezTo>
                  <a:pt x="60655" y="781923"/>
                  <a:pt x="59741" y="781719"/>
                  <a:pt x="58522" y="781669"/>
                </a:cubicBezTo>
                <a:cubicBezTo>
                  <a:pt x="56032" y="779330"/>
                  <a:pt x="53696" y="777907"/>
                  <a:pt x="51511" y="777398"/>
                </a:cubicBezTo>
                <a:cubicBezTo>
                  <a:pt x="49327" y="776890"/>
                  <a:pt x="47600" y="776687"/>
                  <a:pt x="46330" y="776788"/>
                </a:cubicBezTo>
                <a:cubicBezTo>
                  <a:pt x="45085" y="776865"/>
                  <a:pt x="43612" y="776712"/>
                  <a:pt x="41910" y="776331"/>
                </a:cubicBezTo>
                <a:cubicBezTo>
                  <a:pt x="40208" y="775950"/>
                  <a:pt x="38430" y="774882"/>
                  <a:pt x="36576" y="773128"/>
                </a:cubicBezTo>
                <a:cubicBezTo>
                  <a:pt x="36043" y="773154"/>
                  <a:pt x="35585" y="773103"/>
                  <a:pt x="35204" y="772976"/>
                </a:cubicBezTo>
                <a:cubicBezTo>
                  <a:pt x="34824" y="772849"/>
                  <a:pt x="34062" y="772493"/>
                  <a:pt x="32918" y="771908"/>
                </a:cubicBezTo>
                <a:cubicBezTo>
                  <a:pt x="29896" y="771197"/>
                  <a:pt x="28016" y="769875"/>
                  <a:pt x="27279" y="767943"/>
                </a:cubicBezTo>
                <a:cubicBezTo>
                  <a:pt x="26543" y="766011"/>
                  <a:pt x="26797" y="764080"/>
                  <a:pt x="28042" y="762148"/>
                </a:cubicBezTo>
                <a:cubicBezTo>
                  <a:pt x="31623" y="759098"/>
                  <a:pt x="34824" y="756353"/>
                  <a:pt x="37643" y="753913"/>
                </a:cubicBezTo>
                <a:cubicBezTo>
                  <a:pt x="40462" y="751473"/>
                  <a:pt x="43358" y="749338"/>
                  <a:pt x="46330" y="747508"/>
                </a:cubicBezTo>
                <a:cubicBezTo>
                  <a:pt x="57353" y="739688"/>
                  <a:pt x="68529" y="732185"/>
                  <a:pt x="79858" y="724999"/>
                </a:cubicBezTo>
                <a:cubicBezTo>
                  <a:pt x="91186" y="717812"/>
                  <a:pt x="102362" y="710325"/>
                  <a:pt x="113386" y="702537"/>
                </a:cubicBezTo>
                <a:cubicBezTo>
                  <a:pt x="142527" y="684159"/>
                  <a:pt x="171781" y="664626"/>
                  <a:pt x="201147" y="643939"/>
                </a:cubicBezTo>
                <a:cubicBezTo>
                  <a:pt x="202422" y="643427"/>
                  <a:pt x="203545" y="642915"/>
                  <a:pt x="204514" y="642402"/>
                </a:cubicBezTo>
                <a:cubicBezTo>
                  <a:pt x="205484" y="641890"/>
                  <a:pt x="205994" y="640763"/>
                  <a:pt x="206045" y="639022"/>
                </a:cubicBezTo>
                <a:cubicBezTo>
                  <a:pt x="207214" y="637818"/>
                  <a:pt x="207311" y="637152"/>
                  <a:pt x="206336" y="637024"/>
                </a:cubicBezTo>
                <a:cubicBezTo>
                  <a:pt x="205361" y="636896"/>
                  <a:pt x="203604" y="637152"/>
                  <a:pt x="201066" y="637792"/>
                </a:cubicBezTo>
                <a:cubicBezTo>
                  <a:pt x="196919" y="638535"/>
                  <a:pt x="193001" y="639508"/>
                  <a:pt x="189312" y="640712"/>
                </a:cubicBezTo>
                <a:cubicBezTo>
                  <a:pt x="185623" y="641916"/>
                  <a:pt x="181399" y="642582"/>
                  <a:pt x="176642" y="642710"/>
                </a:cubicBezTo>
                <a:cubicBezTo>
                  <a:pt x="177837" y="642607"/>
                  <a:pt x="179110" y="642198"/>
                  <a:pt x="180458" y="641480"/>
                </a:cubicBezTo>
                <a:cubicBezTo>
                  <a:pt x="181807" y="640763"/>
                  <a:pt x="183384" y="640353"/>
                  <a:pt x="185190" y="640251"/>
                </a:cubicBezTo>
                <a:cubicBezTo>
                  <a:pt x="180992" y="639124"/>
                  <a:pt x="177787" y="638919"/>
                  <a:pt x="175573" y="639636"/>
                </a:cubicBezTo>
                <a:cubicBezTo>
                  <a:pt x="173360" y="640353"/>
                  <a:pt x="171680" y="641378"/>
                  <a:pt x="170536" y="642710"/>
                </a:cubicBezTo>
                <a:lnTo>
                  <a:pt x="146206" y="645168"/>
                </a:lnTo>
                <a:cubicBezTo>
                  <a:pt x="142506" y="647038"/>
                  <a:pt x="138654" y="648524"/>
                  <a:pt x="134650" y="649625"/>
                </a:cubicBezTo>
                <a:cubicBezTo>
                  <a:pt x="130645" y="650726"/>
                  <a:pt x="126793" y="651290"/>
                  <a:pt x="123093" y="651315"/>
                </a:cubicBezTo>
                <a:cubicBezTo>
                  <a:pt x="116808" y="652545"/>
                  <a:pt x="109915" y="652545"/>
                  <a:pt x="102413" y="651315"/>
                </a:cubicBezTo>
                <a:lnTo>
                  <a:pt x="85255" y="651315"/>
                </a:lnTo>
                <a:cubicBezTo>
                  <a:pt x="80828" y="650009"/>
                  <a:pt x="77906" y="648011"/>
                  <a:pt x="76489" y="645322"/>
                </a:cubicBezTo>
                <a:cubicBezTo>
                  <a:pt x="75072" y="642633"/>
                  <a:pt x="76385" y="639713"/>
                  <a:pt x="80429" y="636563"/>
                </a:cubicBezTo>
                <a:cubicBezTo>
                  <a:pt x="85159" y="631873"/>
                  <a:pt x="89920" y="627694"/>
                  <a:pt x="94715" y="624026"/>
                </a:cubicBezTo>
                <a:cubicBezTo>
                  <a:pt x="99508" y="620358"/>
                  <a:pt x="104913" y="616450"/>
                  <a:pt x="110928" y="612302"/>
                </a:cubicBezTo>
                <a:cubicBezTo>
                  <a:pt x="106539" y="616907"/>
                  <a:pt x="102510" y="621122"/>
                  <a:pt x="98842" y="624945"/>
                </a:cubicBezTo>
                <a:cubicBezTo>
                  <a:pt x="95173" y="628768"/>
                  <a:pt x="92655" y="633870"/>
                  <a:pt x="91288" y="640251"/>
                </a:cubicBezTo>
                <a:cubicBezTo>
                  <a:pt x="93166" y="640200"/>
                  <a:pt x="94663" y="639995"/>
                  <a:pt x="95777" y="639636"/>
                </a:cubicBezTo>
                <a:cubicBezTo>
                  <a:pt x="96891" y="639278"/>
                  <a:pt x="97478" y="639073"/>
                  <a:pt x="97536" y="639022"/>
                </a:cubicBezTo>
                <a:cubicBezTo>
                  <a:pt x="103683" y="635456"/>
                  <a:pt x="109677" y="632277"/>
                  <a:pt x="115519" y="629483"/>
                </a:cubicBezTo>
                <a:cubicBezTo>
                  <a:pt x="121361" y="626690"/>
                  <a:pt x="126746" y="623812"/>
                  <a:pt x="131674" y="620848"/>
                </a:cubicBezTo>
                <a:cubicBezTo>
                  <a:pt x="139581" y="616728"/>
                  <a:pt x="147365" y="613065"/>
                  <a:pt x="155027" y="609860"/>
                </a:cubicBezTo>
                <a:cubicBezTo>
                  <a:pt x="162688" y="606655"/>
                  <a:pt x="169898" y="602992"/>
                  <a:pt x="176658" y="598871"/>
                </a:cubicBezTo>
                <a:lnTo>
                  <a:pt x="201147" y="587882"/>
                </a:lnTo>
                <a:cubicBezTo>
                  <a:pt x="203494" y="586738"/>
                  <a:pt x="204922" y="585669"/>
                  <a:pt x="205433" y="584677"/>
                </a:cubicBezTo>
                <a:cubicBezTo>
                  <a:pt x="205943" y="583685"/>
                  <a:pt x="206147" y="582312"/>
                  <a:pt x="206045" y="580557"/>
                </a:cubicBezTo>
                <a:cubicBezTo>
                  <a:pt x="205944" y="568269"/>
                  <a:pt x="205533" y="555910"/>
                  <a:pt x="204812" y="543477"/>
                </a:cubicBezTo>
                <a:cubicBezTo>
                  <a:pt x="204091" y="531045"/>
                  <a:pt x="203665" y="519005"/>
                  <a:pt x="203532" y="507357"/>
                </a:cubicBezTo>
                <a:lnTo>
                  <a:pt x="203532" y="478184"/>
                </a:lnTo>
                <a:cubicBezTo>
                  <a:pt x="203608" y="476917"/>
                  <a:pt x="203456" y="476107"/>
                  <a:pt x="203074" y="475753"/>
                </a:cubicBezTo>
                <a:cubicBezTo>
                  <a:pt x="202693" y="475398"/>
                  <a:pt x="201624" y="475803"/>
                  <a:pt x="199870" y="476968"/>
                </a:cubicBezTo>
                <a:cubicBezTo>
                  <a:pt x="195496" y="478082"/>
                  <a:pt x="191121" y="479501"/>
                  <a:pt x="186747" y="481223"/>
                </a:cubicBezTo>
                <a:cubicBezTo>
                  <a:pt x="182373" y="482945"/>
                  <a:pt x="178609" y="485578"/>
                  <a:pt x="175455" y="489124"/>
                </a:cubicBezTo>
                <a:lnTo>
                  <a:pt x="164469" y="498848"/>
                </a:lnTo>
                <a:cubicBezTo>
                  <a:pt x="163808" y="500165"/>
                  <a:pt x="162383" y="501482"/>
                  <a:pt x="160196" y="502799"/>
                </a:cubicBezTo>
                <a:cubicBezTo>
                  <a:pt x="158009" y="504116"/>
                  <a:pt x="155364" y="504825"/>
                  <a:pt x="152261" y="504926"/>
                </a:cubicBezTo>
                <a:lnTo>
                  <a:pt x="152261" y="509789"/>
                </a:lnTo>
                <a:lnTo>
                  <a:pt x="151040" y="509789"/>
                </a:lnTo>
                <a:cubicBezTo>
                  <a:pt x="150888" y="509206"/>
                  <a:pt x="150278" y="508548"/>
                  <a:pt x="149210" y="507813"/>
                </a:cubicBezTo>
                <a:cubicBezTo>
                  <a:pt x="148141" y="507079"/>
                  <a:pt x="147531" y="506117"/>
                  <a:pt x="147378" y="504926"/>
                </a:cubicBezTo>
                <a:cubicBezTo>
                  <a:pt x="146870" y="503027"/>
                  <a:pt x="146361" y="501659"/>
                  <a:pt x="145853" y="500824"/>
                </a:cubicBezTo>
                <a:cubicBezTo>
                  <a:pt x="145344" y="499988"/>
                  <a:pt x="144225" y="500140"/>
                  <a:pt x="142496" y="501280"/>
                </a:cubicBezTo>
                <a:cubicBezTo>
                  <a:pt x="139462" y="503154"/>
                  <a:pt x="136802" y="503964"/>
                  <a:pt x="134514" y="503711"/>
                </a:cubicBezTo>
                <a:cubicBezTo>
                  <a:pt x="132227" y="503458"/>
                  <a:pt x="130447" y="501837"/>
                  <a:pt x="129176" y="498848"/>
                </a:cubicBezTo>
                <a:cubicBezTo>
                  <a:pt x="127959" y="498798"/>
                  <a:pt x="127047" y="498595"/>
                  <a:pt x="126438" y="498241"/>
                </a:cubicBezTo>
                <a:cubicBezTo>
                  <a:pt x="125830" y="497886"/>
                  <a:pt x="125526" y="497684"/>
                  <a:pt x="125526" y="497633"/>
                </a:cubicBezTo>
                <a:cubicBezTo>
                  <a:pt x="121421" y="498089"/>
                  <a:pt x="118379" y="497785"/>
                  <a:pt x="116402" y="496721"/>
                </a:cubicBezTo>
                <a:cubicBezTo>
                  <a:pt x="114426" y="495658"/>
                  <a:pt x="112601" y="494746"/>
                  <a:pt x="110928" y="493986"/>
                </a:cubicBezTo>
                <a:cubicBezTo>
                  <a:pt x="110244" y="493353"/>
                  <a:pt x="109484" y="492188"/>
                  <a:pt x="108647" y="490491"/>
                </a:cubicBezTo>
                <a:cubicBezTo>
                  <a:pt x="107811" y="488795"/>
                  <a:pt x="107355" y="486718"/>
                  <a:pt x="107279" y="484262"/>
                </a:cubicBezTo>
                <a:cubicBezTo>
                  <a:pt x="106620" y="472672"/>
                  <a:pt x="105809" y="460844"/>
                  <a:pt x="104846" y="448777"/>
                </a:cubicBezTo>
                <a:cubicBezTo>
                  <a:pt x="103883" y="436711"/>
                  <a:pt x="103072" y="424565"/>
                  <a:pt x="102413" y="412339"/>
                </a:cubicBezTo>
                <a:cubicBezTo>
                  <a:pt x="102464" y="402122"/>
                  <a:pt x="102666" y="392058"/>
                  <a:pt x="103021" y="382146"/>
                </a:cubicBezTo>
                <a:cubicBezTo>
                  <a:pt x="103376" y="372235"/>
                  <a:pt x="103579" y="361561"/>
                  <a:pt x="103629" y="350124"/>
                </a:cubicBezTo>
                <a:cubicBezTo>
                  <a:pt x="103579" y="341686"/>
                  <a:pt x="103376" y="332944"/>
                  <a:pt x="103021" y="323896"/>
                </a:cubicBezTo>
                <a:cubicBezTo>
                  <a:pt x="102666" y="314848"/>
                  <a:pt x="102464" y="304886"/>
                  <a:pt x="102413" y="294008"/>
                </a:cubicBezTo>
                <a:cubicBezTo>
                  <a:pt x="102413" y="291518"/>
                  <a:pt x="101486" y="288874"/>
                  <a:pt x="99632" y="286079"/>
                </a:cubicBezTo>
                <a:cubicBezTo>
                  <a:pt x="97777" y="283283"/>
                  <a:pt x="94996" y="280640"/>
                  <a:pt x="91288" y="278149"/>
                </a:cubicBezTo>
                <a:cubicBezTo>
                  <a:pt x="87543" y="275659"/>
                  <a:pt x="83260" y="273016"/>
                  <a:pt x="78438" y="270220"/>
                </a:cubicBezTo>
                <a:cubicBezTo>
                  <a:pt x="73617" y="267424"/>
                  <a:pt x="69010" y="264781"/>
                  <a:pt x="64618" y="262291"/>
                </a:cubicBezTo>
                <a:lnTo>
                  <a:pt x="51207" y="262291"/>
                </a:lnTo>
                <a:cubicBezTo>
                  <a:pt x="48057" y="262875"/>
                  <a:pt x="44603" y="262621"/>
                  <a:pt x="40843" y="261528"/>
                </a:cubicBezTo>
                <a:cubicBezTo>
                  <a:pt x="37084" y="260435"/>
                  <a:pt x="33630" y="258656"/>
                  <a:pt x="30480" y="256191"/>
                </a:cubicBezTo>
                <a:cubicBezTo>
                  <a:pt x="29312" y="255530"/>
                  <a:pt x="29210" y="254412"/>
                  <a:pt x="30175" y="252836"/>
                </a:cubicBezTo>
                <a:cubicBezTo>
                  <a:pt x="31140" y="251261"/>
                  <a:pt x="32868" y="249532"/>
                  <a:pt x="35357" y="247652"/>
                </a:cubicBezTo>
                <a:cubicBezTo>
                  <a:pt x="39446" y="245847"/>
                  <a:pt x="43155" y="243967"/>
                  <a:pt x="46482" y="242010"/>
                </a:cubicBezTo>
                <a:cubicBezTo>
                  <a:pt x="49810" y="240053"/>
                  <a:pt x="53823" y="237867"/>
                  <a:pt x="58522" y="235453"/>
                </a:cubicBezTo>
                <a:cubicBezTo>
                  <a:pt x="62154" y="232479"/>
                  <a:pt x="65860" y="229887"/>
                  <a:pt x="69638" y="227676"/>
                </a:cubicBezTo>
                <a:cubicBezTo>
                  <a:pt x="73416" y="225465"/>
                  <a:pt x="77419" y="223177"/>
                  <a:pt x="81648" y="220814"/>
                </a:cubicBezTo>
                <a:cubicBezTo>
                  <a:pt x="82863" y="220305"/>
                  <a:pt x="83774" y="219797"/>
                  <a:pt x="84382" y="219289"/>
                </a:cubicBezTo>
                <a:cubicBezTo>
                  <a:pt x="84989" y="218781"/>
                  <a:pt x="85293" y="217662"/>
                  <a:pt x="85293" y="215934"/>
                </a:cubicBezTo>
                <a:cubicBezTo>
                  <a:pt x="81091" y="202704"/>
                  <a:pt x="75820" y="190236"/>
                  <a:pt x="69480" y="178533"/>
                </a:cubicBezTo>
                <a:cubicBezTo>
                  <a:pt x="63139" y="166830"/>
                  <a:pt x="55422" y="154962"/>
                  <a:pt x="46330" y="142929"/>
                </a:cubicBezTo>
                <a:cubicBezTo>
                  <a:pt x="43079" y="138205"/>
                  <a:pt x="38913" y="133938"/>
                  <a:pt x="33833" y="130128"/>
                </a:cubicBezTo>
                <a:cubicBezTo>
                  <a:pt x="28753" y="126318"/>
                  <a:pt x="23978" y="122050"/>
                  <a:pt x="19507" y="117326"/>
                </a:cubicBezTo>
                <a:cubicBezTo>
                  <a:pt x="18263" y="116640"/>
                  <a:pt x="16485" y="115878"/>
                  <a:pt x="14173" y="115040"/>
                </a:cubicBezTo>
                <a:cubicBezTo>
                  <a:pt x="11862" y="114202"/>
                  <a:pt x="9169" y="113745"/>
                  <a:pt x="6096" y="113668"/>
                </a:cubicBezTo>
                <a:cubicBezTo>
                  <a:pt x="3455" y="112652"/>
                  <a:pt x="1423" y="112246"/>
                  <a:pt x="0" y="112449"/>
                </a:cubicBezTo>
                <a:cubicBezTo>
                  <a:pt x="3226" y="111306"/>
                  <a:pt x="7137" y="111154"/>
                  <a:pt x="11735" y="111992"/>
                </a:cubicBezTo>
                <a:cubicBezTo>
                  <a:pt x="16332" y="112830"/>
                  <a:pt x="20549" y="114202"/>
                  <a:pt x="24384" y="116107"/>
                </a:cubicBezTo>
                <a:cubicBezTo>
                  <a:pt x="43688" y="127283"/>
                  <a:pt x="58725" y="140287"/>
                  <a:pt x="69495" y="155121"/>
                </a:cubicBezTo>
                <a:lnTo>
                  <a:pt x="102413" y="196450"/>
                </a:lnTo>
                <a:cubicBezTo>
                  <a:pt x="103072" y="198221"/>
                  <a:pt x="103883" y="199841"/>
                  <a:pt x="104846" y="201309"/>
                </a:cubicBezTo>
                <a:cubicBezTo>
                  <a:pt x="105809" y="202777"/>
                  <a:pt x="106620" y="204399"/>
                  <a:pt x="107279" y="206175"/>
                </a:cubicBezTo>
                <a:cubicBezTo>
                  <a:pt x="108445" y="206099"/>
                  <a:pt x="109458" y="205642"/>
                  <a:pt x="110320" y="204804"/>
                </a:cubicBezTo>
                <a:cubicBezTo>
                  <a:pt x="111182" y="203966"/>
                  <a:pt x="112195" y="203206"/>
                  <a:pt x="113361" y="202522"/>
                </a:cubicBezTo>
                <a:cubicBezTo>
                  <a:pt x="122561" y="197563"/>
                  <a:pt x="131837" y="192301"/>
                  <a:pt x="141188" y="186735"/>
                </a:cubicBezTo>
                <a:cubicBezTo>
                  <a:pt x="150540" y="181168"/>
                  <a:pt x="159512" y="175906"/>
                  <a:pt x="168103" y="170947"/>
                </a:cubicBezTo>
                <a:lnTo>
                  <a:pt x="220605" y="146587"/>
                </a:lnTo>
                <a:cubicBezTo>
                  <a:pt x="223709" y="145368"/>
                  <a:pt x="226966" y="144453"/>
                  <a:pt x="230375" y="143844"/>
                </a:cubicBezTo>
                <a:cubicBezTo>
                  <a:pt x="233784" y="143234"/>
                  <a:pt x="237041" y="142929"/>
                  <a:pt x="240145" y="142929"/>
                </a:cubicBezTo>
                <a:cubicBezTo>
                  <a:pt x="251056" y="142421"/>
                  <a:pt x="261567" y="141304"/>
                  <a:pt x="271679" y="139576"/>
                </a:cubicBezTo>
                <a:cubicBezTo>
                  <a:pt x="281791" y="137849"/>
                  <a:pt x="291984" y="134903"/>
                  <a:pt x="302257" y="130737"/>
                </a:cubicBezTo>
                <a:cubicBezTo>
                  <a:pt x="305408" y="129467"/>
                  <a:pt x="308928" y="128959"/>
                  <a:pt x="312815" y="129213"/>
                </a:cubicBezTo>
                <a:cubicBezTo>
                  <a:pt x="316703" y="129467"/>
                  <a:pt x="320483" y="130788"/>
                  <a:pt x="324155" y="133176"/>
                </a:cubicBezTo>
                <a:cubicBezTo>
                  <a:pt x="325378" y="134191"/>
                  <a:pt x="327816" y="134598"/>
                  <a:pt x="331470" y="134395"/>
                </a:cubicBezTo>
                <a:cubicBezTo>
                  <a:pt x="334038" y="134420"/>
                  <a:pt x="336841" y="134369"/>
                  <a:pt x="339882" y="134242"/>
                </a:cubicBezTo>
                <a:cubicBezTo>
                  <a:pt x="342922" y="134115"/>
                  <a:pt x="345449" y="133760"/>
                  <a:pt x="347464" y="133176"/>
                </a:cubicBezTo>
                <a:lnTo>
                  <a:pt x="358347" y="133176"/>
                </a:lnTo>
                <a:lnTo>
                  <a:pt x="380328" y="127080"/>
                </a:lnTo>
                <a:lnTo>
                  <a:pt x="377886" y="125860"/>
                </a:lnTo>
                <a:cubicBezTo>
                  <a:pt x="383839" y="124159"/>
                  <a:pt x="388723" y="123905"/>
                  <a:pt x="392539" y="125098"/>
                </a:cubicBezTo>
                <a:cubicBezTo>
                  <a:pt x="396356" y="126292"/>
                  <a:pt x="400019" y="128172"/>
                  <a:pt x="403530" y="130737"/>
                </a:cubicBezTo>
                <a:cubicBezTo>
                  <a:pt x="404828" y="131855"/>
                  <a:pt x="406201" y="132972"/>
                  <a:pt x="407651" y="134090"/>
                </a:cubicBezTo>
                <a:cubicBezTo>
                  <a:pt x="409101" y="135208"/>
                  <a:pt x="410170" y="136935"/>
                  <a:pt x="410857" y="139272"/>
                </a:cubicBezTo>
                <a:cubicBezTo>
                  <a:pt x="413299" y="142929"/>
                  <a:pt x="414520" y="146587"/>
                  <a:pt x="414520" y="150244"/>
                </a:cubicBezTo>
                <a:cubicBezTo>
                  <a:pt x="416961" y="161884"/>
                  <a:pt x="419086" y="173288"/>
                  <a:pt x="420894" y="184457"/>
                </a:cubicBezTo>
                <a:cubicBezTo>
                  <a:pt x="422704" y="195626"/>
                  <a:pt x="424207" y="206119"/>
                  <a:pt x="425406" y="215934"/>
                </a:cubicBezTo>
                <a:lnTo>
                  <a:pt x="430226" y="261071"/>
                </a:lnTo>
                <a:cubicBezTo>
                  <a:pt x="432032" y="271516"/>
                  <a:pt x="433303" y="282038"/>
                  <a:pt x="434040" y="292636"/>
                </a:cubicBezTo>
                <a:cubicBezTo>
                  <a:pt x="434778" y="303234"/>
                  <a:pt x="435133" y="313450"/>
                  <a:pt x="435108" y="323286"/>
                </a:cubicBezTo>
                <a:cubicBezTo>
                  <a:pt x="435792" y="331851"/>
                  <a:pt x="436553" y="340339"/>
                  <a:pt x="437390" y="348751"/>
                </a:cubicBezTo>
                <a:cubicBezTo>
                  <a:pt x="438227" y="357164"/>
                  <a:pt x="438683" y="365347"/>
                  <a:pt x="438760" y="373302"/>
                </a:cubicBezTo>
                <a:cubicBezTo>
                  <a:pt x="438811" y="388653"/>
                  <a:pt x="439014" y="404308"/>
                  <a:pt x="439370" y="420269"/>
                </a:cubicBezTo>
                <a:cubicBezTo>
                  <a:pt x="439726" y="436229"/>
                  <a:pt x="439929" y="451884"/>
                  <a:pt x="439980" y="467235"/>
                </a:cubicBezTo>
                <a:cubicBezTo>
                  <a:pt x="440006" y="472583"/>
                  <a:pt x="439955" y="477397"/>
                  <a:pt x="439828" y="481677"/>
                </a:cubicBezTo>
                <a:cubicBezTo>
                  <a:pt x="439700" y="485958"/>
                  <a:pt x="439345" y="490466"/>
                  <a:pt x="438760" y="495202"/>
                </a:cubicBezTo>
                <a:lnTo>
                  <a:pt x="425406" y="517082"/>
                </a:lnTo>
                <a:cubicBezTo>
                  <a:pt x="423479" y="519491"/>
                  <a:pt x="421011" y="521979"/>
                  <a:pt x="418002" y="524547"/>
                </a:cubicBezTo>
                <a:cubicBezTo>
                  <a:pt x="414993" y="527114"/>
                  <a:pt x="412204" y="529912"/>
                  <a:pt x="409635" y="532939"/>
                </a:cubicBezTo>
                <a:lnTo>
                  <a:pt x="403528" y="535381"/>
                </a:lnTo>
                <a:cubicBezTo>
                  <a:pt x="402765" y="535584"/>
                  <a:pt x="401543" y="536398"/>
                  <a:pt x="399864" y="537823"/>
                </a:cubicBezTo>
                <a:cubicBezTo>
                  <a:pt x="398185" y="539247"/>
                  <a:pt x="396963" y="540061"/>
                  <a:pt x="396200" y="540265"/>
                </a:cubicBezTo>
                <a:lnTo>
                  <a:pt x="396200" y="541486"/>
                </a:lnTo>
                <a:lnTo>
                  <a:pt x="403528" y="541486"/>
                </a:lnTo>
                <a:cubicBezTo>
                  <a:pt x="404851" y="540850"/>
                  <a:pt x="406174" y="540595"/>
                  <a:pt x="407497" y="540722"/>
                </a:cubicBezTo>
                <a:cubicBezTo>
                  <a:pt x="408821" y="540850"/>
                  <a:pt x="409533" y="541511"/>
                  <a:pt x="409635" y="542707"/>
                </a:cubicBezTo>
                <a:lnTo>
                  <a:pt x="414520" y="542707"/>
                </a:lnTo>
                <a:cubicBezTo>
                  <a:pt x="414546" y="544411"/>
                  <a:pt x="414495" y="545581"/>
                  <a:pt x="414367" y="546217"/>
                </a:cubicBezTo>
                <a:cubicBezTo>
                  <a:pt x="414240" y="546853"/>
                  <a:pt x="413884" y="547718"/>
                  <a:pt x="413299" y="548811"/>
                </a:cubicBezTo>
                <a:cubicBezTo>
                  <a:pt x="410347" y="553034"/>
                  <a:pt x="407396" y="557104"/>
                  <a:pt x="404444" y="561021"/>
                </a:cubicBezTo>
                <a:cubicBezTo>
                  <a:pt x="401492" y="564938"/>
                  <a:pt x="397931" y="569008"/>
                  <a:pt x="393757" y="573231"/>
                </a:cubicBezTo>
                <a:cubicBezTo>
                  <a:pt x="388872" y="578649"/>
                  <a:pt x="383681" y="583380"/>
                  <a:pt x="378186" y="587424"/>
                </a:cubicBezTo>
                <a:cubicBezTo>
                  <a:pt x="372690" y="591469"/>
                  <a:pt x="366889" y="595284"/>
                  <a:pt x="360782" y="598871"/>
                </a:cubicBezTo>
                <a:cubicBezTo>
                  <a:pt x="355973" y="600804"/>
                  <a:pt x="351546" y="603043"/>
                  <a:pt x="347500" y="605586"/>
                </a:cubicBezTo>
                <a:cubicBezTo>
                  <a:pt x="343454" y="608130"/>
                  <a:pt x="339332" y="610369"/>
                  <a:pt x="335134" y="612302"/>
                </a:cubicBezTo>
                <a:cubicBezTo>
                  <a:pt x="333328" y="612988"/>
                  <a:pt x="332056" y="613752"/>
                  <a:pt x="331319" y="614591"/>
                </a:cubicBezTo>
                <a:cubicBezTo>
                  <a:pt x="330582" y="615430"/>
                  <a:pt x="330226" y="615888"/>
                  <a:pt x="330251" y="615965"/>
                </a:cubicBezTo>
                <a:cubicBezTo>
                  <a:pt x="330150" y="620011"/>
                  <a:pt x="329744" y="623207"/>
                  <a:pt x="329034" y="625554"/>
                </a:cubicBezTo>
                <a:cubicBezTo>
                  <a:pt x="328324" y="627900"/>
                  <a:pt x="327918" y="630760"/>
                  <a:pt x="327819" y="634133"/>
                </a:cubicBezTo>
                <a:lnTo>
                  <a:pt x="341251" y="629245"/>
                </a:lnTo>
                <a:cubicBezTo>
                  <a:pt x="346161" y="627403"/>
                  <a:pt x="351300" y="625333"/>
                  <a:pt x="356668" y="623036"/>
                </a:cubicBezTo>
                <a:cubicBezTo>
                  <a:pt x="362036" y="620739"/>
                  <a:pt x="367481" y="618366"/>
                  <a:pt x="373001" y="615918"/>
                </a:cubicBezTo>
                <a:lnTo>
                  <a:pt x="380328" y="611072"/>
                </a:lnTo>
                <a:cubicBezTo>
                  <a:pt x="382236" y="609229"/>
                  <a:pt x="384526" y="607763"/>
                  <a:pt x="387197" y="606675"/>
                </a:cubicBezTo>
                <a:cubicBezTo>
                  <a:pt x="389868" y="605586"/>
                  <a:pt x="392463" y="605029"/>
                  <a:pt x="394982" y="605004"/>
                </a:cubicBezTo>
                <a:lnTo>
                  <a:pt x="397424" y="607437"/>
                </a:lnTo>
                <a:cubicBezTo>
                  <a:pt x="397704" y="609229"/>
                  <a:pt x="399281" y="610491"/>
                  <a:pt x="402156" y="611223"/>
                </a:cubicBezTo>
                <a:cubicBezTo>
                  <a:pt x="405031" y="611955"/>
                  <a:pt x="407524" y="612308"/>
                  <a:pt x="409636" y="612283"/>
                </a:cubicBezTo>
                <a:cubicBezTo>
                  <a:pt x="410297" y="612813"/>
                  <a:pt x="411111" y="613268"/>
                  <a:pt x="412078" y="613646"/>
                </a:cubicBezTo>
                <a:cubicBezTo>
                  <a:pt x="413045" y="614025"/>
                  <a:pt x="413859" y="614782"/>
                  <a:pt x="414520" y="615918"/>
                </a:cubicBezTo>
                <a:cubicBezTo>
                  <a:pt x="414647" y="616019"/>
                  <a:pt x="415309" y="616423"/>
                  <a:pt x="416505" y="617129"/>
                </a:cubicBezTo>
                <a:cubicBezTo>
                  <a:pt x="417700" y="617836"/>
                  <a:pt x="418667" y="618240"/>
                  <a:pt x="419405" y="618341"/>
                </a:cubicBezTo>
                <a:cubicBezTo>
                  <a:pt x="422532" y="617256"/>
                  <a:pt x="425899" y="616397"/>
                  <a:pt x="429506" y="615766"/>
                </a:cubicBezTo>
                <a:cubicBezTo>
                  <a:pt x="433112" y="615135"/>
                  <a:pt x="436197" y="613974"/>
                  <a:pt x="438760" y="612283"/>
                </a:cubicBezTo>
                <a:cubicBezTo>
                  <a:pt x="443844" y="611073"/>
                  <a:pt x="448322" y="608647"/>
                  <a:pt x="452192" y="605004"/>
                </a:cubicBezTo>
                <a:cubicBezTo>
                  <a:pt x="453895" y="602688"/>
                  <a:pt x="455064" y="600907"/>
                  <a:pt x="455700" y="599660"/>
                </a:cubicBezTo>
                <a:cubicBezTo>
                  <a:pt x="456336" y="598413"/>
                  <a:pt x="457200" y="596938"/>
                  <a:pt x="458293" y="595233"/>
                </a:cubicBezTo>
                <a:cubicBezTo>
                  <a:pt x="462412" y="586658"/>
                  <a:pt x="466073" y="578464"/>
                  <a:pt x="469276" y="570653"/>
                </a:cubicBezTo>
                <a:cubicBezTo>
                  <a:pt x="472479" y="562841"/>
                  <a:pt x="476140" y="555563"/>
                  <a:pt x="480259" y="548820"/>
                </a:cubicBezTo>
                <a:cubicBezTo>
                  <a:pt x="482725" y="539736"/>
                  <a:pt x="485724" y="531042"/>
                  <a:pt x="489258" y="522738"/>
                </a:cubicBezTo>
                <a:cubicBezTo>
                  <a:pt x="492792" y="514434"/>
                  <a:pt x="496707" y="506066"/>
                  <a:pt x="501004" y="497633"/>
                </a:cubicBezTo>
                <a:cubicBezTo>
                  <a:pt x="505249" y="487781"/>
                  <a:pt x="509266" y="477691"/>
                  <a:pt x="513054" y="467363"/>
                </a:cubicBezTo>
                <a:cubicBezTo>
                  <a:pt x="516842" y="457036"/>
                  <a:pt x="520554" y="447233"/>
                  <a:pt x="524189" y="437957"/>
                </a:cubicBezTo>
                <a:cubicBezTo>
                  <a:pt x="527825" y="430688"/>
                  <a:pt x="530927" y="423267"/>
                  <a:pt x="533494" y="415693"/>
                </a:cubicBezTo>
                <a:cubicBezTo>
                  <a:pt x="536062" y="408119"/>
                  <a:pt x="538248" y="400088"/>
                  <a:pt x="540053" y="391600"/>
                </a:cubicBezTo>
                <a:cubicBezTo>
                  <a:pt x="544273" y="382247"/>
                  <a:pt x="548036" y="372284"/>
                  <a:pt x="551341" y="361711"/>
                </a:cubicBezTo>
                <a:cubicBezTo>
                  <a:pt x="554646" y="351139"/>
                  <a:pt x="557798" y="341176"/>
                  <a:pt x="560798" y="331823"/>
                </a:cubicBezTo>
                <a:cubicBezTo>
                  <a:pt x="563137" y="322597"/>
                  <a:pt x="565476" y="313296"/>
                  <a:pt x="567815" y="303917"/>
                </a:cubicBezTo>
                <a:cubicBezTo>
                  <a:pt x="570154" y="294539"/>
                  <a:pt x="573103" y="285542"/>
                  <a:pt x="576662" y="276927"/>
                </a:cubicBezTo>
                <a:lnTo>
                  <a:pt x="586425" y="219590"/>
                </a:lnTo>
                <a:cubicBezTo>
                  <a:pt x="588839" y="210954"/>
                  <a:pt x="591026" y="202398"/>
                  <a:pt x="592983" y="193920"/>
                </a:cubicBezTo>
                <a:cubicBezTo>
                  <a:pt x="594941" y="185442"/>
                  <a:pt x="596822" y="177793"/>
                  <a:pt x="598627" y="170971"/>
                </a:cubicBezTo>
                <a:cubicBezTo>
                  <a:pt x="598627" y="159795"/>
                  <a:pt x="599845" y="150448"/>
                  <a:pt x="602279" y="142929"/>
                </a:cubicBezTo>
                <a:lnTo>
                  <a:pt x="602279" y="139272"/>
                </a:lnTo>
                <a:cubicBezTo>
                  <a:pt x="584186" y="142929"/>
                  <a:pt x="570358" y="149025"/>
                  <a:pt x="560798" y="157560"/>
                </a:cubicBezTo>
                <a:cubicBezTo>
                  <a:pt x="563239" y="155045"/>
                  <a:pt x="565984" y="152454"/>
                  <a:pt x="569035" y="149787"/>
                </a:cubicBezTo>
                <a:cubicBezTo>
                  <a:pt x="572086" y="147120"/>
                  <a:pt x="575442" y="144834"/>
                  <a:pt x="579102" y="142929"/>
                </a:cubicBezTo>
                <a:cubicBezTo>
                  <a:pt x="582332" y="141837"/>
                  <a:pt x="585941" y="140668"/>
                  <a:pt x="589932" y="139424"/>
                </a:cubicBezTo>
                <a:cubicBezTo>
                  <a:pt x="593923" y="138179"/>
                  <a:pt x="597228" y="136097"/>
                  <a:pt x="599845" y="133176"/>
                </a:cubicBezTo>
                <a:cubicBezTo>
                  <a:pt x="600986" y="133074"/>
                  <a:pt x="601747" y="132668"/>
                  <a:pt x="602127" y="131956"/>
                </a:cubicBezTo>
                <a:cubicBezTo>
                  <a:pt x="602508" y="131245"/>
                  <a:pt x="602965" y="130839"/>
                  <a:pt x="603498" y="130737"/>
                </a:cubicBezTo>
                <a:lnTo>
                  <a:pt x="603498" y="118545"/>
                </a:lnTo>
                <a:cubicBezTo>
                  <a:pt x="605329" y="110062"/>
                  <a:pt x="606854" y="101730"/>
                  <a:pt x="608073" y="93552"/>
                </a:cubicBezTo>
                <a:cubicBezTo>
                  <a:pt x="609294" y="85373"/>
                  <a:pt x="610209" y="77041"/>
                  <a:pt x="610819" y="68558"/>
                </a:cubicBezTo>
                <a:cubicBezTo>
                  <a:pt x="610618" y="63681"/>
                  <a:pt x="611021" y="58804"/>
                  <a:pt x="612026" y="53928"/>
                </a:cubicBezTo>
                <a:cubicBezTo>
                  <a:pt x="611950" y="52658"/>
                  <a:pt x="612101" y="51235"/>
                  <a:pt x="612478" y="49660"/>
                </a:cubicBezTo>
                <a:cubicBezTo>
                  <a:pt x="612855" y="48085"/>
                  <a:pt x="613911" y="46663"/>
                  <a:pt x="615645" y="45393"/>
                </a:cubicBezTo>
                <a:cubicBezTo>
                  <a:pt x="615771" y="43641"/>
                  <a:pt x="616424" y="42574"/>
                  <a:pt x="617606" y="42193"/>
                </a:cubicBezTo>
                <a:cubicBezTo>
                  <a:pt x="618787" y="41812"/>
                  <a:pt x="619742" y="41659"/>
                  <a:pt x="620471" y="41736"/>
                </a:cubicBezTo>
                <a:cubicBezTo>
                  <a:pt x="620597" y="41659"/>
                  <a:pt x="621250" y="41812"/>
                  <a:pt x="622431" y="42193"/>
                </a:cubicBezTo>
                <a:cubicBezTo>
                  <a:pt x="623613" y="42574"/>
                  <a:pt x="624568" y="43641"/>
                  <a:pt x="625298" y="45393"/>
                </a:cubicBezTo>
                <a:cubicBezTo>
                  <a:pt x="625397" y="46612"/>
                  <a:pt x="625808" y="47222"/>
                  <a:pt x="626531" y="47222"/>
                </a:cubicBezTo>
                <a:cubicBezTo>
                  <a:pt x="627254" y="47222"/>
                  <a:pt x="627691" y="46612"/>
                  <a:pt x="627842" y="45393"/>
                </a:cubicBezTo>
                <a:lnTo>
                  <a:pt x="631495" y="45393"/>
                </a:lnTo>
                <a:cubicBezTo>
                  <a:pt x="637505" y="48289"/>
                  <a:pt x="643135" y="49508"/>
                  <a:pt x="648385" y="49051"/>
                </a:cubicBezTo>
                <a:cubicBezTo>
                  <a:pt x="653634" y="48594"/>
                  <a:pt x="658960" y="47374"/>
                  <a:pt x="664362" y="45393"/>
                </a:cubicBezTo>
                <a:cubicBezTo>
                  <a:pt x="665071" y="45241"/>
                  <a:pt x="666086" y="44631"/>
                  <a:pt x="667405" y="43564"/>
                </a:cubicBezTo>
                <a:cubicBezTo>
                  <a:pt x="668724" y="42498"/>
                  <a:pt x="669738" y="41888"/>
                  <a:pt x="670449" y="41736"/>
                </a:cubicBezTo>
                <a:cubicBezTo>
                  <a:pt x="670550" y="43437"/>
                  <a:pt x="670955" y="44606"/>
                  <a:pt x="671665" y="45241"/>
                </a:cubicBezTo>
                <a:cubicBezTo>
                  <a:pt x="672376" y="45876"/>
                  <a:pt x="672781" y="46739"/>
                  <a:pt x="672882" y="47832"/>
                </a:cubicBezTo>
                <a:lnTo>
                  <a:pt x="680187" y="39297"/>
                </a:lnTo>
                <a:close/>
                <a:moveTo>
                  <a:pt x="8605358" y="130"/>
                </a:moveTo>
                <a:cubicBezTo>
                  <a:pt x="8611333" y="511"/>
                  <a:pt x="8617689" y="2188"/>
                  <a:pt x="8624427" y="5160"/>
                </a:cubicBezTo>
                <a:cubicBezTo>
                  <a:pt x="8636046" y="9503"/>
                  <a:pt x="8647588" y="14227"/>
                  <a:pt x="8659055" y="19333"/>
                </a:cubicBezTo>
                <a:cubicBezTo>
                  <a:pt x="8670521" y="24438"/>
                  <a:pt x="8681759" y="29467"/>
                  <a:pt x="8692767" y="34420"/>
                </a:cubicBezTo>
                <a:cubicBezTo>
                  <a:pt x="8700802" y="38053"/>
                  <a:pt x="8708836" y="42064"/>
                  <a:pt x="8716870" y="46455"/>
                </a:cubicBezTo>
                <a:cubicBezTo>
                  <a:pt x="8724904" y="50845"/>
                  <a:pt x="8732328" y="55765"/>
                  <a:pt x="8739142" y="61215"/>
                </a:cubicBezTo>
                <a:cubicBezTo>
                  <a:pt x="8745308" y="65600"/>
                  <a:pt x="8751543" y="70822"/>
                  <a:pt x="8757848" y="76880"/>
                </a:cubicBezTo>
                <a:cubicBezTo>
                  <a:pt x="8764153" y="82937"/>
                  <a:pt x="8770076" y="89071"/>
                  <a:pt x="8775617" y="95281"/>
                </a:cubicBezTo>
                <a:cubicBezTo>
                  <a:pt x="8777034" y="99134"/>
                  <a:pt x="8776630" y="102379"/>
                  <a:pt x="8774403" y="105015"/>
                </a:cubicBezTo>
                <a:cubicBezTo>
                  <a:pt x="8770759" y="111131"/>
                  <a:pt x="8766811" y="117181"/>
                  <a:pt x="8762559" y="123167"/>
                </a:cubicBezTo>
                <a:cubicBezTo>
                  <a:pt x="8758308" y="129153"/>
                  <a:pt x="8753753" y="134876"/>
                  <a:pt x="8748894" y="140338"/>
                </a:cubicBezTo>
                <a:cubicBezTo>
                  <a:pt x="8746763" y="142856"/>
                  <a:pt x="8743410" y="144535"/>
                  <a:pt x="8738835" y="145374"/>
                </a:cubicBezTo>
                <a:cubicBezTo>
                  <a:pt x="8734260" y="146214"/>
                  <a:pt x="8730294" y="145756"/>
                  <a:pt x="8726938" y="144001"/>
                </a:cubicBezTo>
                <a:cubicBezTo>
                  <a:pt x="8725718" y="143925"/>
                  <a:pt x="8724497" y="143772"/>
                  <a:pt x="8723277" y="143543"/>
                </a:cubicBezTo>
                <a:cubicBezTo>
                  <a:pt x="8722056" y="143314"/>
                  <a:pt x="8720836" y="143467"/>
                  <a:pt x="8719616" y="144001"/>
                </a:cubicBezTo>
                <a:cubicBezTo>
                  <a:pt x="8714785" y="145221"/>
                  <a:pt x="8710412" y="145223"/>
                  <a:pt x="8706497" y="144006"/>
                </a:cubicBezTo>
                <a:cubicBezTo>
                  <a:pt x="8702581" y="142790"/>
                  <a:pt x="8698819" y="140361"/>
                  <a:pt x="8695209" y="136719"/>
                </a:cubicBezTo>
                <a:cubicBezTo>
                  <a:pt x="8694013" y="135512"/>
                  <a:pt x="8692742" y="134306"/>
                  <a:pt x="8691395" y="133099"/>
                </a:cubicBezTo>
                <a:cubicBezTo>
                  <a:pt x="8690047" y="131893"/>
                  <a:pt x="8688471" y="130686"/>
                  <a:pt x="8686666" y="129480"/>
                </a:cubicBezTo>
                <a:cubicBezTo>
                  <a:pt x="8685496" y="128902"/>
                  <a:pt x="8684480" y="128550"/>
                  <a:pt x="8683615" y="128424"/>
                </a:cubicBezTo>
                <a:cubicBezTo>
                  <a:pt x="8682751" y="128299"/>
                  <a:pt x="8681734" y="128248"/>
                  <a:pt x="8680564" y="128273"/>
                </a:cubicBezTo>
                <a:cubicBezTo>
                  <a:pt x="8677411" y="127641"/>
                  <a:pt x="8674564" y="126153"/>
                  <a:pt x="8672021" y="123811"/>
                </a:cubicBezTo>
                <a:cubicBezTo>
                  <a:pt x="8669479" y="121469"/>
                  <a:pt x="8667851" y="118448"/>
                  <a:pt x="8667140" y="114748"/>
                </a:cubicBezTo>
                <a:cubicBezTo>
                  <a:pt x="8667140" y="113404"/>
                  <a:pt x="8666835" y="111833"/>
                  <a:pt x="8666225" y="110033"/>
                </a:cubicBezTo>
                <a:cubicBezTo>
                  <a:pt x="8665614" y="108234"/>
                  <a:pt x="8664699" y="106966"/>
                  <a:pt x="8663478" y="106231"/>
                </a:cubicBezTo>
                <a:cubicBezTo>
                  <a:pt x="8651300" y="98830"/>
                  <a:pt x="8638741" y="93254"/>
                  <a:pt x="8625802" y="89502"/>
                </a:cubicBezTo>
                <a:cubicBezTo>
                  <a:pt x="8612862" y="85751"/>
                  <a:pt x="8599392" y="84433"/>
                  <a:pt x="8585392" y="85548"/>
                </a:cubicBezTo>
                <a:cubicBezTo>
                  <a:pt x="8581832" y="86182"/>
                  <a:pt x="8579559" y="87348"/>
                  <a:pt x="8578574" y="89046"/>
                </a:cubicBezTo>
                <a:cubicBezTo>
                  <a:pt x="8577590" y="90744"/>
                  <a:pt x="8577438" y="92823"/>
                  <a:pt x="8578120" y="95281"/>
                </a:cubicBezTo>
                <a:cubicBezTo>
                  <a:pt x="8578701" y="100702"/>
                  <a:pt x="8579357" y="105981"/>
                  <a:pt x="8580089" y="111117"/>
                </a:cubicBezTo>
                <a:cubicBezTo>
                  <a:pt x="8580822" y="116253"/>
                  <a:pt x="8581781" y="121570"/>
                  <a:pt x="8582968" y="127067"/>
                </a:cubicBezTo>
                <a:cubicBezTo>
                  <a:pt x="8584380" y="141586"/>
                  <a:pt x="8586403" y="156183"/>
                  <a:pt x="8589036" y="170859"/>
                </a:cubicBezTo>
                <a:lnTo>
                  <a:pt x="8607342" y="253875"/>
                </a:lnTo>
                <a:cubicBezTo>
                  <a:pt x="8607342" y="254992"/>
                  <a:pt x="8607646" y="256102"/>
                  <a:pt x="8608257" y="257204"/>
                </a:cubicBezTo>
                <a:cubicBezTo>
                  <a:pt x="8608867" y="258307"/>
                  <a:pt x="8609782" y="259997"/>
                  <a:pt x="8611003" y="262275"/>
                </a:cubicBezTo>
                <a:cubicBezTo>
                  <a:pt x="8615325" y="258099"/>
                  <a:pt x="8619800" y="254302"/>
                  <a:pt x="8624427" y="250885"/>
                </a:cubicBezTo>
                <a:cubicBezTo>
                  <a:pt x="8629054" y="247468"/>
                  <a:pt x="8633529" y="243975"/>
                  <a:pt x="8637851" y="240406"/>
                </a:cubicBezTo>
                <a:cubicBezTo>
                  <a:pt x="8656845" y="227039"/>
                  <a:pt x="8677435" y="216938"/>
                  <a:pt x="8699619" y="210102"/>
                </a:cubicBezTo>
                <a:cubicBezTo>
                  <a:pt x="8721803" y="203266"/>
                  <a:pt x="8745111" y="199555"/>
                  <a:pt x="8769543" y="198968"/>
                </a:cubicBezTo>
                <a:cubicBezTo>
                  <a:pt x="8774962" y="198917"/>
                  <a:pt x="8780238" y="198713"/>
                  <a:pt x="8785372" y="198357"/>
                </a:cubicBezTo>
                <a:cubicBezTo>
                  <a:pt x="8790506" y="198001"/>
                  <a:pt x="8795787" y="197797"/>
                  <a:pt x="8801214" y="197746"/>
                </a:cubicBezTo>
                <a:lnTo>
                  <a:pt x="8804834" y="197746"/>
                </a:lnTo>
                <a:cubicBezTo>
                  <a:pt x="8806715" y="197950"/>
                  <a:pt x="8808443" y="198153"/>
                  <a:pt x="8810019" y="198357"/>
                </a:cubicBezTo>
                <a:cubicBezTo>
                  <a:pt x="8811595" y="198561"/>
                  <a:pt x="8812714" y="197543"/>
                  <a:pt x="8813375" y="195303"/>
                </a:cubicBezTo>
                <a:cubicBezTo>
                  <a:pt x="8813400" y="195253"/>
                  <a:pt x="8813654" y="195049"/>
                  <a:pt x="8814137" y="194693"/>
                </a:cubicBezTo>
                <a:cubicBezTo>
                  <a:pt x="8814620" y="194336"/>
                  <a:pt x="8815179" y="194133"/>
                  <a:pt x="8815815" y="194082"/>
                </a:cubicBezTo>
                <a:cubicBezTo>
                  <a:pt x="8827405" y="193166"/>
                  <a:pt x="8838995" y="192250"/>
                  <a:pt x="8850586" y="191334"/>
                </a:cubicBezTo>
                <a:cubicBezTo>
                  <a:pt x="8862176" y="190418"/>
                  <a:pt x="8873766" y="191334"/>
                  <a:pt x="8885357" y="194082"/>
                </a:cubicBezTo>
                <a:cubicBezTo>
                  <a:pt x="8895828" y="196449"/>
                  <a:pt x="8905081" y="200265"/>
                  <a:pt x="8913112" y="205531"/>
                </a:cubicBezTo>
                <a:cubicBezTo>
                  <a:pt x="8921144" y="210796"/>
                  <a:pt x="8927346" y="217966"/>
                  <a:pt x="8931718" y="227042"/>
                </a:cubicBezTo>
                <a:cubicBezTo>
                  <a:pt x="8933497" y="233091"/>
                  <a:pt x="8933904" y="239216"/>
                  <a:pt x="8932938" y="245418"/>
                </a:cubicBezTo>
                <a:cubicBezTo>
                  <a:pt x="8931972" y="251619"/>
                  <a:pt x="8929939" y="258048"/>
                  <a:pt x="8926838" y="264705"/>
                </a:cubicBezTo>
                <a:cubicBezTo>
                  <a:pt x="8914638" y="282792"/>
                  <a:pt x="8902437" y="300273"/>
                  <a:pt x="8890237" y="317149"/>
                </a:cubicBezTo>
                <a:cubicBezTo>
                  <a:pt x="8883399" y="326857"/>
                  <a:pt x="8875418" y="335498"/>
                  <a:pt x="8866293" y="343071"/>
                </a:cubicBezTo>
                <a:cubicBezTo>
                  <a:pt x="8857168" y="350644"/>
                  <a:pt x="8847663" y="357455"/>
                  <a:pt x="8837775" y="363503"/>
                </a:cubicBezTo>
                <a:cubicBezTo>
                  <a:pt x="8833556" y="366553"/>
                  <a:pt x="8829489" y="369298"/>
                  <a:pt x="8825574" y="371737"/>
                </a:cubicBezTo>
                <a:cubicBezTo>
                  <a:pt x="8821661" y="374177"/>
                  <a:pt x="8817593" y="376312"/>
                  <a:pt x="8813375" y="378142"/>
                </a:cubicBezTo>
                <a:cubicBezTo>
                  <a:pt x="8810883" y="379794"/>
                  <a:pt x="8808246" y="380759"/>
                  <a:pt x="8805464" y="381039"/>
                </a:cubicBezTo>
                <a:cubicBezTo>
                  <a:pt x="8802682" y="381318"/>
                  <a:pt x="8800065" y="381979"/>
                  <a:pt x="8797613" y="383021"/>
                </a:cubicBezTo>
                <a:cubicBezTo>
                  <a:pt x="8787859" y="385588"/>
                  <a:pt x="8778355" y="388688"/>
                  <a:pt x="8769102" y="392322"/>
                </a:cubicBezTo>
                <a:cubicBezTo>
                  <a:pt x="8759849" y="395957"/>
                  <a:pt x="8750675" y="399362"/>
                  <a:pt x="8741582" y="402539"/>
                </a:cubicBezTo>
                <a:lnTo>
                  <a:pt x="8734260" y="407418"/>
                </a:lnTo>
                <a:lnTo>
                  <a:pt x="8747679" y="414737"/>
                </a:lnTo>
                <a:cubicBezTo>
                  <a:pt x="8752563" y="417711"/>
                  <a:pt x="8757675" y="420303"/>
                  <a:pt x="8763014" y="422514"/>
                </a:cubicBezTo>
                <a:cubicBezTo>
                  <a:pt x="8768354" y="424725"/>
                  <a:pt x="8773770" y="427012"/>
                  <a:pt x="8779262" y="429375"/>
                </a:cubicBezTo>
                <a:cubicBezTo>
                  <a:pt x="8784168" y="432323"/>
                  <a:pt x="8787171" y="434966"/>
                  <a:pt x="8788273" y="437304"/>
                </a:cubicBezTo>
                <a:cubicBezTo>
                  <a:pt x="8789374" y="439642"/>
                  <a:pt x="8788395" y="442285"/>
                  <a:pt x="8785335" y="445234"/>
                </a:cubicBezTo>
                <a:cubicBezTo>
                  <a:pt x="8781640" y="450748"/>
                  <a:pt x="8777794" y="456187"/>
                  <a:pt x="8773795" y="461549"/>
                </a:cubicBezTo>
                <a:cubicBezTo>
                  <a:pt x="8769797" y="466911"/>
                  <a:pt x="8765950" y="472045"/>
                  <a:pt x="8762256" y="476950"/>
                </a:cubicBezTo>
                <a:cubicBezTo>
                  <a:pt x="8761547" y="477560"/>
                  <a:pt x="8760535" y="478169"/>
                  <a:pt x="8759219" y="478779"/>
                </a:cubicBezTo>
                <a:cubicBezTo>
                  <a:pt x="8757902" y="479389"/>
                  <a:pt x="8756890" y="479999"/>
                  <a:pt x="8756182" y="480609"/>
                </a:cubicBezTo>
                <a:cubicBezTo>
                  <a:pt x="8753778" y="481117"/>
                  <a:pt x="8751905" y="481931"/>
                  <a:pt x="8750564" y="483049"/>
                </a:cubicBezTo>
                <a:cubicBezTo>
                  <a:pt x="8749223" y="484167"/>
                  <a:pt x="8748261" y="486200"/>
                  <a:pt x="8747679" y="489148"/>
                </a:cubicBezTo>
                <a:cubicBezTo>
                  <a:pt x="8747526" y="489707"/>
                  <a:pt x="8746612" y="490114"/>
                  <a:pt x="8744936" y="490368"/>
                </a:cubicBezTo>
                <a:cubicBezTo>
                  <a:pt x="8743259" y="490622"/>
                  <a:pt x="8741735" y="491029"/>
                  <a:pt x="8740362" y="491588"/>
                </a:cubicBezTo>
                <a:lnTo>
                  <a:pt x="8740362" y="490368"/>
                </a:lnTo>
                <a:cubicBezTo>
                  <a:pt x="8740998" y="489733"/>
                  <a:pt x="8741862" y="489174"/>
                  <a:pt x="8742956" y="488691"/>
                </a:cubicBezTo>
                <a:cubicBezTo>
                  <a:pt x="8744049" y="488208"/>
                  <a:pt x="8745218" y="487954"/>
                  <a:pt x="8746464" y="487928"/>
                </a:cubicBezTo>
                <a:lnTo>
                  <a:pt x="8746464" y="484269"/>
                </a:lnTo>
                <a:cubicBezTo>
                  <a:pt x="8744608" y="484192"/>
                  <a:pt x="8742828" y="484040"/>
                  <a:pt x="8741125" y="483811"/>
                </a:cubicBezTo>
                <a:cubicBezTo>
                  <a:pt x="8739421" y="483583"/>
                  <a:pt x="8737947" y="483735"/>
                  <a:pt x="8736701" y="484269"/>
                </a:cubicBezTo>
                <a:lnTo>
                  <a:pt x="8715955" y="492808"/>
                </a:lnTo>
                <a:cubicBezTo>
                  <a:pt x="8703014" y="498322"/>
                  <a:pt x="8690454" y="504676"/>
                  <a:pt x="8678276" y="511868"/>
                </a:cubicBezTo>
                <a:cubicBezTo>
                  <a:pt x="8666097" y="519060"/>
                  <a:pt x="8655063" y="526938"/>
                  <a:pt x="8645173" y="535502"/>
                </a:cubicBezTo>
                <a:cubicBezTo>
                  <a:pt x="8615855" y="562505"/>
                  <a:pt x="8587845" y="590093"/>
                  <a:pt x="8561143" y="618268"/>
                </a:cubicBezTo>
                <a:cubicBezTo>
                  <a:pt x="8555011" y="623714"/>
                  <a:pt x="8549871" y="629925"/>
                  <a:pt x="8545723" y="636898"/>
                </a:cubicBezTo>
                <a:cubicBezTo>
                  <a:pt x="8541576" y="643872"/>
                  <a:pt x="8538573" y="651915"/>
                  <a:pt x="8536716" y="661027"/>
                </a:cubicBezTo>
                <a:cubicBezTo>
                  <a:pt x="8536182" y="662198"/>
                  <a:pt x="8536029" y="663216"/>
                  <a:pt x="8536258" y="664081"/>
                </a:cubicBezTo>
                <a:cubicBezTo>
                  <a:pt x="8536487" y="664946"/>
                  <a:pt x="8536640" y="665965"/>
                  <a:pt x="8536716" y="667135"/>
                </a:cubicBezTo>
                <a:cubicBezTo>
                  <a:pt x="8537352" y="670800"/>
                  <a:pt x="8538523" y="672938"/>
                  <a:pt x="8540227" y="673549"/>
                </a:cubicBezTo>
                <a:cubicBezTo>
                  <a:pt x="8541932" y="674160"/>
                  <a:pt x="8544019" y="673244"/>
                  <a:pt x="8546487" y="670800"/>
                </a:cubicBezTo>
                <a:cubicBezTo>
                  <a:pt x="8563011" y="661102"/>
                  <a:pt x="8579242" y="650873"/>
                  <a:pt x="8595180" y="640112"/>
                </a:cubicBezTo>
                <a:cubicBezTo>
                  <a:pt x="8611119" y="629351"/>
                  <a:pt x="8626156" y="617608"/>
                  <a:pt x="8640292" y="604882"/>
                </a:cubicBezTo>
                <a:lnTo>
                  <a:pt x="8657377" y="590287"/>
                </a:lnTo>
                <a:cubicBezTo>
                  <a:pt x="8665233" y="585472"/>
                  <a:pt x="8671792" y="579897"/>
                  <a:pt x="8677056" y="573562"/>
                </a:cubicBezTo>
                <a:cubicBezTo>
                  <a:pt x="8682318" y="567226"/>
                  <a:pt x="8686742" y="559826"/>
                  <a:pt x="8690327" y="551360"/>
                </a:cubicBezTo>
                <a:cubicBezTo>
                  <a:pt x="8691522" y="549505"/>
                  <a:pt x="8692793" y="547726"/>
                  <a:pt x="8694141" y="546024"/>
                </a:cubicBezTo>
                <a:cubicBezTo>
                  <a:pt x="8695488" y="544321"/>
                  <a:pt x="8697064" y="542847"/>
                  <a:pt x="8698869" y="541602"/>
                </a:cubicBezTo>
                <a:cubicBezTo>
                  <a:pt x="8701259" y="538552"/>
                  <a:pt x="8703497" y="537027"/>
                  <a:pt x="8705582" y="537027"/>
                </a:cubicBezTo>
                <a:cubicBezTo>
                  <a:pt x="8707666" y="537027"/>
                  <a:pt x="8709904" y="538552"/>
                  <a:pt x="8712294" y="541602"/>
                </a:cubicBezTo>
                <a:cubicBezTo>
                  <a:pt x="8713539" y="542847"/>
                  <a:pt x="8715014" y="544016"/>
                  <a:pt x="8716718" y="545109"/>
                </a:cubicBezTo>
                <a:cubicBezTo>
                  <a:pt x="8718421" y="546201"/>
                  <a:pt x="8720201" y="547066"/>
                  <a:pt x="8722056" y="547701"/>
                </a:cubicBezTo>
                <a:cubicBezTo>
                  <a:pt x="8724497" y="548794"/>
                  <a:pt x="8726633" y="549962"/>
                  <a:pt x="8728463" y="551206"/>
                </a:cubicBezTo>
                <a:cubicBezTo>
                  <a:pt x="8730294" y="552450"/>
                  <a:pt x="8731820" y="554530"/>
                  <a:pt x="8733040" y="557446"/>
                </a:cubicBezTo>
                <a:cubicBezTo>
                  <a:pt x="8733167" y="558029"/>
                  <a:pt x="8733828" y="558384"/>
                  <a:pt x="8735023" y="558510"/>
                </a:cubicBezTo>
                <a:cubicBezTo>
                  <a:pt x="8736218" y="558637"/>
                  <a:pt x="8737184" y="558688"/>
                  <a:pt x="8737922" y="558662"/>
                </a:cubicBezTo>
                <a:cubicBezTo>
                  <a:pt x="8740998" y="557978"/>
                  <a:pt x="8743690" y="557218"/>
                  <a:pt x="8746000" y="556382"/>
                </a:cubicBezTo>
                <a:cubicBezTo>
                  <a:pt x="8748308" y="555546"/>
                  <a:pt x="8750083" y="555089"/>
                  <a:pt x="8751323" y="555013"/>
                </a:cubicBezTo>
                <a:cubicBezTo>
                  <a:pt x="8756713" y="554988"/>
                  <a:pt x="8761117" y="554125"/>
                  <a:pt x="8764533" y="552425"/>
                </a:cubicBezTo>
                <a:cubicBezTo>
                  <a:pt x="8767949" y="550724"/>
                  <a:pt x="8770834" y="548336"/>
                  <a:pt x="8773187" y="545261"/>
                </a:cubicBezTo>
                <a:cubicBezTo>
                  <a:pt x="8773213" y="544677"/>
                  <a:pt x="8773466" y="544321"/>
                  <a:pt x="8773947" y="544194"/>
                </a:cubicBezTo>
                <a:cubicBezTo>
                  <a:pt x="8774428" y="544067"/>
                  <a:pt x="8774984" y="544016"/>
                  <a:pt x="8775617" y="544041"/>
                </a:cubicBezTo>
                <a:cubicBezTo>
                  <a:pt x="8780880" y="545160"/>
                  <a:pt x="8784636" y="544753"/>
                  <a:pt x="8786884" y="542822"/>
                </a:cubicBezTo>
                <a:cubicBezTo>
                  <a:pt x="8789132" y="540890"/>
                  <a:pt x="8791092" y="538044"/>
                  <a:pt x="8792763" y="534283"/>
                </a:cubicBezTo>
                <a:lnTo>
                  <a:pt x="8795213" y="530623"/>
                </a:lnTo>
                <a:lnTo>
                  <a:pt x="8801214" y="530623"/>
                </a:lnTo>
                <a:cubicBezTo>
                  <a:pt x="8802364" y="531284"/>
                  <a:pt x="8803064" y="532097"/>
                  <a:pt x="8803314" y="533063"/>
                </a:cubicBezTo>
                <a:cubicBezTo>
                  <a:pt x="8803564" y="534028"/>
                  <a:pt x="8803664" y="534842"/>
                  <a:pt x="8803614" y="535502"/>
                </a:cubicBezTo>
                <a:cubicBezTo>
                  <a:pt x="8803539" y="537866"/>
                  <a:pt x="8803089" y="539848"/>
                  <a:pt x="8802264" y="541449"/>
                </a:cubicBezTo>
                <a:cubicBezTo>
                  <a:pt x="8801439" y="543050"/>
                  <a:pt x="8800689" y="544728"/>
                  <a:pt x="8800014" y="546481"/>
                </a:cubicBezTo>
                <a:cubicBezTo>
                  <a:pt x="8790197" y="568408"/>
                  <a:pt x="8780246" y="590277"/>
                  <a:pt x="8770160" y="612087"/>
                </a:cubicBezTo>
                <a:cubicBezTo>
                  <a:pt x="8760074" y="633898"/>
                  <a:pt x="8750142" y="655505"/>
                  <a:pt x="8740362" y="676909"/>
                </a:cubicBezTo>
                <a:cubicBezTo>
                  <a:pt x="8737387" y="682885"/>
                  <a:pt x="8734794" y="688611"/>
                  <a:pt x="8732582" y="694088"/>
                </a:cubicBezTo>
                <a:cubicBezTo>
                  <a:pt x="8730370" y="699565"/>
                  <a:pt x="8728082" y="705588"/>
                  <a:pt x="8725718" y="712157"/>
                </a:cubicBezTo>
                <a:lnTo>
                  <a:pt x="8730599" y="712157"/>
                </a:lnTo>
                <a:cubicBezTo>
                  <a:pt x="8754272" y="712233"/>
                  <a:pt x="8775372" y="716658"/>
                  <a:pt x="8793897" y="725431"/>
                </a:cubicBezTo>
                <a:cubicBezTo>
                  <a:pt x="8812422" y="734204"/>
                  <a:pt x="8828675" y="746868"/>
                  <a:pt x="8842655" y="763423"/>
                </a:cubicBezTo>
                <a:cubicBezTo>
                  <a:pt x="8852974" y="775630"/>
                  <a:pt x="8862227" y="788444"/>
                  <a:pt x="8870411" y="801865"/>
                </a:cubicBezTo>
                <a:cubicBezTo>
                  <a:pt x="8878596" y="815285"/>
                  <a:pt x="8886017" y="829305"/>
                  <a:pt x="8892677" y="843924"/>
                </a:cubicBezTo>
                <a:cubicBezTo>
                  <a:pt x="8895879" y="850554"/>
                  <a:pt x="8899540" y="857034"/>
                  <a:pt x="8903657" y="863364"/>
                </a:cubicBezTo>
                <a:cubicBezTo>
                  <a:pt x="8907775" y="869695"/>
                  <a:pt x="8911435" y="876184"/>
                  <a:pt x="8914638" y="882831"/>
                </a:cubicBezTo>
                <a:cubicBezTo>
                  <a:pt x="8919517" y="888826"/>
                  <a:pt x="8925008" y="893296"/>
                  <a:pt x="8931108" y="896242"/>
                </a:cubicBezTo>
                <a:cubicBezTo>
                  <a:pt x="8937208" y="899189"/>
                  <a:pt x="8943918" y="901221"/>
                  <a:pt x="8951238" y="902338"/>
                </a:cubicBezTo>
                <a:cubicBezTo>
                  <a:pt x="8962854" y="903481"/>
                  <a:pt x="8974394" y="904243"/>
                  <a:pt x="8985857" y="904624"/>
                </a:cubicBezTo>
                <a:cubicBezTo>
                  <a:pt x="8997320" y="905005"/>
                  <a:pt x="9008555" y="905463"/>
                  <a:pt x="9019561" y="905996"/>
                </a:cubicBezTo>
                <a:cubicBezTo>
                  <a:pt x="9020806" y="905971"/>
                  <a:pt x="9021975" y="905717"/>
                  <a:pt x="9023068" y="905234"/>
                </a:cubicBezTo>
                <a:cubicBezTo>
                  <a:pt x="9024161" y="904751"/>
                  <a:pt x="9025026" y="904193"/>
                  <a:pt x="9025661" y="903558"/>
                </a:cubicBezTo>
                <a:cubicBezTo>
                  <a:pt x="9019611" y="886020"/>
                  <a:pt x="9015850" y="868722"/>
                  <a:pt x="9014376" y="851662"/>
                </a:cubicBezTo>
                <a:cubicBezTo>
                  <a:pt x="9012901" y="834603"/>
                  <a:pt x="9013409" y="816989"/>
                  <a:pt x="9015901" y="798821"/>
                </a:cubicBezTo>
                <a:cubicBezTo>
                  <a:pt x="9017756" y="787886"/>
                  <a:pt x="9019535" y="776799"/>
                  <a:pt x="9021238" y="765559"/>
                </a:cubicBezTo>
                <a:cubicBezTo>
                  <a:pt x="9022941" y="754319"/>
                  <a:pt x="9024415" y="742622"/>
                  <a:pt x="9025661" y="730466"/>
                </a:cubicBezTo>
                <a:cubicBezTo>
                  <a:pt x="9029819" y="707983"/>
                  <a:pt x="9035499" y="686002"/>
                  <a:pt x="9042701" y="664523"/>
                </a:cubicBezTo>
                <a:cubicBezTo>
                  <a:pt x="9049903" y="643044"/>
                  <a:pt x="9059235" y="621948"/>
                  <a:pt x="9070696" y="601233"/>
                </a:cubicBezTo>
                <a:cubicBezTo>
                  <a:pt x="9079824" y="584154"/>
                  <a:pt x="9090476" y="567823"/>
                  <a:pt x="9102652" y="552242"/>
                </a:cubicBezTo>
                <a:cubicBezTo>
                  <a:pt x="9114829" y="536661"/>
                  <a:pt x="9128535" y="522135"/>
                  <a:pt x="9143771" y="508666"/>
                </a:cubicBezTo>
                <a:lnTo>
                  <a:pt x="9173032" y="481829"/>
                </a:lnTo>
                <a:lnTo>
                  <a:pt x="9180347" y="478169"/>
                </a:lnTo>
                <a:cubicBezTo>
                  <a:pt x="9179331" y="480609"/>
                  <a:pt x="9177705" y="481829"/>
                  <a:pt x="9175470" y="481829"/>
                </a:cubicBezTo>
                <a:cubicBezTo>
                  <a:pt x="9164497" y="494562"/>
                  <a:pt x="9154744" y="507522"/>
                  <a:pt x="9146209" y="520708"/>
                </a:cubicBezTo>
                <a:cubicBezTo>
                  <a:pt x="9137675" y="533895"/>
                  <a:pt x="9130360" y="547763"/>
                  <a:pt x="9124264" y="562311"/>
                </a:cubicBezTo>
                <a:cubicBezTo>
                  <a:pt x="9119972" y="575764"/>
                  <a:pt x="9117586" y="589301"/>
                  <a:pt x="9117103" y="602920"/>
                </a:cubicBezTo>
                <a:cubicBezTo>
                  <a:pt x="9116621" y="616539"/>
                  <a:pt x="9118195" y="629800"/>
                  <a:pt x="9121825" y="642701"/>
                </a:cubicBezTo>
                <a:cubicBezTo>
                  <a:pt x="9127312" y="660867"/>
                  <a:pt x="9133103" y="678550"/>
                  <a:pt x="9139199" y="695751"/>
                </a:cubicBezTo>
                <a:cubicBezTo>
                  <a:pt x="9145295" y="712951"/>
                  <a:pt x="9151696" y="730626"/>
                  <a:pt x="9158401" y="748775"/>
                </a:cubicBezTo>
                <a:cubicBezTo>
                  <a:pt x="9160255" y="753531"/>
                  <a:pt x="9162338" y="758057"/>
                  <a:pt x="9164650" y="762355"/>
                </a:cubicBezTo>
                <a:cubicBezTo>
                  <a:pt x="9166961" y="766652"/>
                  <a:pt x="9169349" y="771484"/>
                  <a:pt x="9171813" y="776850"/>
                </a:cubicBezTo>
                <a:cubicBezTo>
                  <a:pt x="9177223" y="786030"/>
                  <a:pt x="9182557" y="795133"/>
                  <a:pt x="9187814" y="804161"/>
                </a:cubicBezTo>
                <a:cubicBezTo>
                  <a:pt x="9193072" y="813188"/>
                  <a:pt x="9198711" y="821987"/>
                  <a:pt x="9204731" y="830557"/>
                </a:cubicBezTo>
                <a:cubicBezTo>
                  <a:pt x="9207093" y="833014"/>
                  <a:pt x="9209379" y="835395"/>
                  <a:pt x="9211589" y="837701"/>
                </a:cubicBezTo>
                <a:cubicBezTo>
                  <a:pt x="9213798" y="840007"/>
                  <a:pt x="9216389" y="842089"/>
                  <a:pt x="9219361" y="843948"/>
                </a:cubicBezTo>
                <a:cubicBezTo>
                  <a:pt x="9242729" y="862247"/>
                  <a:pt x="9266707" y="879294"/>
                  <a:pt x="9291294" y="895088"/>
                </a:cubicBezTo>
                <a:lnTo>
                  <a:pt x="9291294" y="895023"/>
                </a:lnTo>
                <a:cubicBezTo>
                  <a:pt x="9294393" y="896166"/>
                  <a:pt x="9296425" y="897538"/>
                  <a:pt x="9297390" y="899138"/>
                </a:cubicBezTo>
                <a:cubicBezTo>
                  <a:pt x="9298355" y="900738"/>
                  <a:pt x="9297949" y="903024"/>
                  <a:pt x="9296171" y="905996"/>
                </a:cubicBezTo>
                <a:cubicBezTo>
                  <a:pt x="9292056" y="911432"/>
                  <a:pt x="9288398" y="916715"/>
                  <a:pt x="9285198" y="921846"/>
                </a:cubicBezTo>
                <a:cubicBezTo>
                  <a:pt x="9281998" y="926976"/>
                  <a:pt x="9278340" y="932260"/>
                  <a:pt x="9274225" y="937695"/>
                </a:cubicBezTo>
                <a:cubicBezTo>
                  <a:pt x="9270694" y="942470"/>
                  <a:pt x="9267393" y="946636"/>
                  <a:pt x="9264319" y="950192"/>
                </a:cubicBezTo>
                <a:cubicBezTo>
                  <a:pt x="9261245" y="953748"/>
                  <a:pt x="9257639" y="957304"/>
                  <a:pt x="9253499" y="960860"/>
                </a:cubicBezTo>
                <a:cubicBezTo>
                  <a:pt x="9250121" y="963527"/>
                  <a:pt x="9247733" y="967032"/>
                  <a:pt x="9246336" y="971376"/>
                </a:cubicBezTo>
                <a:cubicBezTo>
                  <a:pt x="9244939" y="975719"/>
                  <a:pt x="9242856" y="979529"/>
                  <a:pt x="9240087" y="982806"/>
                </a:cubicBezTo>
                <a:cubicBezTo>
                  <a:pt x="9236938" y="984761"/>
                  <a:pt x="9233179" y="986641"/>
                  <a:pt x="9228810" y="988444"/>
                </a:cubicBezTo>
                <a:cubicBezTo>
                  <a:pt x="9224441" y="990248"/>
                  <a:pt x="9220072" y="991213"/>
                  <a:pt x="9215703" y="991340"/>
                </a:cubicBezTo>
                <a:cubicBezTo>
                  <a:pt x="9211335" y="991162"/>
                  <a:pt x="9206661" y="990299"/>
                  <a:pt x="9201683" y="988749"/>
                </a:cubicBezTo>
                <a:cubicBezTo>
                  <a:pt x="9196705" y="987200"/>
                  <a:pt x="9192031" y="986031"/>
                  <a:pt x="9187662" y="985244"/>
                </a:cubicBezTo>
                <a:cubicBezTo>
                  <a:pt x="9184004" y="985041"/>
                  <a:pt x="9180347" y="985447"/>
                  <a:pt x="9176689" y="986463"/>
                </a:cubicBezTo>
                <a:lnTo>
                  <a:pt x="9176689" y="988902"/>
                </a:lnTo>
                <a:cubicBezTo>
                  <a:pt x="9180906" y="991416"/>
                  <a:pt x="9184970" y="994007"/>
                  <a:pt x="9188881" y="996674"/>
                </a:cubicBezTo>
                <a:cubicBezTo>
                  <a:pt x="9192793" y="999341"/>
                  <a:pt x="9196857" y="1001627"/>
                  <a:pt x="9201073" y="1003532"/>
                </a:cubicBezTo>
                <a:cubicBezTo>
                  <a:pt x="9202343" y="1004015"/>
                  <a:pt x="9203766" y="1003964"/>
                  <a:pt x="9205340" y="1003380"/>
                </a:cubicBezTo>
                <a:cubicBezTo>
                  <a:pt x="9206915" y="1002795"/>
                  <a:pt x="9208338" y="1002440"/>
                  <a:pt x="9209607" y="1002313"/>
                </a:cubicBezTo>
                <a:cubicBezTo>
                  <a:pt x="9209582" y="1003583"/>
                  <a:pt x="9209328" y="1005310"/>
                  <a:pt x="9208846" y="1007494"/>
                </a:cubicBezTo>
                <a:cubicBezTo>
                  <a:pt x="9208363" y="1009679"/>
                  <a:pt x="9207804" y="1012016"/>
                  <a:pt x="9207169" y="1014505"/>
                </a:cubicBezTo>
                <a:cubicBezTo>
                  <a:pt x="9202343" y="1011965"/>
                  <a:pt x="9197974" y="1009425"/>
                  <a:pt x="9194063" y="1006885"/>
                </a:cubicBezTo>
                <a:cubicBezTo>
                  <a:pt x="9190151" y="1004345"/>
                  <a:pt x="9186392" y="1002414"/>
                  <a:pt x="9182785" y="1001094"/>
                </a:cubicBezTo>
                <a:cubicBezTo>
                  <a:pt x="9179280" y="998935"/>
                  <a:pt x="9175927" y="996547"/>
                  <a:pt x="9172727" y="993931"/>
                </a:cubicBezTo>
                <a:cubicBezTo>
                  <a:pt x="9169527" y="991315"/>
                  <a:pt x="9165564" y="990451"/>
                  <a:pt x="9160839" y="991340"/>
                </a:cubicBezTo>
                <a:cubicBezTo>
                  <a:pt x="9157766" y="991823"/>
                  <a:pt x="9154769" y="991467"/>
                  <a:pt x="9151848" y="990273"/>
                </a:cubicBezTo>
                <a:cubicBezTo>
                  <a:pt x="9148927" y="989079"/>
                  <a:pt x="9146234" y="987809"/>
                  <a:pt x="9143771" y="986463"/>
                </a:cubicBezTo>
                <a:cubicBezTo>
                  <a:pt x="9135897" y="981231"/>
                  <a:pt x="9127873" y="977980"/>
                  <a:pt x="9119699" y="976710"/>
                </a:cubicBezTo>
                <a:cubicBezTo>
                  <a:pt x="9111527" y="975440"/>
                  <a:pt x="9102900" y="974627"/>
                  <a:pt x="9093823" y="974271"/>
                </a:cubicBezTo>
                <a:lnTo>
                  <a:pt x="8970759" y="970614"/>
                </a:lnTo>
                <a:cubicBezTo>
                  <a:pt x="8960948" y="970690"/>
                  <a:pt x="8950984" y="970537"/>
                  <a:pt x="8940869" y="970156"/>
                </a:cubicBezTo>
                <a:cubicBezTo>
                  <a:pt x="8930752" y="969775"/>
                  <a:pt x="8920788" y="968709"/>
                  <a:pt x="8910977" y="966956"/>
                </a:cubicBezTo>
                <a:cubicBezTo>
                  <a:pt x="8899946" y="964467"/>
                  <a:pt x="8889372" y="961216"/>
                  <a:pt x="8879257" y="957202"/>
                </a:cubicBezTo>
                <a:cubicBezTo>
                  <a:pt x="8869140" y="953189"/>
                  <a:pt x="8859787" y="948719"/>
                  <a:pt x="8851195" y="943791"/>
                </a:cubicBezTo>
                <a:cubicBezTo>
                  <a:pt x="8848222" y="940794"/>
                  <a:pt x="8845629" y="938559"/>
                  <a:pt x="8843417" y="937086"/>
                </a:cubicBezTo>
                <a:cubicBezTo>
                  <a:pt x="8841207" y="935612"/>
                  <a:pt x="8838919" y="934596"/>
                  <a:pt x="8836555" y="934038"/>
                </a:cubicBezTo>
                <a:cubicBezTo>
                  <a:pt x="8823827" y="927307"/>
                  <a:pt x="8813626" y="918823"/>
                  <a:pt x="8805951" y="908587"/>
                </a:cubicBezTo>
                <a:cubicBezTo>
                  <a:pt x="8798277" y="898351"/>
                  <a:pt x="8792630" y="886514"/>
                  <a:pt x="8789014" y="873078"/>
                </a:cubicBezTo>
                <a:cubicBezTo>
                  <a:pt x="8784872" y="860906"/>
                  <a:pt x="8782180" y="848494"/>
                  <a:pt x="8780936" y="835841"/>
                </a:cubicBezTo>
                <a:cubicBezTo>
                  <a:pt x="8779692" y="823188"/>
                  <a:pt x="8779134" y="810441"/>
                  <a:pt x="8779262" y="797600"/>
                </a:cubicBezTo>
                <a:cubicBezTo>
                  <a:pt x="8779262" y="787886"/>
                  <a:pt x="8778351" y="778630"/>
                  <a:pt x="8776528" y="769831"/>
                </a:cubicBezTo>
                <a:cubicBezTo>
                  <a:pt x="8774706" y="761032"/>
                  <a:pt x="8771973" y="752386"/>
                  <a:pt x="8768329" y="743893"/>
                </a:cubicBezTo>
                <a:cubicBezTo>
                  <a:pt x="8764633" y="736340"/>
                  <a:pt x="8758044" y="730390"/>
                  <a:pt x="8748559" y="726041"/>
                </a:cubicBezTo>
                <a:cubicBezTo>
                  <a:pt x="8739075" y="721693"/>
                  <a:pt x="8730648" y="720320"/>
                  <a:pt x="8723277" y="721922"/>
                </a:cubicBezTo>
                <a:cubicBezTo>
                  <a:pt x="8720836" y="723143"/>
                  <a:pt x="8718395" y="725584"/>
                  <a:pt x="8715955" y="729246"/>
                </a:cubicBezTo>
                <a:cubicBezTo>
                  <a:pt x="8706878" y="746411"/>
                  <a:pt x="8697573" y="763652"/>
                  <a:pt x="8688039" y="780969"/>
                </a:cubicBezTo>
                <a:cubicBezTo>
                  <a:pt x="8678504" y="798287"/>
                  <a:pt x="8668284" y="815223"/>
                  <a:pt x="8657377" y="831777"/>
                </a:cubicBezTo>
                <a:cubicBezTo>
                  <a:pt x="8651860" y="842023"/>
                  <a:pt x="8645503" y="851595"/>
                  <a:pt x="8638308" y="860492"/>
                </a:cubicBezTo>
                <a:cubicBezTo>
                  <a:pt x="8631114" y="869390"/>
                  <a:pt x="8623232" y="878086"/>
                  <a:pt x="8614664" y="886580"/>
                </a:cubicBezTo>
                <a:cubicBezTo>
                  <a:pt x="8609069" y="893164"/>
                  <a:pt x="8602869" y="898836"/>
                  <a:pt x="8596063" y="903596"/>
                </a:cubicBezTo>
                <a:cubicBezTo>
                  <a:pt x="8589259" y="908357"/>
                  <a:pt x="8582469" y="912814"/>
                  <a:pt x="8575696" y="916969"/>
                </a:cubicBezTo>
                <a:cubicBezTo>
                  <a:pt x="8570063" y="920423"/>
                  <a:pt x="8563730" y="922049"/>
                  <a:pt x="8556696" y="921846"/>
                </a:cubicBezTo>
                <a:cubicBezTo>
                  <a:pt x="8549662" y="921642"/>
                  <a:pt x="8543002" y="920830"/>
                  <a:pt x="8536716" y="919407"/>
                </a:cubicBezTo>
                <a:cubicBezTo>
                  <a:pt x="8543511" y="920601"/>
                  <a:pt x="8550374" y="920652"/>
                  <a:pt x="8557305" y="919560"/>
                </a:cubicBezTo>
                <a:cubicBezTo>
                  <a:pt x="8564237" y="918469"/>
                  <a:pt x="8570771" y="916389"/>
                  <a:pt x="8576908" y="913319"/>
                </a:cubicBezTo>
                <a:cubicBezTo>
                  <a:pt x="8576858" y="912686"/>
                  <a:pt x="8576656" y="912129"/>
                  <a:pt x="8576302" y="911648"/>
                </a:cubicBezTo>
                <a:cubicBezTo>
                  <a:pt x="8575949" y="911167"/>
                  <a:pt x="8575747" y="910913"/>
                  <a:pt x="8575696" y="910888"/>
                </a:cubicBezTo>
                <a:cubicBezTo>
                  <a:pt x="8573171" y="910939"/>
                  <a:pt x="8570646" y="911141"/>
                  <a:pt x="8568121" y="911496"/>
                </a:cubicBezTo>
                <a:cubicBezTo>
                  <a:pt x="8565597" y="911850"/>
                  <a:pt x="8563678" y="912053"/>
                  <a:pt x="8562365" y="912103"/>
                </a:cubicBezTo>
                <a:lnTo>
                  <a:pt x="8542822" y="912103"/>
                </a:lnTo>
                <a:cubicBezTo>
                  <a:pt x="8541576" y="912028"/>
                  <a:pt x="8540100" y="911875"/>
                  <a:pt x="8538395" y="911648"/>
                </a:cubicBezTo>
                <a:cubicBezTo>
                  <a:pt x="8536690" y="911420"/>
                  <a:pt x="8534910" y="911572"/>
                  <a:pt x="8533052" y="912103"/>
                </a:cubicBezTo>
                <a:cubicBezTo>
                  <a:pt x="8528879" y="913749"/>
                  <a:pt x="8525011" y="914104"/>
                  <a:pt x="8521449" y="913167"/>
                </a:cubicBezTo>
                <a:cubicBezTo>
                  <a:pt x="8517886" y="912230"/>
                  <a:pt x="8514018" y="911065"/>
                  <a:pt x="8509845" y="909673"/>
                </a:cubicBezTo>
                <a:lnTo>
                  <a:pt x="8473215" y="890227"/>
                </a:lnTo>
                <a:lnTo>
                  <a:pt x="8464691" y="878073"/>
                </a:lnTo>
                <a:cubicBezTo>
                  <a:pt x="8460758" y="868916"/>
                  <a:pt x="8458881" y="859827"/>
                  <a:pt x="8459058" y="850807"/>
                </a:cubicBezTo>
                <a:cubicBezTo>
                  <a:pt x="8459236" y="841786"/>
                  <a:pt x="8459490" y="832992"/>
                  <a:pt x="8459820" y="824423"/>
                </a:cubicBezTo>
                <a:cubicBezTo>
                  <a:pt x="8460682" y="831694"/>
                  <a:pt x="8463220" y="838202"/>
                  <a:pt x="8467432" y="843948"/>
                </a:cubicBezTo>
                <a:cubicBezTo>
                  <a:pt x="8471644" y="849694"/>
                  <a:pt x="8476011" y="854982"/>
                  <a:pt x="8480533" y="859812"/>
                </a:cubicBezTo>
                <a:cubicBezTo>
                  <a:pt x="8484629" y="864005"/>
                  <a:pt x="8488344" y="866292"/>
                  <a:pt x="8491678" y="866673"/>
                </a:cubicBezTo>
                <a:cubicBezTo>
                  <a:pt x="8495011" y="867054"/>
                  <a:pt x="8499032" y="865988"/>
                  <a:pt x="8503739" y="863473"/>
                </a:cubicBezTo>
                <a:cubicBezTo>
                  <a:pt x="8518650" y="853507"/>
                  <a:pt x="8530659" y="841711"/>
                  <a:pt x="8539767" y="828084"/>
                </a:cubicBezTo>
                <a:cubicBezTo>
                  <a:pt x="8548874" y="814457"/>
                  <a:pt x="8557215" y="800220"/>
                  <a:pt x="8564789" y="785373"/>
                </a:cubicBezTo>
                <a:cubicBezTo>
                  <a:pt x="8571907" y="774517"/>
                  <a:pt x="8578275" y="763890"/>
                  <a:pt x="8583891" y="753492"/>
                </a:cubicBezTo>
                <a:cubicBezTo>
                  <a:pt x="8589508" y="743094"/>
                  <a:pt x="8595291" y="732162"/>
                  <a:pt x="8601240" y="720696"/>
                </a:cubicBezTo>
                <a:cubicBezTo>
                  <a:pt x="8602486" y="719450"/>
                  <a:pt x="8603655" y="717976"/>
                  <a:pt x="8604748" y="716272"/>
                </a:cubicBezTo>
                <a:cubicBezTo>
                  <a:pt x="8605841" y="714569"/>
                  <a:pt x="8606706" y="712789"/>
                  <a:pt x="8607342" y="710934"/>
                </a:cubicBezTo>
                <a:cubicBezTo>
                  <a:pt x="8607926" y="709764"/>
                  <a:pt x="8608282" y="708747"/>
                  <a:pt x="8608409" y="707883"/>
                </a:cubicBezTo>
                <a:cubicBezTo>
                  <a:pt x="8608536" y="707018"/>
                  <a:pt x="8608588" y="706001"/>
                  <a:pt x="8608562" y="704832"/>
                </a:cubicBezTo>
                <a:cubicBezTo>
                  <a:pt x="8600782" y="706205"/>
                  <a:pt x="8593473" y="707730"/>
                  <a:pt x="8586634" y="709408"/>
                </a:cubicBezTo>
                <a:cubicBezTo>
                  <a:pt x="8579796" y="711086"/>
                  <a:pt x="8572514" y="712001"/>
                  <a:pt x="8564789" y="712154"/>
                </a:cubicBezTo>
                <a:cubicBezTo>
                  <a:pt x="8553812" y="714594"/>
                  <a:pt x="8541605" y="714594"/>
                  <a:pt x="8528166" y="712154"/>
                </a:cubicBezTo>
                <a:cubicBezTo>
                  <a:pt x="8524476" y="712179"/>
                  <a:pt x="8520863" y="711823"/>
                  <a:pt x="8517326" y="711086"/>
                </a:cubicBezTo>
                <a:cubicBezTo>
                  <a:pt x="8513789" y="710349"/>
                  <a:pt x="8510482" y="709078"/>
                  <a:pt x="8507403" y="707273"/>
                </a:cubicBezTo>
                <a:cubicBezTo>
                  <a:pt x="8504299" y="706051"/>
                  <a:pt x="8501347" y="704528"/>
                  <a:pt x="8498548" y="702705"/>
                </a:cubicBezTo>
                <a:cubicBezTo>
                  <a:pt x="8495749" y="700882"/>
                  <a:pt x="8493408" y="698766"/>
                  <a:pt x="8491525" y="696359"/>
                </a:cubicBezTo>
                <a:cubicBezTo>
                  <a:pt x="8487886" y="694984"/>
                  <a:pt x="8485698" y="692308"/>
                  <a:pt x="8484960" y="688331"/>
                </a:cubicBezTo>
                <a:cubicBezTo>
                  <a:pt x="8484222" y="684353"/>
                  <a:pt x="8484782" y="680137"/>
                  <a:pt x="8486639" y="675683"/>
                </a:cubicBezTo>
                <a:cubicBezTo>
                  <a:pt x="8490481" y="664837"/>
                  <a:pt x="8495622" y="655367"/>
                  <a:pt x="8502059" y="647273"/>
                </a:cubicBezTo>
                <a:cubicBezTo>
                  <a:pt x="8508497" y="639179"/>
                  <a:pt x="8515164" y="631546"/>
                  <a:pt x="8522059" y="624375"/>
                </a:cubicBezTo>
                <a:cubicBezTo>
                  <a:pt x="8542734" y="604292"/>
                  <a:pt x="8563002" y="584260"/>
                  <a:pt x="8582863" y="564279"/>
                </a:cubicBezTo>
                <a:cubicBezTo>
                  <a:pt x="8602723" y="544297"/>
                  <a:pt x="8622680" y="524539"/>
                  <a:pt x="8642733" y="505005"/>
                </a:cubicBezTo>
                <a:cubicBezTo>
                  <a:pt x="8649902" y="497762"/>
                  <a:pt x="8656309" y="490595"/>
                  <a:pt x="8661953" y="483504"/>
                </a:cubicBezTo>
                <a:cubicBezTo>
                  <a:pt x="8667597" y="476414"/>
                  <a:pt x="8673394" y="468942"/>
                  <a:pt x="8679344" y="461089"/>
                </a:cubicBezTo>
                <a:cubicBezTo>
                  <a:pt x="8681810" y="458115"/>
                  <a:pt x="8683284" y="454913"/>
                  <a:pt x="8683767" y="451482"/>
                </a:cubicBezTo>
                <a:cubicBezTo>
                  <a:pt x="8684250" y="448051"/>
                  <a:pt x="8683589" y="443934"/>
                  <a:pt x="8681784" y="439131"/>
                </a:cubicBezTo>
                <a:cubicBezTo>
                  <a:pt x="8680081" y="432930"/>
                  <a:pt x="8678911" y="426424"/>
                  <a:pt x="8678276" y="419612"/>
                </a:cubicBezTo>
                <a:cubicBezTo>
                  <a:pt x="8677640" y="412801"/>
                  <a:pt x="8676776" y="406295"/>
                  <a:pt x="8675682" y="400094"/>
                </a:cubicBezTo>
                <a:cubicBezTo>
                  <a:pt x="8675632" y="393919"/>
                  <a:pt x="8674208" y="387972"/>
                  <a:pt x="8671411" y="382253"/>
                </a:cubicBezTo>
                <a:cubicBezTo>
                  <a:pt x="8668614" y="376535"/>
                  <a:pt x="8664750" y="371503"/>
                  <a:pt x="8659818" y="367157"/>
                </a:cubicBezTo>
                <a:lnTo>
                  <a:pt x="8656184" y="364107"/>
                </a:lnTo>
                <a:lnTo>
                  <a:pt x="8672174" y="366090"/>
                </a:lnTo>
                <a:cubicBezTo>
                  <a:pt x="8678301" y="369318"/>
                  <a:pt x="8684352" y="372926"/>
                  <a:pt x="8690327" y="376916"/>
                </a:cubicBezTo>
                <a:cubicBezTo>
                  <a:pt x="8693911" y="380449"/>
                  <a:pt x="8697420" y="383448"/>
                  <a:pt x="8700852" y="385913"/>
                </a:cubicBezTo>
                <a:cubicBezTo>
                  <a:pt x="8704285" y="388378"/>
                  <a:pt x="8708098" y="391072"/>
                  <a:pt x="8712294" y="393995"/>
                </a:cubicBezTo>
                <a:cubicBezTo>
                  <a:pt x="8714150" y="395215"/>
                  <a:pt x="8715929" y="395520"/>
                  <a:pt x="8717633" y="394910"/>
                </a:cubicBezTo>
                <a:cubicBezTo>
                  <a:pt x="8719336" y="394300"/>
                  <a:pt x="8720811" y="392775"/>
                  <a:pt x="8722056" y="390335"/>
                </a:cubicBezTo>
                <a:cubicBezTo>
                  <a:pt x="8727116" y="383677"/>
                  <a:pt x="8732252" y="376866"/>
                  <a:pt x="8737462" y="369902"/>
                </a:cubicBezTo>
                <a:cubicBezTo>
                  <a:pt x="8742672" y="362939"/>
                  <a:pt x="8746887" y="355518"/>
                  <a:pt x="8750108" y="347639"/>
                </a:cubicBezTo>
                <a:cubicBezTo>
                  <a:pt x="8752209" y="341692"/>
                  <a:pt x="8755296" y="336203"/>
                  <a:pt x="8759370" y="331171"/>
                </a:cubicBezTo>
                <a:cubicBezTo>
                  <a:pt x="8763444" y="326139"/>
                  <a:pt x="8766836" y="320649"/>
                  <a:pt x="8769543" y="314702"/>
                </a:cubicBezTo>
                <a:cubicBezTo>
                  <a:pt x="8779459" y="296595"/>
                  <a:pt x="8788816" y="279150"/>
                  <a:pt x="8797613" y="262369"/>
                </a:cubicBezTo>
                <a:cubicBezTo>
                  <a:pt x="8798788" y="259440"/>
                  <a:pt x="8799739" y="256808"/>
                  <a:pt x="8800464" y="254475"/>
                </a:cubicBezTo>
                <a:cubicBezTo>
                  <a:pt x="8801189" y="252143"/>
                  <a:pt x="8801839" y="249501"/>
                  <a:pt x="8802414" y="246550"/>
                </a:cubicBezTo>
                <a:cubicBezTo>
                  <a:pt x="8796959" y="247745"/>
                  <a:pt x="8791788" y="248712"/>
                  <a:pt x="8786902" y="249449"/>
                </a:cubicBezTo>
                <a:cubicBezTo>
                  <a:pt x="8782015" y="250187"/>
                  <a:pt x="8777444" y="250848"/>
                  <a:pt x="8773187" y="251433"/>
                </a:cubicBezTo>
                <a:cubicBezTo>
                  <a:pt x="8755120" y="254145"/>
                  <a:pt x="8739240" y="260270"/>
                  <a:pt x="8725550" y="269808"/>
                </a:cubicBezTo>
                <a:cubicBezTo>
                  <a:pt x="8711859" y="279347"/>
                  <a:pt x="8699304" y="290652"/>
                  <a:pt x="8687886" y="303723"/>
                </a:cubicBezTo>
                <a:cubicBezTo>
                  <a:pt x="8680462" y="312212"/>
                  <a:pt x="8673038" y="320852"/>
                  <a:pt x="8665614" y="329646"/>
                </a:cubicBezTo>
                <a:cubicBezTo>
                  <a:pt x="8658190" y="338439"/>
                  <a:pt x="8651377" y="347690"/>
                  <a:pt x="8645173" y="357398"/>
                </a:cubicBezTo>
                <a:cubicBezTo>
                  <a:pt x="8639732" y="364184"/>
                  <a:pt x="8634444" y="371351"/>
                  <a:pt x="8629308" y="378899"/>
                </a:cubicBezTo>
                <a:cubicBezTo>
                  <a:pt x="8624173" y="386447"/>
                  <a:pt x="8618884" y="393919"/>
                  <a:pt x="8613444" y="401314"/>
                </a:cubicBezTo>
                <a:cubicBezTo>
                  <a:pt x="8610393" y="406245"/>
                  <a:pt x="8607037" y="411022"/>
                  <a:pt x="8603375" y="415648"/>
                </a:cubicBezTo>
                <a:cubicBezTo>
                  <a:pt x="8599714" y="420273"/>
                  <a:pt x="8595748" y="424441"/>
                  <a:pt x="8591476" y="428152"/>
                </a:cubicBezTo>
                <a:cubicBezTo>
                  <a:pt x="8590790" y="428762"/>
                  <a:pt x="8590028" y="429372"/>
                  <a:pt x="8589189" y="429982"/>
                </a:cubicBezTo>
                <a:cubicBezTo>
                  <a:pt x="8588349" y="430592"/>
                  <a:pt x="8587892" y="431201"/>
                  <a:pt x="8587816" y="431811"/>
                </a:cubicBezTo>
                <a:cubicBezTo>
                  <a:pt x="8585341" y="434175"/>
                  <a:pt x="8582715" y="436157"/>
                  <a:pt x="8579938" y="437758"/>
                </a:cubicBezTo>
                <a:cubicBezTo>
                  <a:pt x="8577160" y="439359"/>
                  <a:pt x="8574534" y="441037"/>
                  <a:pt x="8572060" y="442790"/>
                </a:cubicBezTo>
                <a:cubicBezTo>
                  <a:pt x="8570849" y="443451"/>
                  <a:pt x="8569637" y="444569"/>
                  <a:pt x="8568424" y="446145"/>
                </a:cubicBezTo>
                <a:cubicBezTo>
                  <a:pt x="8567213" y="447721"/>
                  <a:pt x="8566001" y="449449"/>
                  <a:pt x="8564789" y="451330"/>
                </a:cubicBezTo>
                <a:cubicBezTo>
                  <a:pt x="8564158" y="448432"/>
                  <a:pt x="8563602" y="446298"/>
                  <a:pt x="8563122" y="444925"/>
                </a:cubicBezTo>
                <a:cubicBezTo>
                  <a:pt x="8562643" y="443553"/>
                  <a:pt x="8562390" y="442028"/>
                  <a:pt x="8562365" y="440351"/>
                </a:cubicBezTo>
                <a:cubicBezTo>
                  <a:pt x="8562314" y="435496"/>
                  <a:pt x="8560889" y="432396"/>
                  <a:pt x="8558090" y="431049"/>
                </a:cubicBezTo>
                <a:cubicBezTo>
                  <a:pt x="8555291" y="429702"/>
                  <a:pt x="8551423" y="429956"/>
                  <a:pt x="8546487" y="431811"/>
                </a:cubicBezTo>
                <a:cubicBezTo>
                  <a:pt x="8540532" y="434836"/>
                  <a:pt x="8535342" y="435801"/>
                  <a:pt x="8530914" y="434709"/>
                </a:cubicBezTo>
                <a:cubicBezTo>
                  <a:pt x="8526487" y="433616"/>
                  <a:pt x="8521907" y="430617"/>
                  <a:pt x="8517174" y="425712"/>
                </a:cubicBezTo>
                <a:lnTo>
                  <a:pt x="8500074" y="409853"/>
                </a:lnTo>
                <a:cubicBezTo>
                  <a:pt x="8497530" y="409955"/>
                  <a:pt x="8494985" y="410057"/>
                  <a:pt x="8492441" y="410158"/>
                </a:cubicBezTo>
                <a:cubicBezTo>
                  <a:pt x="8489897" y="410260"/>
                  <a:pt x="8487962" y="409752"/>
                  <a:pt x="8486639" y="408634"/>
                </a:cubicBezTo>
                <a:cubicBezTo>
                  <a:pt x="8482950" y="405686"/>
                  <a:pt x="8479949" y="402432"/>
                  <a:pt x="8477636" y="398874"/>
                </a:cubicBezTo>
                <a:cubicBezTo>
                  <a:pt x="8475323" y="395316"/>
                  <a:pt x="8473849" y="390844"/>
                  <a:pt x="8473215" y="385456"/>
                </a:cubicBezTo>
                <a:cubicBezTo>
                  <a:pt x="8472910" y="370944"/>
                  <a:pt x="8475047" y="356966"/>
                  <a:pt x="8479623" y="343522"/>
                </a:cubicBezTo>
                <a:cubicBezTo>
                  <a:pt x="8484199" y="330078"/>
                  <a:pt x="8489388" y="316405"/>
                  <a:pt x="8495189" y="302503"/>
                </a:cubicBezTo>
                <a:lnTo>
                  <a:pt x="8553815" y="154988"/>
                </a:lnTo>
                <a:cubicBezTo>
                  <a:pt x="8557862" y="144191"/>
                  <a:pt x="8561062" y="133836"/>
                  <a:pt x="8563417" y="123922"/>
                </a:cubicBezTo>
                <a:cubicBezTo>
                  <a:pt x="8565772" y="114008"/>
                  <a:pt x="8568653" y="103650"/>
                  <a:pt x="8572060" y="92848"/>
                </a:cubicBezTo>
                <a:cubicBezTo>
                  <a:pt x="8572616" y="89806"/>
                  <a:pt x="8573929" y="87373"/>
                  <a:pt x="8575999" y="85548"/>
                </a:cubicBezTo>
                <a:cubicBezTo>
                  <a:pt x="8578070" y="83723"/>
                  <a:pt x="8581200" y="82507"/>
                  <a:pt x="8585392" y="81898"/>
                </a:cubicBezTo>
                <a:cubicBezTo>
                  <a:pt x="8597537" y="81417"/>
                  <a:pt x="8609532" y="82076"/>
                  <a:pt x="8621378" y="83875"/>
                </a:cubicBezTo>
                <a:cubicBezTo>
                  <a:pt x="8633224" y="85675"/>
                  <a:pt x="8645224" y="87855"/>
                  <a:pt x="8657377" y="90415"/>
                </a:cubicBezTo>
                <a:lnTo>
                  <a:pt x="8661038" y="90415"/>
                </a:lnTo>
                <a:cubicBezTo>
                  <a:pt x="8659843" y="86309"/>
                  <a:pt x="8658877" y="82659"/>
                  <a:pt x="8658140" y="79465"/>
                </a:cubicBezTo>
                <a:cubicBezTo>
                  <a:pt x="8657402" y="76271"/>
                  <a:pt x="8656741" y="72621"/>
                  <a:pt x="8656156" y="68515"/>
                </a:cubicBezTo>
                <a:cubicBezTo>
                  <a:pt x="8654402" y="64181"/>
                  <a:pt x="8652724" y="59466"/>
                  <a:pt x="8651122" y="54369"/>
                </a:cubicBezTo>
                <a:cubicBezTo>
                  <a:pt x="8649521" y="49273"/>
                  <a:pt x="8647538" y="44249"/>
                  <a:pt x="8645173" y="39297"/>
                </a:cubicBezTo>
                <a:cubicBezTo>
                  <a:pt x="8640469" y="29188"/>
                  <a:pt x="8633706" y="21365"/>
                  <a:pt x="8624884" y="15828"/>
                </a:cubicBezTo>
                <a:cubicBezTo>
                  <a:pt x="8616062" y="10290"/>
                  <a:pt x="8604113" y="5515"/>
                  <a:pt x="8589036" y="1502"/>
                </a:cubicBezTo>
                <a:cubicBezTo>
                  <a:pt x="8593943" y="207"/>
                  <a:pt x="8599384" y="-251"/>
                  <a:pt x="8605358" y="130"/>
                </a:cubicBezTo>
                <a:close/>
              </a:path>
            </a:pathLst>
          </a:custGeom>
          <a:solidFill>
            <a:schemeClr val="bg1"/>
          </a:solidFill>
          <a:ln>
            <a:noFill/>
          </a:ln>
          <a:effectLst>
            <a:outerShdw blurRad="1143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9600" dirty="0">
              <a:solidFill>
                <a:schemeClr val="bg1"/>
              </a:solidFill>
              <a:latin typeface="演示新手书" panose="00000500000000000000" pitchFamily="50" charset="-122"/>
              <a:ea typeface="演示新手书" panose="00000500000000000000" pitchFamily="50" charset="-122"/>
            </a:endParaRPr>
          </a:p>
        </p:txBody>
      </p:sp>
      <p:sp>
        <p:nvSpPr>
          <p:cNvPr id="3" name="矩形 2">
            <a:extLst>
              <a:ext uri="{FF2B5EF4-FFF2-40B4-BE49-F238E27FC236}">
                <a16:creationId xmlns:a16="http://schemas.microsoft.com/office/drawing/2014/main" id="{F175EE48-05C4-44B8-8501-11FD5962BAC3}"/>
              </a:ext>
            </a:extLst>
          </p:cNvPr>
          <p:cNvSpPr/>
          <p:nvPr/>
        </p:nvSpPr>
        <p:spPr>
          <a:xfrm>
            <a:off x="7139063" y="2342603"/>
            <a:ext cx="1156874" cy="8617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37483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D698426-A401-414B-A171-0DCD9B23186F}"/>
              </a:ext>
            </a:extLst>
          </p:cNvPr>
          <p:cNvGrpSpPr/>
          <p:nvPr/>
        </p:nvGrpSpPr>
        <p:grpSpPr>
          <a:xfrm>
            <a:off x="495391" y="1731256"/>
            <a:ext cx="2871059" cy="4380619"/>
            <a:chOff x="992916" y="1731256"/>
            <a:chExt cx="2871059" cy="4380619"/>
          </a:xfrm>
        </p:grpSpPr>
        <p:grpSp>
          <p:nvGrpSpPr>
            <p:cNvPr id="19" name="组合 18">
              <a:extLst>
                <a:ext uri="{FF2B5EF4-FFF2-40B4-BE49-F238E27FC236}">
                  <a16:creationId xmlns:a16="http://schemas.microsoft.com/office/drawing/2014/main" id="{F6BBD192-EA0E-43BF-A767-91BC69440330}"/>
                </a:ext>
              </a:extLst>
            </p:cNvPr>
            <p:cNvGrpSpPr/>
            <p:nvPr/>
          </p:nvGrpSpPr>
          <p:grpSpPr>
            <a:xfrm>
              <a:off x="1330761" y="1731256"/>
              <a:ext cx="1934159" cy="1934159"/>
              <a:chOff x="1235592" y="2188460"/>
              <a:chExt cx="1934159" cy="1934159"/>
            </a:xfrm>
          </p:grpSpPr>
          <p:sp>
            <p:nvSpPr>
              <p:cNvPr id="18" name="任意多边形: 形状 17">
                <a:extLst>
                  <a:ext uri="{FF2B5EF4-FFF2-40B4-BE49-F238E27FC236}">
                    <a16:creationId xmlns:a16="http://schemas.microsoft.com/office/drawing/2014/main" id="{DC5574C1-C9D7-4F64-8A34-1389169180E4}"/>
                  </a:ext>
                </a:extLst>
              </p:cNvPr>
              <p:cNvSpPr/>
              <p:nvPr/>
            </p:nvSpPr>
            <p:spPr>
              <a:xfrm rot="20450594">
                <a:off x="1387823" y="2188460"/>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B36EB416-9F3C-4E67-9926-9769EB1794B0}"/>
                  </a:ext>
                </a:extLst>
              </p:cNvPr>
              <p:cNvSpPr/>
              <p:nvPr/>
            </p:nvSpPr>
            <p:spPr>
              <a:xfrm rot="4980474">
                <a:off x="1387822" y="2320224"/>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blipFill dpi="0" rotWithShape="0">
                <a:blip r:embed="rId3">
                  <a:duotone>
                    <a:schemeClr val="accent5">
                      <a:shade val="45000"/>
                      <a:satMod val="135000"/>
                    </a:schemeClr>
                    <a:prstClr val="white"/>
                  </a:duotone>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id="{976287D0-7545-4A6C-8FEF-CB169E1EBBF0}"/>
                </a:ext>
              </a:extLst>
            </p:cNvPr>
            <p:cNvGrpSpPr/>
            <p:nvPr/>
          </p:nvGrpSpPr>
          <p:grpSpPr>
            <a:xfrm>
              <a:off x="992916" y="3976471"/>
              <a:ext cx="2871059" cy="2135404"/>
              <a:chOff x="38100" y="2830770"/>
              <a:chExt cx="2871059" cy="2135404"/>
            </a:xfrm>
          </p:grpSpPr>
          <p:sp>
            <p:nvSpPr>
              <p:cNvPr id="35" name="文本框 34">
                <a:extLst>
                  <a:ext uri="{FF2B5EF4-FFF2-40B4-BE49-F238E27FC236}">
                    <a16:creationId xmlns:a16="http://schemas.microsoft.com/office/drawing/2014/main" id="{C5F8EC60-5429-45A4-9284-093CF85AAD67}"/>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36" name="文本框 35">
                <a:extLst>
                  <a:ext uri="{FF2B5EF4-FFF2-40B4-BE49-F238E27FC236}">
                    <a16:creationId xmlns:a16="http://schemas.microsoft.com/office/drawing/2014/main" id="{63246ED0-DC76-4F51-91DA-09AE2873C973}"/>
                  </a:ext>
                </a:extLst>
              </p:cNvPr>
              <p:cNvSpPr txBox="1"/>
              <p:nvPr/>
            </p:nvSpPr>
            <p:spPr>
              <a:xfrm flipH="1">
                <a:off x="556134" y="2830770"/>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37" name="直接连接符 36">
                <a:extLst>
                  <a:ext uri="{FF2B5EF4-FFF2-40B4-BE49-F238E27FC236}">
                    <a16:creationId xmlns:a16="http://schemas.microsoft.com/office/drawing/2014/main" id="{FBD477C0-FE03-4622-8DB6-3A6B3FE6525B}"/>
                  </a:ext>
                </a:extLst>
              </p:cNvPr>
              <p:cNvCxnSpPr/>
              <p:nvPr/>
            </p:nvCxnSpPr>
            <p:spPr>
              <a:xfrm>
                <a:off x="677518" y="329243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 name="组合 2">
            <a:extLst>
              <a:ext uri="{FF2B5EF4-FFF2-40B4-BE49-F238E27FC236}">
                <a16:creationId xmlns:a16="http://schemas.microsoft.com/office/drawing/2014/main" id="{8640F077-91EF-4BAC-8A28-46F479BBE29D}"/>
              </a:ext>
            </a:extLst>
          </p:cNvPr>
          <p:cNvGrpSpPr/>
          <p:nvPr/>
        </p:nvGrpSpPr>
        <p:grpSpPr>
          <a:xfrm>
            <a:off x="4817982" y="1731258"/>
            <a:ext cx="2871059" cy="4368507"/>
            <a:chOff x="4930432" y="1731258"/>
            <a:chExt cx="2871059" cy="4368507"/>
          </a:xfrm>
        </p:grpSpPr>
        <p:grpSp>
          <p:nvGrpSpPr>
            <p:cNvPr id="20" name="组合 19">
              <a:extLst>
                <a:ext uri="{FF2B5EF4-FFF2-40B4-BE49-F238E27FC236}">
                  <a16:creationId xmlns:a16="http://schemas.microsoft.com/office/drawing/2014/main" id="{7DB26A4D-B731-49E2-BC41-13FDC4DBED67}"/>
                </a:ext>
              </a:extLst>
            </p:cNvPr>
            <p:cNvGrpSpPr/>
            <p:nvPr/>
          </p:nvGrpSpPr>
          <p:grpSpPr>
            <a:xfrm>
              <a:off x="5354617" y="1731258"/>
              <a:ext cx="1934159" cy="1934159"/>
              <a:chOff x="1235592" y="2188460"/>
              <a:chExt cx="1934159" cy="1934159"/>
            </a:xfrm>
          </p:grpSpPr>
          <p:sp>
            <p:nvSpPr>
              <p:cNvPr id="21" name="任意多边形: 形状 20">
                <a:extLst>
                  <a:ext uri="{FF2B5EF4-FFF2-40B4-BE49-F238E27FC236}">
                    <a16:creationId xmlns:a16="http://schemas.microsoft.com/office/drawing/2014/main" id="{AC29C4E8-64F6-4600-A38C-2E7F1ED8E93A}"/>
                  </a:ext>
                </a:extLst>
              </p:cNvPr>
              <p:cNvSpPr/>
              <p:nvPr/>
            </p:nvSpPr>
            <p:spPr>
              <a:xfrm rot="20450594">
                <a:off x="1387823" y="2188460"/>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09B905F8-3E2C-42CE-A533-417CEDE6608E}"/>
                  </a:ext>
                </a:extLst>
              </p:cNvPr>
              <p:cNvSpPr/>
              <p:nvPr/>
            </p:nvSpPr>
            <p:spPr>
              <a:xfrm rot="4980474">
                <a:off x="1387822" y="2320224"/>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blipFill dpi="0" rotWithShape="1">
                <a:blip r:embed="rId4">
                  <a:duotone>
                    <a:schemeClr val="accent5">
                      <a:shade val="45000"/>
                      <a:satMod val="135000"/>
                    </a:schemeClr>
                    <a:prstClr val="white"/>
                  </a:duotone>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A5D58A0A-96BB-49A6-B9AB-26B4D4566D55}"/>
                </a:ext>
              </a:extLst>
            </p:cNvPr>
            <p:cNvGrpSpPr/>
            <p:nvPr/>
          </p:nvGrpSpPr>
          <p:grpSpPr>
            <a:xfrm>
              <a:off x="4930432" y="3964361"/>
              <a:ext cx="2871059" cy="2135404"/>
              <a:chOff x="38100" y="2830770"/>
              <a:chExt cx="2871059" cy="2135404"/>
            </a:xfrm>
          </p:grpSpPr>
          <p:sp>
            <p:nvSpPr>
              <p:cNvPr id="39" name="文本框 38">
                <a:extLst>
                  <a:ext uri="{FF2B5EF4-FFF2-40B4-BE49-F238E27FC236}">
                    <a16:creationId xmlns:a16="http://schemas.microsoft.com/office/drawing/2014/main" id="{0BCC7233-8DE2-443E-9EC3-23704C072EFC}"/>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0" name="文本框 39">
                <a:extLst>
                  <a:ext uri="{FF2B5EF4-FFF2-40B4-BE49-F238E27FC236}">
                    <a16:creationId xmlns:a16="http://schemas.microsoft.com/office/drawing/2014/main" id="{15606544-0E07-478B-B517-8F526657BB29}"/>
                  </a:ext>
                </a:extLst>
              </p:cNvPr>
              <p:cNvSpPr txBox="1"/>
              <p:nvPr/>
            </p:nvSpPr>
            <p:spPr>
              <a:xfrm flipH="1">
                <a:off x="556134" y="2830770"/>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41" name="直接连接符 40">
                <a:extLst>
                  <a:ext uri="{FF2B5EF4-FFF2-40B4-BE49-F238E27FC236}">
                    <a16:creationId xmlns:a16="http://schemas.microsoft.com/office/drawing/2014/main" id="{5E6ACDB1-371F-4CE2-A52D-6E979D1E6738}"/>
                  </a:ext>
                </a:extLst>
              </p:cNvPr>
              <p:cNvCxnSpPr/>
              <p:nvPr/>
            </p:nvCxnSpPr>
            <p:spPr>
              <a:xfrm>
                <a:off x="677518" y="329243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 name="组合 3">
            <a:extLst>
              <a:ext uri="{FF2B5EF4-FFF2-40B4-BE49-F238E27FC236}">
                <a16:creationId xmlns:a16="http://schemas.microsoft.com/office/drawing/2014/main" id="{FC2FD109-A6DA-453F-96C5-C702D346887D}"/>
              </a:ext>
            </a:extLst>
          </p:cNvPr>
          <p:cNvGrpSpPr/>
          <p:nvPr/>
        </p:nvGrpSpPr>
        <p:grpSpPr>
          <a:xfrm>
            <a:off x="9140573" y="1731255"/>
            <a:ext cx="2871059" cy="4380620"/>
            <a:chOff x="8867947" y="1731255"/>
            <a:chExt cx="2871059" cy="4380620"/>
          </a:xfrm>
        </p:grpSpPr>
        <p:grpSp>
          <p:nvGrpSpPr>
            <p:cNvPr id="26" name="组合 25">
              <a:extLst>
                <a:ext uri="{FF2B5EF4-FFF2-40B4-BE49-F238E27FC236}">
                  <a16:creationId xmlns:a16="http://schemas.microsoft.com/office/drawing/2014/main" id="{EC52217D-89DA-4ABA-AF6B-46C96ABCF8C6}"/>
                </a:ext>
              </a:extLst>
            </p:cNvPr>
            <p:cNvGrpSpPr/>
            <p:nvPr/>
          </p:nvGrpSpPr>
          <p:grpSpPr>
            <a:xfrm>
              <a:off x="9378473" y="1731255"/>
              <a:ext cx="1934159" cy="1934159"/>
              <a:chOff x="1235592" y="2188460"/>
              <a:chExt cx="1934159" cy="1934159"/>
            </a:xfrm>
          </p:grpSpPr>
          <p:sp>
            <p:nvSpPr>
              <p:cNvPr id="27" name="任意多边形: 形状 26">
                <a:extLst>
                  <a:ext uri="{FF2B5EF4-FFF2-40B4-BE49-F238E27FC236}">
                    <a16:creationId xmlns:a16="http://schemas.microsoft.com/office/drawing/2014/main" id="{0AC4FCC8-FF7C-420E-8B6F-E845ACF34594}"/>
                  </a:ext>
                </a:extLst>
              </p:cNvPr>
              <p:cNvSpPr/>
              <p:nvPr/>
            </p:nvSpPr>
            <p:spPr>
              <a:xfrm rot="20450594">
                <a:off x="1387823" y="2188460"/>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80EB4422-5AF1-4E8F-B532-28469D545A43}"/>
                  </a:ext>
                </a:extLst>
              </p:cNvPr>
              <p:cNvSpPr/>
              <p:nvPr/>
            </p:nvSpPr>
            <p:spPr>
              <a:xfrm rot="4980474">
                <a:off x="1387822" y="2320224"/>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blipFill dpi="0" rotWithShape="0">
                <a:blip r:embed="rId5">
                  <a:duotone>
                    <a:schemeClr val="accent5">
                      <a:shade val="45000"/>
                      <a:satMod val="135000"/>
                    </a:schemeClr>
                    <a:prstClr val="white"/>
                  </a:duotone>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77663BC7-654B-4E7D-89B8-D580B0C5BA1E}"/>
                </a:ext>
              </a:extLst>
            </p:cNvPr>
            <p:cNvGrpSpPr/>
            <p:nvPr/>
          </p:nvGrpSpPr>
          <p:grpSpPr>
            <a:xfrm>
              <a:off x="8867947" y="3976471"/>
              <a:ext cx="2871059" cy="2135404"/>
              <a:chOff x="38100" y="2830770"/>
              <a:chExt cx="2871059" cy="2135404"/>
            </a:xfrm>
          </p:grpSpPr>
          <p:sp>
            <p:nvSpPr>
              <p:cNvPr id="43" name="文本框 42">
                <a:extLst>
                  <a:ext uri="{FF2B5EF4-FFF2-40B4-BE49-F238E27FC236}">
                    <a16:creationId xmlns:a16="http://schemas.microsoft.com/office/drawing/2014/main" id="{111694E9-6BAE-4B30-8607-8FF4C9B824B1}"/>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4" name="文本框 43">
                <a:extLst>
                  <a:ext uri="{FF2B5EF4-FFF2-40B4-BE49-F238E27FC236}">
                    <a16:creationId xmlns:a16="http://schemas.microsoft.com/office/drawing/2014/main" id="{C3D42C52-2647-4801-BD29-01FC32A67DD1}"/>
                  </a:ext>
                </a:extLst>
              </p:cNvPr>
              <p:cNvSpPr txBox="1"/>
              <p:nvPr/>
            </p:nvSpPr>
            <p:spPr>
              <a:xfrm flipH="1">
                <a:off x="556134" y="2830770"/>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45" name="直接连接符 44">
                <a:extLst>
                  <a:ext uri="{FF2B5EF4-FFF2-40B4-BE49-F238E27FC236}">
                    <a16:creationId xmlns:a16="http://schemas.microsoft.com/office/drawing/2014/main" id="{730193A3-569C-4071-8382-0DE6FDC88109}"/>
                  </a:ext>
                </a:extLst>
              </p:cNvPr>
              <p:cNvCxnSpPr/>
              <p:nvPr/>
            </p:nvCxnSpPr>
            <p:spPr>
              <a:xfrm>
                <a:off x="692032" y="329243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8" name="组合 67">
            <a:extLst>
              <a:ext uri="{FF2B5EF4-FFF2-40B4-BE49-F238E27FC236}">
                <a16:creationId xmlns:a16="http://schemas.microsoft.com/office/drawing/2014/main" id="{5C9E8B47-6427-4003-8B44-B79522A8319C}"/>
              </a:ext>
            </a:extLst>
          </p:cNvPr>
          <p:cNvGrpSpPr/>
          <p:nvPr/>
        </p:nvGrpSpPr>
        <p:grpSpPr>
          <a:xfrm>
            <a:off x="1055339" y="92206"/>
            <a:ext cx="10234055" cy="1050797"/>
            <a:chOff x="1055339" y="92206"/>
            <a:chExt cx="10234055" cy="1050797"/>
          </a:xfrm>
        </p:grpSpPr>
        <p:sp>
          <p:nvSpPr>
            <p:cNvPr id="71" name="文本框 70">
              <a:extLst>
                <a:ext uri="{FF2B5EF4-FFF2-40B4-BE49-F238E27FC236}">
                  <a16:creationId xmlns:a16="http://schemas.microsoft.com/office/drawing/2014/main" id="{E5D468CE-F7B2-496D-BC31-F5F1F0CD0470}"/>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72" name="文本框 71">
              <a:extLst>
                <a:ext uri="{FF2B5EF4-FFF2-40B4-BE49-F238E27FC236}">
                  <a16:creationId xmlns:a16="http://schemas.microsoft.com/office/drawing/2014/main" id="{0418FC32-3F38-4382-9B17-2764DB623ABC}"/>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73" name="文本框 72">
              <a:extLst>
                <a:ext uri="{FF2B5EF4-FFF2-40B4-BE49-F238E27FC236}">
                  <a16:creationId xmlns:a16="http://schemas.microsoft.com/office/drawing/2014/main" id="{3200BF69-123A-4737-BD67-48587BE741BB}"/>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74" name="文本框 73">
              <a:extLst>
                <a:ext uri="{FF2B5EF4-FFF2-40B4-BE49-F238E27FC236}">
                  <a16:creationId xmlns:a16="http://schemas.microsoft.com/office/drawing/2014/main" id="{90911428-C4F4-4CF1-8EBF-92D84D076390}"/>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75" name="文本框 74">
              <a:extLst>
                <a:ext uri="{FF2B5EF4-FFF2-40B4-BE49-F238E27FC236}">
                  <a16:creationId xmlns:a16="http://schemas.microsoft.com/office/drawing/2014/main" id="{FCB94456-B351-4664-8415-90253127D662}"/>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77" name="箭头: 五边形 76">
              <a:extLst>
                <a:ext uri="{FF2B5EF4-FFF2-40B4-BE49-F238E27FC236}">
                  <a16:creationId xmlns:a16="http://schemas.microsoft.com/office/drawing/2014/main" id="{15392064-AA0F-48D1-9308-6A0754037EDA}"/>
                </a:ext>
              </a:extLst>
            </p:cNvPr>
            <p:cNvSpPr/>
            <p:nvPr/>
          </p:nvSpPr>
          <p:spPr>
            <a:xfrm rot="5400000">
              <a:off x="3766027"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a:extLst>
                <a:ext uri="{FF2B5EF4-FFF2-40B4-BE49-F238E27FC236}">
                  <a16:creationId xmlns:a16="http://schemas.microsoft.com/office/drawing/2014/main" id="{C75DD941-1FA7-4864-83CD-99ECCF51CABF}"/>
                </a:ext>
              </a:extLst>
            </p:cNvPr>
            <p:cNvSpPr/>
            <p:nvPr/>
          </p:nvSpPr>
          <p:spPr>
            <a:xfrm>
              <a:off x="3774172"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5794403"/>
      </p:ext>
    </p:extLst>
  </p:cSld>
  <p:clrMapOvr>
    <a:masterClrMapping/>
  </p:clrMapOvr>
  <p:transition spd="med">
    <p:pull dir="u"/>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9000" b="-69000"/>
          </a:stretch>
        </a:blipFill>
        <a:effectLst/>
      </p:bgPr>
    </p:bg>
    <p:spTree>
      <p:nvGrpSpPr>
        <p:cNvPr id="1" name=""/>
        <p:cNvGrpSpPr/>
        <p:nvPr/>
      </p:nvGrpSpPr>
      <p:grpSpPr>
        <a:xfrm>
          <a:off x="0" y="0"/>
          <a:ext cx="0" cy="0"/>
          <a:chOff x="0" y="0"/>
          <a:chExt cx="0" cy="0"/>
        </a:xfrm>
      </p:grpSpPr>
      <p:sp>
        <p:nvSpPr>
          <p:cNvPr id="23" name="任意多边形: 形状 22">
            <a:extLst>
              <a:ext uri="{FF2B5EF4-FFF2-40B4-BE49-F238E27FC236}">
                <a16:creationId xmlns:a16="http://schemas.microsoft.com/office/drawing/2014/main" id="{1CE0CEF3-E96D-44C2-971F-673E8A7A76EB}"/>
              </a:ext>
            </a:extLst>
          </p:cNvPr>
          <p:cNvSpPr/>
          <p:nvPr/>
        </p:nvSpPr>
        <p:spPr>
          <a:xfrm>
            <a:off x="-56099" y="3135407"/>
            <a:ext cx="3345850" cy="3722594"/>
          </a:xfrm>
          <a:custGeom>
            <a:avLst/>
            <a:gdLst>
              <a:gd name="connsiteX0" fmla="*/ 510657 w 3030890"/>
              <a:gd name="connsiteY0" fmla="*/ 14 h 3794455"/>
              <a:gd name="connsiteX1" fmla="*/ 927021 w 3030890"/>
              <a:gd name="connsiteY1" fmla="*/ 147847 h 3794455"/>
              <a:gd name="connsiteX2" fmla="*/ 1025309 w 3030890"/>
              <a:gd name="connsiteY2" fmla="*/ 250118 h 3794455"/>
              <a:gd name="connsiteX3" fmla="*/ 1030914 w 3030890"/>
              <a:gd name="connsiteY3" fmla="*/ 242424 h 3794455"/>
              <a:gd name="connsiteX4" fmla="*/ 1025801 w 3030890"/>
              <a:gd name="connsiteY4" fmla="*/ 250630 h 3794455"/>
              <a:gd name="connsiteX5" fmla="*/ 1032854 w 3030890"/>
              <a:gd name="connsiteY5" fmla="*/ 257969 h 3794455"/>
              <a:gd name="connsiteX6" fmla="*/ 1873141 w 3030890"/>
              <a:gd name="connsiteY6" fmla="*/ 60523 h 3794455"/>
              <a:gd name="connsiteX7" fmla="*/ 2299254 w 3030890"/>
              <a:gd name="connsiteY7" fmla="*/ 599171 h 3794455"/>
              <a:gd name="connsiteX8" fmla="*/ 2301560 w 3030890"/>
              <a:gd name="connsiteY8" fmla="*/ 599962 h 3794455"/>
              <a:gd name="connsiteX9" fmla="*/ 2393371 w 3030890"/>
              <a:gd name="connsiteY9" fmla="*/ 631464 h 3794455"/>
              <a:gd name="connsiteX10" fmla="*/ 2846112 w 3030890"/>
              <a:gd name="connsiteY10" fmla="*/ 1121944 h 3794455"/>
              <a:gd name="connsiteX11" fmla="*/ 2821635 w 3030890"/>
              <a:gd name="connsiteY11" fmla="*/ 1688813 h 3794455"/>
              <a:gd name="connsiteX12" fmla="*/ 3000438 w 3030890"/>
              <a:gd name="connsiteY12" fmla="*/ 2555544 h 3794455"/>
              <a:gd name="connsiteX13" fmla="*/ 2162838 w 3030890"/>
              <a:gd name="connsiteY13" fmla="*/ 3314236 h 3794455"/>
              <a:gd name="connsiteX14" fmla="*/ 2040192 w 3030890"/>
              <a:gd name="connsiteY14" fmla="*/ 3752839 h 3794455"/>
              <a:gd name="connsiteX15" fmla="*/ 2012299 w 3030890"/>
              <a:gd name="connsiteY15" fmla="*/ 3794455 h 3794455"/>
              <a:gd name="connsiteX16" fmla="*/ 0 w 3030890"/>
              <a:gd name="connsiteY16" fmla="*/ 3794455 h 3794455"/>
              <a:gd name="connsiteX17" fmla="*/ 0 w 3030890"/>
              <a:gd name="connsiteY17" fmla="*/ 259164 h 3794455"/>
              <a:gd name="connsiteX18" fmla="*/ 19156 w 3030890"/>
              <a:gd name="connsiteY18" fmla="*/ 230041 h 3794455"/>
              <a:gd name="connsiteX19" fmla="*/ 423311 w 3030890"/>
              <a:gd name="connsiteY19" fmla="*/ 6504 h 3794455"/>
              <a:gd name="connsiteX20" fmla="*/ 510657 w 3030890"/>
              <a:gd name="connsiteY20" fmla="*/ 14 h 379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30890" h="3794455">
                <a:moveTo>
                  <a:pt x="510657" y="14"/>
                </a:moveTo>
                <a:cubicBezTo>
                  <a:pt x="662875" y="-980"/>
                  <a:pt x="810127" y="51777"/>
                  <a:pt x="927021" y="147847"/>
                </a:cubicBezTo>
                <a:lnTo>
                  <a:pt x="1025309" y="250118"/>
                </a:lnTo>
                <a:lnTo>
                  <a:pt x="1030914" y="242424"/>
                </a:lnTo>
                <a:lnTo>
                  <a:pt x="1025801" y="250630"/>
                </a:lnTo>
                <a:lnTo>
                  <a:pt x="1032854" y="257969"/>
                </a:lnTo>
                <a:cubicBezTo>
                  <a:pt x="1239120" y="13891"/>
                  <a:pt x="1580309" y="-66256"/>
                  <a:pt x="1873141" y="60523"/>
                </a:cubicBezTo>
                <a:cubicBezTo>
                  <a:pt x="2096272" y="157096"/>
                  <a:pt x="2256270" y="359282"/>
                  <a:pt x="2299254" y="599171"/>
                </a:cubicBezTo>
                <a:lnTo>
                  <a:pt x="2301560" y="599962"/>
                </a:lnTo>
                <a:lnTo>
                  <a:pt x="2393371" y="631464"/>
                </a:lnTo>
                <a:cubicBezTo>
                  <a:pt x="2606600" y="719935"/>
                  <a:pt x="2772978" y="898150"/>
                  <a:pt x="2846112" y="1121944"/>
                </a:cubicBezTo>
                <a:cubicBezTo>
                  <a:pt x="2906857" y="1307593"/>
                  <a:pt x="2898201" y="1509227"/>
                  <a:pt x="2821635" y="1688813"/>
                </a:cubicBezTo>
                <a:cubicBezTo>
                  <a:pt x="3009841" y="1935096"/>
                  <a:pt x="3075661" y="2254360"/>
                  <a:pt x="3000438" y="2555544"/>
                </a:cubicBezTo>
                <a:cubicBezTo>
                  <a:pt x="2900439" y="2955946"/>
                  <a:pt x="2569399" y="3255808"/>
                  <a:pt x="2162838" y="3314236"/>
                </a:cubicBezTo>
                <a:cubicBezTo>
                  <a:pt x="2161626" y="3470437"/>
                  <a:pt x="2118436" y="3621599"/>
                  <a:pt x="2040192" y="3752839"/>
                </a:cubicBezTo>
                <a:lnTo>
                  <a:pt x="2012299" y="3794455"/>
                </a:lnTo>
                <a:lnTo>
                  <a:pt x="0" y="3794455"/>
                </a:lnTo>
                <a:lnTo>
                  <a:pt x="0" y="259164"/>
                </a:lnTo>
                <a:lnTo>
                  <a:pt x="19156" y="230041"/>
                </a:lnTo>
                <a:cubicBezTo>
                  <a:pt x="121132" y="109795"/>
                  <a:pt x="264246" y="29159"/>
                  <a:pt x="423311" y="6504"/>
                </a:cubicBezTo>
                <a:cubicBezTo>
                  <a:pt x="452490" y="2343"/>
                  <a:pt x="481664" y="203"/>
                  <a:pt x="510657" y="14"/>
                </a:cubicBezTo>
                <a:close/>
              </a:path>
            </a:pathLst>
          </a:custGeom>
          <a:blipFill>
            <a:blip r:embed="rId3">
              <a:duotone>
                <a:schemeClr val="accent1">
                  <a:shade val="45000"/>
                  <a:satMod val="135000"/>
                </a:schemeClr>
                <a:prstClr val="white"/>
              </a:duotone>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765840EE-3E73-4458-BB80-AD1555F92DCF}"/>
              </a:ext>
            </a:extLst>
          </p:cNvPr>
          <p:cNvSpPr txBox="1"/>
          <p:nvPr/>
        </p:nvSpPr>
        <p:spPr>
          <a:xfrm flipH="1">
            <a:off x="4326293" y="3897507"/>
            <a:ext cx="7753023" cy="1653786"/>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2CD351C8-7B7F-4397-AD12-95784A6DD6F2}"/>
              </a:ext>
            </a:extLst>
          </p:cNvPr>
          <p:cNvSpPr txBox="1"/>
          <p:nvPr/>
        </p:nvSpPr>
        <p:spPr>
          <a:xfrm flipH="1">
            <a:off x="4351318" y="3261727"/>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30" name="直接连接符 29">
            <a:extLst>
              <a:ext uri="{FF2B5EF4-FFF2-40B4-BE49-F238E27FC236}">
                <a16:creationId xmlns:a16="http://schemas.microsoft.com/office/drawing/2014/main" id="{875A7AD7-B01F-43EB-8413-60B37BB623B0}"/>
              </a:ext>
            </a:extLst>
          </p:cNvPr>
          <p:cNvCxnSpPr>
            <a:cxnSpLocks/>
          </p:cNvCxnSpPr>
          <p:nvPr/>
        </p:nvCxnSpPr>
        <p:spPr>
          <a:xfrm>
            <a:off x="4498089" y="3723392"/>
            <a:ext cx="6722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任意多边形: 形状 31">
            <a:extLst>
              <a:ext uri="{FF2B5EF4-FFF2-40B4-BE49-F238E27FC236}">
                <a16:creationId xmlns:a16="http://schemas.microsoft.com/office/drawing/2014/main" id="{2286C3D3-B3FF-4489-BCA4-59664BC036A3}"/>
              </a:ext>
            </a:extLst>
          </p:cNvPr>
          <p:cNvSpPr/>
          <p:nvPr/>
        </p:nvSpPr>
        <p:spPr>
          <a:xfrm rot="10800000">
            <a:off x="11402454" y="756829"/>
            <a:ext cx="789156" cy="987966"/>
          </a:xfrm>
          <a:custGeom>
            <a:avLst/>
            <a:gdLst>
              <a:gd name="connsiteX0" fmla="*/ 510657 w 3030890"/>
              <a:gd name="connsiteY0" fmla="*/ 14 h 3794455"/>
              <a:gd name="connsiteX1" fmla="*/ 927021 w 3030890"/>
              <a:gd name="connsiteY1" fmla="*/ 147847 h 3794455"/>
              <a:gd name="connsiteX2" fmla="*/ 1025309 w 3030890"/>
              <a:gd name="connsiteY2" fmla="*/ 250118 h 3794455"/>
              <a:gd name="connsiteX3" fmla="*/ 1030914 w 3030890"/>
              <a:gd name="connsiteY3" fmla="*/ 242424 h 3794455"/>
              <a:gd name="connsiteX4" fmla="*/ 1025801 w 3030890"/>
              <a:gd name="connsiteY4" fmla="*/ 250630 h 3794455"/>
              <a:gd name="connsiteX5" fmla="*/ 1032854 w 3030890"/>
              <a:gd name="connsiteY5" fmla="*/ 257969 h 3794455"/>
              <a:gd name="connsiteX6" fmla="*/ 1873141 w 3030890"/>
              <a:gd name="connsiteY6" fmla="*/ 60523 h 3794455"/>
              <a:gd name="connsiteX7" fmla="*/ 2299254 w 3030890"/>
              <a:gd name="connsiteY7" fmla="*/ 599171 h 3794455"/>
              <a:gd name="connsiteX8" fmla="*/ 2301560 w 3030890"/>
              <a:gd name="connsiteY8" fmla="*/ 599962 h 3794455"/>
              <a:gd name="connsiteX9" fmla="*/ 2393371 w 3030890"/>
              <a:gd name="connsiteY9" fmla="*/ 631464 h 3794455"/>
              <a:gd name="connsiteX10" fmla="*/ 2846112 w 3030890"/>
              <a:gd name="connsiteY10" fmla="*/ 1121944 h 3794455"/>
              <a:gd name="connsiteX11" fmla="*/ 2821635 w 3030890"/>
              <a:gd name="connsiteY11" fmla="*/ 1688813 h 3794455"/>
              <a:gd name="connsiteX12" fmla="*/ 3000438 w 3030890"/>
              <a:gd name="connsiteY12" fmla="*/ 2555544 h 3794455"/>
              <a:gd name="connsiteX13" fmla="*/ 2162838 w 3030890"/>
              <a:gd name="connsiteY13" fmla="*/ 3314236 h 3794455"/>
              <a:gd name="connsiteX14" fmla="*/ 2040192 w 3030890"/>
              <a:gd name="connsiteY14" fmla="*/ 3752839 h 3794455"/>
              <a:gd name="connsiteX15" fmla="*/ 2012299 w 3030890"/>
              <a:gd name="connsiteY15" fmla="*/ 3794455 h 3794455"/>
              <a:gd name="connsiteX16" fmla="*/ 0 w 3030890"/>
              <a:gd name="connsiteY16" fmla="*/ 3794455 h 3794455"/>
              <a:gd name="connsiteX17" fmla="*/ 0 w 3030890"/>
              <a:gd name="connsiteY17" fmla="*/ 259164 h 3794455"/>
              <a:gd name="connsiteX18" fmla="*/ 19156 w 3030890"/>
              <a:gd name="connsiteY18" fmla="*/ 230041 h 3794455"/>
              <a:gd name="connsiteX19" fmla="*/ 423311 w 3030890"/>
              <a:gd name="connsiteY19" fmla="*/ 6504 h 3794455"/>
              <a:gd name="connsiteX20" fmla="*/ 510657 w 3030890"/>
              <a:gd name="connsiteY20" fmla="*/ 14 h 379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30890" h="3794455">
                <a:moveTo>
                  <a:pt x="510657" y="14"/>
                </a:moveTo>
                <a:cubicBezTo>
                  <a:pt x="662875" y="-980"/>
                  <a:pt x="810127" y="51777"/>
                  <a:pt x="927021" y="147847"/>
                </a:cubicBezTo>
                <a:lnTo>
                  <a:pt x="1025309" y="250118"/>
                </a:lnTo>
                <a:lnTo>
                  <a:pt x="1030914" y="242424"/>
                </a:lnTo>
                <a:lnTo>
                  <a:pt x="1025801" y="250630"/>
                </a:lnTo>
                <a:lnTo>
                  <a:pt x="1032854" y="257969"/>
                </a:lnTo>
                <a:cubicBezTo>
                  <a:pt x="1239120" y="13891"/>
                  <a:pt x="1580309" y="-66256"/>
                  <a:pt x="1873141" y="60523"/>
                </a:cubicBezTo>
                <a:cubicBezTo>
                  <a:pt x="2096272" y="157096"/>
                  <a:pt x="2256270" y="359282"/>
                  <a:pt x="2299254" y="599171"/>
                </a:cubicBezTo>
                <a:lnTo>
                  <a:pt x="2301560" y="599962"/>
                </a:lnTo>
                <a:lnTo>
                  <a:pt x="2393371" y="631464"/>
                </a:lnTo>
                <a:cubicBezTo>
                  <a:pt x="2606600" y="719935"/>
                  <a:pt x="2772978" y="898150"/>
                  <a:pt x="2846112" y="1121944"/>
                </a:cubicBezTo>
                <a:cubicBezTo>
                  <a:pt x="2906857" y="1307593"/>
                  <a:pt x="2898201" y="1509227"/>
                  <a:pt x="2821635" y="1688813"/>
                </a:cubicBezTo>
                <a:cubicBezTo>
                  <a:pt x="3009841" y="1935096"/>
                  <a:pt x="3075661" y="2254360"/>
                  <a:pt x="3000438" y="2555544"/>
                </a:cubicBezTo>
                <a:cubicBezTo>
                  <a:pt x="2900439" y="2955946"/>
                  <a:pt x="2569399" y="3255808"/>
                  <a:pt x="2162838" y="3314236"/>
                </a:cubicBezTo>
                <a:cubicBezTo>
                  <a:pt x="2161626" y="3470437"/>
                  <a:pt x="2118436" y="3621599"/>
                  <a:pt x="2040192" y="3752839"/>
                </a:cubicBezTo>
                <a:lnTo>
                  <a:pt x="2012299" y="3794455"/>
                </a:lnTo>
                <a:lnTo>
                  <a:pt x="0" y="3794455"/>
                </a:lnTo>
                <a:lnTo>
                  <a:pt x="0" y="259164"/>
                </a:lnTo>
                <a:lnTo>
                  <a:pt x="19156" y="230041"/>
                </a:lnTo>
                <a:cubicBezTo>
                  <a:pt x="121132" y="109795"/>
                  <a:pt x="264246" y="29159"/>
                  <a:pt x="423311" y="6504"/>
                </a:cubicBezTo>
                <a:cubicBezTo>
                  <a:pt x="452490" y="2343"/>
                  <a:pt x="481664" y="203"/>
                  <a:pt x="510657" y="14"/>
                </a:cubicBezTo>
                <a:close/>
              </a:path>
            </a:pathLst>
          </a:custGeom>
          <a:blipFill>
            <a:blip r:embed="rId3">
              <a:duotone>
                <a:schemeClr val="accent1">
                  <a:shade val="45000"/>
                  <a:satMod val="135000"/>
                </a:schemeClr>
                <a:prstClr val="white"/>
              </a:duotone>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id="{51BDD21D-BB30-4830-8662-85D0AAC7E721}"/>
              </a:ext>
            </a:extLst>
          </p:cNvPr>
          <p:cNvGrpSpPr/>
          <p:nvPr/>
        </p:nvGrpSpPr>
        <p:grpSpPr>
          <a:xfrm>
            <a:off x="1055339" y="92206"/>
            <a:ext cx="10234055" cy="1050797"/>
            <a:chOff x="1055339" y="92206"/>
            <a:chExt cx="10234055" cy="1050797"/>
          </a:xfrm>
        </p:grpSpPr>
        <p:sp>
          <p:nvSpPr>
            <p:cNvPr id="48" name="文本框 47">
              <a:extLst>
                <a:ext uri="{FF2B5EF4-FFF2-40B4-BE49-F238E27FC236}">
                  <a16:creationId xmlns:a16="http://schemas.microsoft.com/office/drawing/2014/main" id="{46D69799-B432-4C8D-8A0F-85B8295DB517}"/>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9" name="文本框 48">
              <a:extLst>
                <a:ext uri="{FF2B5EF4-FFF2-40B4-BE49-F238E27FC236}">
                  <a16:creationId xmlns:a16="http://schemas.microsoft.com/office/drawing/2014/main" id="{0EA1EF6A-A986-4372-AFF3-AEE9464DE191}"/>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0" name="文本框 49">
              <a:extLst>
                <a:ext uri="{FF2B5EF4-FFF2-40B4-BE49-F238E27FC236}">
                  <a16:creationId xmlns:a16="http://schemas.microsoft.com/office/drawing/2014/main" id="{AB6210CE-856A-4C47-9E80-5D561C4974DB}"/>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51" name="文本框 50">
              <a:extLst>
                <a:ext uri="{FF2B5EF4-FFF2-40B4-BE49-F238E27FC236}">
                  <a16:creationId xmlns:a16="http://schemas.microsoft.com/office/drawing/2014/main" id="{1645E6A4-A8DE-436F-A379-79A30E3D818D}"/>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2" name="文本框 51">
              <a:extLst>
                <a:ext uri="{FF2B5EF4-FFF2-40B4-BE49-F238E27FC236}">
                  <a16:creationId xmlns:a16="http://schemas.microsoft.com/office/drawing/2014/main" id="{C0963A29-8CD2-4AC3-8DD7-D33A223935E5}"/>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4" name="箭头: 五边形 53">
              <a:extLst>
                <a:ext uri="{FF2B5EF4-FFF2-40B4-BE49-F238E27FC236}">
                  <a16:creationId xmlns:a16="http://schemas.microsoft.com/office/drawing/2014/main" id="{46BB6589-FA21-4ADC-B4F2-F46C5B9F50D2}"/>
                </a:ext>
              </a:extLst>
            </p:cNvPr>
            <p:cNvSpPr/>
            <p:nvPr/>
          </p:nvSpPr>
          <p:spPr>
            <a:xfrm rot="5400000">
              <a:off x="3766027"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86695838-C110-4C69-985F-EC057CFD4854}"/>
                </a:ext>
              </a:extLst>
            </p:cNvPr>
            <p:cNvSpPr/>
            <p:nvPr/>
          </p:nvSpPr>
          <p:spPr>
            <a:xfrm>
              <a:off x="3774172"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00932821"/>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图表 25">
            <a:extLst>
              <a:ext uri="{FF2B5EF4-FFF2-40B4-BE49-F238E27FC236}">
                <a16:creationId xmlns:a16="http://schemas.microsoft.com/office/drawing/2014/main" id="{30C5F1F1-87C7-4A7A-8FED-760ACB8A887C}"/>
              </a:ext>
            </a:extLst>
          </p:cNvPr>
          <p:cNvGraphicFramePr/>
          <p:nvPr>
            <p:extLst>
              <p:ext uri="{D42A27DB-BD31-4B8C-83A1-F6EECF244321}">
                <p14:modId xmlns:p14="http://schemas.microsoft.com/office/powerpoint/2010/main" val="2355088694"/>
              </p:ext>
            </p:extLst>
          </p:nvPr>
        </p:nvGraphicFramePr>
        <p:xfrm>
          <a:off x="5928475" y="2005264"/>
          <a:ext cx="5869911" cy="4204706"/>
        </p:xfrm>
        <a:graphic>
          <a:graphicData uri="http://schemas.openxmlformats.org/drawingml/2006/chart">
            <c:chart xmlns:c="http://schemas.openxmlformats.org/drawingml/2006/chart" xmlns:r="http://schemas.openxmlformats.org/officeDocument/2006/relationships" r:id="rId2"/>
          </a:graphicData>
        </a:graphic>
      </p:graphicFrame>
      <p:sp>
        <p:nvSpPr>
          <p:cNvPr id="32" name="文本框 31">
            <a:extLst>
              <a:ext uri="{FF2B5EF4-FFF2-40B4-BE49-F238E27FC236}">
                <a16:creationId xmlns:a16="http://schemas.microsoft.com/office/drawing/2014/main" id="{13D8C8F3-5AC8-435F-B136-4C1ACDD3B052}"/>
              </a:ext>
            </a:extLst>
          </p:cNvPr>
          <p:cNvSpPr txBox="1"/>
          <p:nvPr/>
        </p:nvSpPr>
        <p:spPr>
          <a:xfrm flipH="1">
            <a:off x="498881" y="3164668"/>
            <a:ext cx="4524472" cy="2454005"/>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3B4A38C8-E306-4392-9F23-9431A9B3E6F3}"/>
              </a:ext>
            </a:extLst>
          </p:cNvPr>
          <p:cNvSpPr txBox="1"/>
          <p:nvPr/>
        </p:nvSpPr>
        <p:spPr>
          <a:xfrm flipH="1">
            <a:off x="498881" y="2528888"/>
            <a:ext cx="1808451"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34" name="直接连接符 33">
            <a:extLst>
              <a:ext uri="{FF2B5EF4-FFF2-40B4-BE49-F238E27FC236}">
                <a16:creationId xmlns:a16="http://schemas.microsoft.com/office/drawing/2014/main" id="{C4EF9FCA-627E-4AB0-AED1-A22B4816CA38}"/>
              </a:ext>
            </a:extLst>
          </p:cNvPr>
          <p:cNvCxnSpPr>
            <a:cxnSpLocks/>
          </p:cNvCxnSpPr>
          <p:nvPr/>
        </p:nvCxnSpPr>
        <p:spPr>
          <a:xfrm>
            <a:off x="719043" y="2990553"/>
            <a:ext cx="2896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id="{07D48CA9-5681-4564-A2BA-8922318F16D3}"/>
              </a:ext>
            </a:extLst>
          </p:cNvPr>
          <p:cNvGrpSpPr/>
          <p:nvPr/>
        </p:nvGrpSpPr>
        <p:grpSpPr>
          <a:xfrm>
            <a:off x="1055339" y="92206"/>
            <a:ext cx="10234055" cy="1050797"/>
            <a:chOff x="1055339" y="92206"/>
            <a:chExt cx="10234055" cy="1050797"/>
          </a:xfrm>
        </p:grpSpPr>
        <p:sp>
          <p:nvSpPr>
            <p:cNvPr id="36" name="文本框 35">
              <a:extLst>
                <a:ext uri="{FF2B5EF4-FFF2-40B4-BE49-F238E27FC236}">
                  <a16:creationId xmlns:a16="http://schemas.microsoft.com/office/drawing/2014/main" id="{BB331EB5-A1AB-4D4F-81AC-7B86124DB608}"/>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7" name="文本框 36">
              <a:extLst>
                <a:ext uri="{FF2B5EF4-FFF2-40B4-BE49-F238E27FC236}">
                  <a16:creationId xmlns:a16="http://schemas.microsoft.com/office/drawing/2014/main" id="{5FEB8DFB-1612-4DB4-848C-7C7B1F5B9A9F}"/>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8" name="文本框 37">
              <a:extLst>
                <a:ext uri="{FF2B5EF4-FFF2-40B4-BE49-F238E27FC236}">
                  <a16:creationId xmlns:a16="http://schemas.microsoft.com/office/drawing/2014/main" id="{9EBDE54E-1B08-4A5A-AF58-F402E649589A}"/>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39" name="文本框 38">
              <a:extLst>
                <a:ext uri="{FF2B5EF4-FFF2-40B4-BE49-F238E27FC236}">
                  <a16:creationId xmlns:a16="http://schemas.microsoft.com/office/drawing/2014/main" id="{6C3CC98D-8481-470A-8146-AAD533EF3DAF}"/>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0" name="文本框 39">
              <a:extLst>
                <a:ext uri="{FF2B5EF4-FFF2-40B4-BE49-F238E27FC236}">
                  <a16:creationId xmlns:a16="http://schemas.microsoft.com/office/drawing/2014/main" id="{BCDCAAC5-ADD6-4DCD-9157-26DD12FC6FC8}"/>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2" name="箭头: 五边形 41">
              <a:extLst>
                <a:ext uri="{FF2B5EF4-FFF2-40B4-BE49-F238E27FC236}">
                  <a16:creationId xmlns:a16="http://schemas.microsoft.com/office/drawing/2014/main" id="{CAFBCE88-EDCF-4036-9883-A12E9256E62C}"/>
                </a:ext>
              </a:extLst>
            </p:cNvPr>
            <p:cNvSpPr/>
            <p:nvPr/>
          </p:nvSpPr>
          <p:spPr>
            <a:xfrm rot="5400000">
              <a:off x="3766027"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20FCEFEE-9222-4481-BD4C-5390C3D9FE96}"/>
                </a:ext>
              </a:extLst>
            </p:cNvPr>
            <p:cNvSpPr/>
            <p:nvPr/>
          </p:nvSpPr>
          <p:spPr>
            <a:xfrm>
              <a:off x="3774172"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48623926"/>
      </p:ext>
    </p:extLst>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A8C55CF-BB5A-4967-99B6-B9E6913F8416}"/>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b="27689"/>
          <a:stretch>
            <a:fillRect/>
          </a:stretch>
        </p:blipFill>
        <p:spPr>
          <a:xfrm flipH="1">
            <a:off x="6737118" y="1898910"/>
            <a:ext cx="6032964" cy="4959091"/>
          </a:xfrm>
          <a:custGeom>
            <a:avLst/>
            <a:gdLst>
              <a:gd name="connsiteX0" fmla="*/ 6032964 w 6032964"/>
              <a:gd name="connsiteY0" fmla="*/ 0 h 4959091"/>
              <a:gd name="connsiteX1" fmla="*/ 0 w 6032964"/>
              <a:gd name="connsiteY1" fmla="*/ 0 h 4959091"/>
              <a:gd name="connsiteX2" fmla="*/ 0 w 6032964"/>
              <a:gd name="connsiteY2" fmla="*/ 4959091 h 4959091"/>
              <a:gd name="connsiteX3" fmla="*/ 6032964 w 6032964"/>
              <a:gd name="connsiteY3" fmla="*/ 4959091 h 4959091"/>
            </a:gdLst>
            <a:ahLst/>
            <a:cxnLst>
              <a:cxn ang="0">
                <a:pos x="connsiteX0" y="connsiteY0"/>
              </a:cxn>
              <a:cxn ang="0">
                <a:pos x="connsiteX1" y="connsiteY1"/>
              </a:cxn>
              <a:cxn ang="0">
                <a:pos x="connsiteX2" y="connsiteY2"/>
              </a:cxn>
              <a:cxn ang="0">
                <a:pos x="connsiteX3" y="connsiteY3"/>
              </a:cxn>
            </a:cxnLst>
            <a:rect l="l" t="t" r="r" b="b"/>
            <a:pathLst>
              <a:path w="6032964" h="4959091">
                <a:moveTo>
                  <a:pt x="6032964" y="0"/>
                </a:moveTo>
                <a:lnTo>
                  <a:pt x="0" y="0"/>
                </a:lnTo>
                <a:lnTo>
                  <a:pt x="0" y="4959091"/>
                </a:lnTo>
                <a:lnTo>
                  <a:pt x="6032964" y="4959091"/>
                </a:lnTo>
                <a:close/>
              </a:path>
            </a:pathLst>
          </a:custGeom>
        </p:spPr>
      </p:pic>
      <p:sp>
        <p:nvSpPr>
          <p:cNvPr id="13" name="任意多边形: 形状 12">
            <a:extLst>
              <a:ext uri="{FF2B5EF4-FFF2-40B4-BE49-F238E27FC236}">
                <a16:creationId xmlns:a16="http://schemas.microsoft.com/office/drawing/2014/main" id="{488468D8-F144-4757-AA09-56FB936C6871}"/>
              </a:ext>
            </a:extLst>
          </p:cNvPr>
          <p:cNvSpPr/>
          <p:nvPr/>
        </p:nvSpPr>
        <p:spPr>
          <a:xfrm>
            <a:off x="1" y="4571984"/>
            <a:ext cx="12191999" cy="2930462"/>
          </a:xfrm>
          <a:custGeom>
            <a:avLst/>
            <a:gdLst>
              <a:gd name="connsiteX0" fmla="*/ 6034176 w 12191999"/>
              <a:gd name="connsiteY0" fmla="*/ 16 h 2930462"/>
              <a:gd name="connsiteX1" fmla="*/ 8537244 w 12191999"/>
              <a:gd name="connsiteY1" fmla="*/ 1179887 h 2930462"/>
              <a:gd name="connsiteX2" fmla="*/ 10110602 w 12191999"/>
              <a:gd name="connsiteY2" fmla="*/ 294983 h 2930462"/>
              <a:gd name="connsiteX3" fmla="*/ 12119902 w 12191999"/>
              <a:gd name="connsiteY3" fmla="*/ 1290874 h 2930462"/>
              <a:gd name="connsiteX4" fmla="*/ 12191999 w 12191999"/>
              <a:gd name="connsiteY4" fmla="*/ 1300150 h 2930462"/>
              <a:gd name="connsiteX5" fmla="*/ 12191999 w 12191999"/>
              <a:gd name="connsiteY5" fmla="*/ 2880478 h 2930462"/>
              <a:gd name="connsiteX6" fmla="*/ 11798820 w 12191999"/>
              <a:gd name="connsiteY6" fmla="*/ 2904555 h 2930462"/>
              <a:gd name="connsiteX7" fmla="*/ 11362136 w 12191999"/>
              <a:gd name="connsiteY7" fmla="*/ 2920196 h 2930462"/>
              <a:gd name="connsiteX8" fmla="*/ 312873 w 12191999"/>
              <a:gd name="connsiteY8" fmla="*/ 2477745 h 2930462"/>
              <a:gd name="connsiteX9" fmla="*/ 146514 w 12191999"/>
              <a:gd name="connsiteY9" fmla="*/ 2448486 h 2930462"/>
              <a:gd name="connsiteX10" fmla="*/ 0 w 12191999"/>
              <a:gd name="connsiteY10" fmla="*/ 2417263 h 2930462"/>
              <a:gd name="connsiteX11" fmla="*/ 0 w 12191999"/>
              <a:gd name="connsiteY11" fmla="*/ 1246373 h 2930462"/>
              <a:gd name="connsiteX12" fmla="*/ 76180 w 12191999"/>
              <a:gd name="connsiteY12" fmla="*/ 1167673 h 2930462"/>
              <a:gd name="connsiteX13" fmla="*/ 134082 w 12191999"/>
              <a:gd name="connsiteY13" fmla="*/ 1091396 h 2930462"/>
              <a:gd name="connsiteX14" fmla="*/ 1743199 w 12191999"/>
              <a:gd name="connsiteY14" fmla="*/ 147500 h 2930462"/>
              <a:gd name="connsiteX15" fmla="*/ 3960203 w 12191999"/>
              <a:gd name="connsiteY15" fmla="*/ 1150390 h 2930462"/>
              <a:gd name="connsiteX16" fmla="*/ 6034176 w 12191999"/>
              <a:gd name="connsiteY16" fmla="*/ 16 h 2930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2930462">
                <a:moveTo>
                  <a:pt x="6034176" y="16"/>
                </a:moveTo>
                <a:cubicBezTo>
                  <a:pt x="6797014" y="4932"/>
                  <a:pt x="7857840" y="1130726"/>
                  <a:pt x="8537244" y="1179887"/>
                </a:cubicBezTo>
                <a:cubicBezTo>
                  <a:pt x="9216649" y="1229048"/>
                  <a:pt x="9472915" y="275318"/>
                  <a:pt x="10110602" y="294983"/>
                </a:cubicBezTo>
                <a:cubicBezTo>
                  <a:pt x="10668578" y="312189"/>
                  <a:pt x="11514016" y="1161221"/>
                  <a:pt x="12119902" y="1290874"/>
                </a:cubicBezTo>
                <a:lnTo>
                  <a:pt x="12191999" y="1300150"/>
                </a:lnTo>
                <a:lnTo>
                  <a:pt x="12191999" y="2880478"/>
                </a:lnTo>
                <a:lnTo>
                  <a:pt x="11798820" y="2904555"/>
                </a:lnTo>
                <a:cubicBezTo>
                  <a:pt x="11660260" y="2911247"/>
                  <a:pt x="11514853" y="2916509"/>
                  <a:pt x="11362136" y="2920196"/>
                </a:cubicBezTo>
                <a:cubicBezTo>
                  <a:pt x="8918664" y="2979190"/>
                  <a:pt x="2190176" y="2777629"/>
                  <a:pt x="312873" y="2477745"/>
                </a:cubicBezTo>
                <a:cubicBezTo>
                  <a:pt x="254207" y="2468374"/>
                  <a:pt x="198801" y="2458614"/>
                  <a:pt x="146514" y="2448486"/>
                </a:cubicBezTo>
                <a:lnTo>
                  <a:pt x="0" y="2417263"/>
                </a:lnTo>
                <a:lnTo>
                  <a:pt x="0" y="1246373"/>
                </a:lnTo>
                <a:lnTo>
                  <a:pt x="76180" y="1167673"/>
                </a:lnTo>
                <a:cubicBezTo>
                  <a:pt x="99511" y="1141153"/>
                  <a:pt x="119183" y="1115670"/>
                  <a:pt x="134082" y="1091396"/>
                </a:cubicBezTo>
                <a:cubicBezTo>
                  <a:pt x="372470" y="703022"/>
                  <a:pt x="1105512" y="137668"/>
                  <a:pt x="1743199" y="147500"/>
                </a:cubicBezTo>
                <a:cubicBezTo>
                  <a:pt x="2380886" y="157332"/>
                  <a:pt x="3245041" y="1174971"/>
                  <a:pt x="3960203" y="1150390"/>
                </a:cubicBezTo>
                <a:cubicBezTo>
                  <a:pt x="4675366" y="1125809"/>
                  <a:pt x="5271336" y="-4900"/>
                  <a:pt x="6034176" y="16"/>
                </a:cubicBezTo>
                <a:close/>
              </a:path>
            </a:pathLst>
          </a:custGeom>
          <a:solidFill>
            <a:schemeClr val="bg1"/>
          </a:solidFill>
          <a:effectLst>
            <a:outerShdw blurRad="152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A40F76E6-80F6-4C09-9EED-0CC6143F9503}"/>
              </a:ext>
            </a:extLst>
          </p:cNvPr>
          <p:cNvSpPr txBox="1"/>
          <p:nvPr/>
        </p:nvSpPr>
        <p:spPr>
          <a:xfrm>
            <a:off x="1789548" y="1622144"/>
            <a:ext cx="1784143" cy="923330"/>
          </a:xfrm>
          <a:prstGeom prst="rect">
            <a:avLst/>
          </a:prstGeom>
          <a:noFill/>
        </p:spPr>
        <p:txBody>
          <a:bodyPr wrap="none" rtlCol="0">
            <a:spAutoFit/>
          </a:bodyPr>
          <a:lstStyle/>
          <a:p>
            <a:r>
              <a:rPr lang="en-US" altLang="zh-CN" sz="5400" spc="130" dirty="0">
                <a:solidFill>
                  <a:schemeClr val="bg1"/>
                </a:solidFill>
                <a:latin typeface="Adobe Arabic" panose="02040503050201020203" pitchFamily="18" charset="-78"/>
                <a:cs typeface="Adobe Arabic" panose="02040503050201020203" pitchFamily="18" charset="-78"/>
              </a:rPr>
              <a:t>Part 03</a:t>
            </a:r>
            <a:endParaRPr lang="zh-CN" altLang="en-US" sz="5400" spc="130" dirty="0">
              <a:solidFill>
                <a:schemeClr val="bg1"/>
              </a:solidFill>
              <a:latin typeface="Adobe Arabic" panose="02040503050201020203" pitchFamily="18" charset="-78"/>
              <a:cs typeface="Adobe Arabic" panose="02040503050201020203" pitchFamily="18" charset="-78"/>
            </a:endParaRPr>
          </a:p>
        </p:txBody>
      </p:sp>
      <p:cxnSp>
        <p:nvCxnSpPr>
          <p:cNvPr id="18" name="直接连接符 17">
            <a:extLst>
              <a:ext uri="{FF2B5EF4-FFF2-40B4-BE49-F238E27FC236}">
                <a16:creationId xmlns:a16="http://schemas.microsoft.com/office/drawing/2014/main" id="{E05C80CB-A7D3-4BD8-9D44-F9603D73F890}"/>
              </a:ext>
            </a:extLst>
          </p:cNvPr>
          <p:cNvCxnSpPr>
            <a:cxnSpLocks/>
          </p:cNvCxnSpPr>
          <p:nvPr/>
        </p:nvCxnSpPr>
        <p:spPr>
          <a:xfrm>
            <a:off x="1914377" y="2389239"/>
            <a:ext cx="5811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CC13A450-394E-4A40-968B-85A4963CA225}"/>
              </a:ext>
            </a:extLst>
          </p:cNvPr>
          <p:cNvSpPr txBox="1"/>
          <p:nvPr/>
        </p:nvSpPr>
        <p:spPr>
          <a:xfrm flipH="1">
            <a:off x="1774494" y="2712227"/>
            <a:ext cx="2502287" cy="646331"/>
          </a:xfrm>
          <a:prstGeom prst="rect">
            <a:avLst/>
          </a:prstGeom>
          <a:noFill/>
        </p:spPr>
        <p:txBody>
          <a:bodyPr wrap="square" rtlCol="0">
            <a:spAutoFit/>
          </a:bodyPr>
          <a:lstStyle/>
          <a:p>
            <a:pPr algn="dist"/>
            <a:r>
              <a:rPr lang="zh-CN" altLang="en-US" sz="3600" spc="15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5384652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3210F831-2339-4CCF-A423-E5F047C4D8D7}"/>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411484" flipH="1">
            <a:off x="88271" y="763239"/>
            <a:ext cx="5106503" cy="6240192"/>
          </a:xfrm>
          <a:prstGeom prst="rect">
            <a:avLst/>
          </a:prstGeom>
        </p:spPr>
      </p:pic>
      <p:sp>
        <p:nvSpPr>
          <p:cNvPr id="23" name="文本框 22">
            <a:extLst>
              <a:ext uri="{FF2B5EF4-FFF2-40B4-BE49-F238E27FC236}">
                <a16:creationId xmlns:a16="http://schemas.microsoft.com/office/drawing/2014/main" id="{77B578BC-DE17-4BCE-9D84-0BF0C9E3067F}"/>
              </a:ext>
            </a:extLst>
          </p:cNvPr>
          <p:cNvSpPr txBox="1"/>
          <p:nvPr/>
        </p:nvSpPr>
        <p:spPr>
          <a:xfrm flipH="1">
            <a:off x="7263343" y="3084764"/>
            <a:ext cx="4524472" cy="2454005"/>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A3A91D47-96F1-4443-B6A0-8025F16660EF}"/>
              </a:ext>
            </a:extLst>
          </p:cNvPr>
          <p:cNvSpPr txBox="1"/>
          <p:nvPr/>
        </p:nvSpPr>
        <p:spPr>
          <a:xfrm flipH="1">
            <a:off x="7263343" y="2448984"/>
            <a:ext cx="1808451"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25" name="直接连接符 24">
            <a:extLst>
              <a:ext uri="{FF2B5EF4-FFF2-40B4-BE49-F238E27FC236}">
                <a16:creationId xmlns:a16="http://schemas.microsoft.com/office/drawing/2014/main" id="{8A611850-CBD1-4497-BF8E-EBE5035D696F}"/>
              </a:ext>
            </a:extLst>
          </p:cNvPr>
          <p:cNvCxnSpPr>
            <a:cxnSpLocks/>
          </p:cNvCxnSpPr>
          <p:nvPr/>
        </p:nvCxnSpPr>
        <p:spPr>
          <a:xfrm>
            <a:off x="7483505" y="2910649"/>
            <a:ext cx="2896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F7C8C4D4-466D-4CF0-AC46-AF6450A10EB4}"/>
              </a:ext>
            </a:extLst>
          </p:cNvPr>
          <p:cNvGrpSpPr/>
          <p:nvPr/>
        </p:nvGrpSpPr>
        <p:grpSpPr>
          <a:xfrm>
            <a:off x="1055339" y="92206"/>
            <a:ext cx="10234055" cy="1050797"/>
            <a:chOff x="1055339" y="92206"/>
            <a:chExt cx="10234055" cy="1050797"/>
          </a:xfrm>
        </p:grpSpPr>
        <p:sp>
          <p:nvSpPr>
            <p:cNvPr id="29" name="文本框 28">
              <a:extLst>
                <a:ext uri="{FF2B5EF4-FFF2-40B4-BE49-F238E27FC236}">
                  <a16:creationId xmlns:a16="http://schemas.microsoft.com/office/drawing/2014/main" id="{945CE4DD-1212-44AC-8F5A-6F0C637CAD6E}"/>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0" name="文本框 29">
              <a:extLst>
                <a:ext uri="{FF2B5EF4-FFF2-40B4-BE49-F238E27FC236}">
                  <a16:creationId xmlns:a16="http://schemas.microsoft.com/office/drawing/2014/main" id="{FA616F38-88C4-449D-82A8-4575E629C7A9}"/>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5" name="箭头: 五边形 34">
              <a:extLst>
                <a:ext uri="{FF2B5EF4-FFF2-40B4-BE49-F238E27FC236}">
                  <a16:creationId xmlns:a16="http://schemas.microsoft.com/office/drawing/2014/main" id="{0DB7A0B7-14A7-4DCD-808A-A312A6C6F670}"/>
                </a:ext>
              </a:extLst>
            </p:cNvPr>
            <p:cNvSpPr/>
            <p:nvPr/>
          </p:nvSpPr>
          <p:spPr>
            <a:xfrm rot="5400000">
              <a:off x="5689903"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EC2B8A97-480D-46D6-9795-BAB344436DC4}"/>
                </a:ext>
              </a:extLst>
            </p:cNvPr>
            <p:cNvSpPr/>
            <p:nvPr/>
          </p:nvSpPr>
          <p:spPr>
            <a:xfrm>
              <a:off x="5698048"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20533262-FDE4-4F60-BC27-D2A712425E1A}"/>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8" name="文本框 37">
              <a:extLst>
                <a:ext uri="{FF2B5EF4-FFF2-40B4-BE49-F238E27FC236}">
                  <a16:creationId xmlns:a16="http://schemas.microsoft.com/office/drawing/2014/main" id="{C4365793-21EE-4CB6-8E48-C8DCB1262DEE}"/>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40" name="文本框 39">
              <a:extLst>
                <a:ext uri="{FF2B5EF4-FFF2-40B4-BE49-F238E27FC236}">
                  <a16:creationId xmlns:a16="http://schemas.microsoft.com/office/drawing/2014/main" id="{647B2C13-DA86-4441-BB6D-00F2DCDEB92E}"/>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36378863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43044FC0-4E12-4B16-A437-C3101022C7B9}"/>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l="18737" r="25296" b="30816"/>
          <a:stretch>
            <a:fillRect/>
          </a:stretch>
        </p:blipFill>
        <p:spPr>
          <a:xfrm>
            <a:off x="4122722" y="739959"/>
            <a:ext cx="8062549" cy="6153481"/>
          </a:xfrm>
          <a:custGeom>
            <a:avLst/>
            <a:gdLst>
              <a:gd name="connsiteX0" fmla="*/ 0 w 8062549"/>
              <a:gd name="connsiteY0" fmla="*/ 0 h 6153481"/>
              <a:gd name="connsiteX1" fmla="*/ 8062549 w 8062549"/>
              <a:gd name="connsiteY1" fmla="*/ 0 h 6153481"/>
              <a:gd name="connsiteX2" fmla="*/ 8062549 w 8062549"/>
              <a:gd name="connsiteY2" fmla="*/ 6117638 h 6153481"/>
              <a:gd name="connsiteX3" fmla="*/ 7784593 w 8062549"/>
              <a:gd name="connsiteY3" fmla="*/ 6143069 h 6153481"/>
              <a:gd name="connsiteX4" fmla="*/ 6850406 w 8062549"/>
              <a:gd name="connsiteY4" fmla="*/ 6065526 h 6153481"/>
              <a:gd name="connsiteX5" fmla="*/ 4550117 w 8062549"/>
              <a:gd name="connsiteY5" fmla="*/ 4580728 h 6153481"/>
              <a:gd name="connsiteX6" fmla="*/ 2284683 w 8062549"/>
              <a:gd name="connsiteY6" fmla="*/ 4064276 h 6153481"/>
              <a:gd name="connsiteX7" fmla="*/ 1239095 w 8062549"/>
              <a:gd name="connsiteY7" fmla="*/ 416837 h 6153481"/>
              <a:gd name="connsiteX8" fmla="*/ 192085 w 8062549"/>
              <a:gd name="connsiteY8" fmla="*/ 23486 h 615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2549" h="6153481">
                <a:moveTo>
                  <a:pt x="0" y="0"/>
                </a:moveTo>
                <a:lnTo>
                  <a:pt x="8062549" y="0"/>
                </a:lnTo>
                <a:lnTo>
                  <a:pt x="8062549" y="6117638"/>
                </a:lnTo>
                <a:lnTo>
                  <a:pt x="7784593" y="6143069"/>
                </a:lnTo>
                <a:cubicBezTo>
                  <a:pt x="7464416" y="6164882"/>
                  <a:pt x="7142299" y="6158326"/>
                  <a:pt x="6850406" y="6065526"/>
                </a:cubicBezTo>
                <a:cubicBezTo>
                  <a:pt x="6072026" y="5818059"/>
                  <a:pt x="5311071" y="4914269"/>
                  <a:pt x="4550117" y="4580728"/>
                </a:cubicBezTo>
                <a:cubicBezTo>
                  <a:pt x="3789164" y="4247186"/>
                  <a:pt x="2836519" y="4758259"/>
                  <a:pt x="2284683" y="4064276"/>
                </a:cubicBezTo>
                <a:cubicBezTo>
                  <a:pt x="1732846" y="3370294"/>
                  <a:pt x="2046520" y="1094680"/>
                  <a:pt x="1239095" y="416837"/>
                </a:cubicBezTo>
                <a:cubicBezTo>
                  <a:pt x="986775" y="205012"/>
                  <a:pt x="614194" y="86700"/>
                  <a:pt x="192085" y="23486"/>
                </a:cubicBezTo>
                <a:close/>
              </a:path>
            </a:pathLst>
          </a:custGeom>
        </p:spPr>
      </p:pic>
      <p:sp>
        <p:nvSpPr>
          <p:cNvPr id="22" name="文本框 21">
            <a:extLst>
              <a:ext uri="{FF2B5EF4-FFF2-40B4-BE49-F238E27FC236}">
                <a16:creationId xmlns:a16="http://schemas.microsoft.com/office/drawing/2014/main" id="{20116EFA-6CC2-4932-81EC-5D7820CD6C80}"/>
              </a:ext>
            </a:extLst>
          </p:cNvPr>
          <p:cNvSpPr txBox="1"/>
          <p:nvPr/>
        </p:nvSpPr>
        <p:spPr>
          <a:xfrm flipH="1">
            <a:off x="463796" y="2924307"/>
            <a:ext cx="1808451"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23" name="直接连接符 22">
            <a:extLst>
              <a:ext uri="{FF2B5EF4-FFF2-40B4-BE49-F238E27FC236}">
                <a16:creationId xmlns:a16="http://schemas.microsoft.com/office/drawing/2014/main" id="{BCC99D8C-A5FA-4078-A453-94420837D51F}"/>
              </a:ext>
            </a:extLst>
          </p:cNvPr>
          <p:cNvCxnSpPr>
            <a:cxnSpLocks/>
          </p:cNvCxnSpPr>
          <p:nvPr/>
        </p:nvCxnSpPr>
        <p:spPr>
          <a:xfrm>
            <a:off x="683958" y="3385972"/>
            <a:ext cx="2896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DFC87878-530E-4A86-891C-EFB002ECA576}"/>
              </a:ext>
            </a:extLst>
          </p:cNvPr>
          <p:cNvSpPr txBox="1"/>
          <p:nvPr/>
        </p:nvSpPr>
        <p:spPr>
          <a:xfrm flipH="1">
            <a:off x="463796" y="3580837"/>
            <a:ext cx="5127379"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25" name="文本框 24">
            <a:extLst>
              <a:ext uri="{FF2B5EF4-FFF2-40B4-BE49-F238E27FC236}">
                <a16:creationId xmlns:a16="http://schemas.microsoft.com/office/drawing/2014/main" id="{7F45E084-9FFF-4747-AB27-C14850728A4D}"/>
              </a:ext>
            </a:extLst>
          </p:cNvPr>
          <p:cNvSpPr txBox="1"/>
          <p:nvPr/>
        </p:nvSpPr>
        <p:spPr>
          <a:xfrm flipH="1">
            <a:off x="463796" y="4553159"/>
            <a:ext cx="5966501"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grpSp>
        <p:nvGrpSpPr>
          <p:cNvPr id="47" name="组合 46">
            <a:extLst>
              <a:ext uri="{FF2B5EF4-FFF2-40B4-BE49-F238E27FC236}">
                <a16:creationId xmlns:a16="http://schemas.microsoft.com/office/drawing/2014/main" id="{AC8003BD-E249-498D-9908-CF776A9D5FF4}"/>
              </a:ext>
            </a:extLst>
          </p:cNvPr>
          <p:cNvGrpSpPr/>
          <p:nvPr/>
        </p:nvGrpSpPr>
        <p:grpSpPr>
          <a:xfrm>
            <a:off x="1055339" y="92206"/>
            <a:ext cx="10234055" cy="1050797"/>
            <a:chOff x="1055339" y="92206"/>
            <a:chExt cx="10234055" cy="1050797"/>
          </a:xfrm>
        </p:grpSpPr>
        <p:sp>
          <p:nvSpPr>
            <p:cNvPr id="50" name="文本框 49">
              <a:extLst>
                <a:ext uri="{FF2B5EF4-FFF2-40B4-BE49-F238E27FC236}">
                  <a16:creationId xmlns:a16="http://schemas.microsoft.com/office/drawing/2014/main" id="{FE57EB0C-2D5C-4692-A375-B78F0DF85BF2}"/>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1" name="文本框 50">
              <a:extLst>
                <a:ext uri="{FF2B5EF4-FFF2-40B4-BE49-F238E27FC236}">
                  <a16:creationId xmlns:a16="http://schemas.microsoft.com/office/drawing/2014/main" id="{B290CC50-989B-4910-9FE5-3AB6DD1058D8}"/>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2" name="箭头: 五边形 51">
              <a:extLst>
                <a:ext uri="{FF2B5EF4-FFF2-40B4-BE49-F238E27FC236}">
                  <a16:creationId xmlns:a16="http://schemas.microsoft.com/office/drawing/2014/main" id="{68B9C27A-C76E-431B-85CC-61C22D1CFD16}"/>
                </a:ext>
              </a:extLst>
            </p:cNvPr>
            <p:cNvSpPr/>
            <p:nvPr/>
          </p:nvSpPr>
          <p:spPr>
            <a:xfrm rot="5400000">
              <a:off x="5689903"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5AFF71D8-9977-4761-9D22-4EC9F1450C31}"/>
                </a:ext>
              </a:extLst>
            </p:cNvPr>
            <p:cNvSpPr/>
            <p:nvPr/>
          </p:nvSpPr>
          <p:spPr>
            <a:xfrm>
              <a:off x="5698048"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5C2F5E15-9E12-4DAF-83ED-807B80E81BBB}"/>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5" name="文本框 54">
              <a:extLst>
                <a:ext uri="{FF2B5EF4-FFF2-40B4-BE49-F238E27FC236}">
                  <a16:creationId xmlns:a16="http://schemas.microsoft.com/office/drawing/2014/main" id="{1EFB43F6-C2F9-4A44-9531-AA2AD3AF22D7}"/>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56" name="文本框 55">
              <a:extLst>
                <a:ext uri="{FF2B5EF4-FFF2-40B4-BE49-F238E27FC236}">
                  <a16:creationId xmlns:a16="http://schemas.microsoft.com/office/drawing/2014/main" id="{41F7EC3A-9FAA-44DF-9E68-EF374623E4ED}"/>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374379735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B12ADFC1-8ADC-4F8E-A225-EA4E52EE1B98}"/>
              </a:ext>
            </a:extLst>
          </p:cNvPr>
          <p:cNvGrpSpPr/>
          <p:nvPr/>
        </p:nvGrpSpPr>
        <p:grpSpPr>
          <a:xfrm>
            <a:off x="10597282" y="1819864"/>
            <a:ext cx="1104288" cy="1094731"/>
            <a:chOff x="10298166" y="1473467"/>
            <a:chExt cx="1104288" cy="1094731"/>
          </a:xfrm>
        </p:grpSpPr>
        <p:sp>
          <p:nvSpPr>
            <p:cNvPr id="30" name="椭圆 24">
              <a:extLst>
                <a:ext uri="{FF2B5EF4-FFF2-40B4-BE49-F238E27FC236}">
                  <a16:creationId xmlns:a16="http://schemas.microsoft.com/office/drawing/2014/main" id="{ED607BEE-3177-4E7D-8856-8F0EEFB79181}"/>
                </a:ext>
              </a:extLst>
            </p:cNvPr>
            <p:cNvSpPr/>
            <p:nvPr/>
          </p:nvSpPr>
          <p:spPr>
            <a:xfrm>
              <a:off x="10298166" y="1473467"/>
              <a:ext cx="1104288" cy="1094731"/>
            </a:xfrm>
            <a:custGeom>
              <a:avLst/>
              <a:gdLst>
                <a:gd name="connsiteX0" fmla="*/ 0 w 2422358"/>
                <a:gd name="connsiteY0" fmla="*/ 1211179 h 2422358"/>
                <a:gd name="connsiteX1" fmla="*/ 1211179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0" fmla="*/ 8355 w 2430713"/>
                <a:gd name="connsiteY0" fmla="*/ 1211179 h 2294021"/>
                <a:gd name="connsiteX1" fmla="*/ 1219534 w 2430713"/>
                <a:gd name="connsiteY1" fmla="*/ 0 h 2294021"/>
                <a:gd name="connsiteX2" fmla="*/ 2430713 w 2430713"/>
                <a:gd name="connsiteY2" fmla="*/ 1211179 h 2294021"/>
                <a:gd name="connsiteX3" fmla="*/ 866608 w 2430713"/>
                <a:gd name="connsiteY3" fmla="*/ 2294021 h 2294021"/>
                <a:gd name="connsiteX4" fmla="*/ 8355 w 2430713"/>
                <a:gd name="connsiteY4" fmla="*/ 1211179 h 2294021"/>
                <a:gd name="connsiteX0" fmla="*/ 6762 w 2429120"/>
                <a:gd name="connsiteY0" fmla="*/ 1228376 h 2311218"/>
                <a:gd name="connsiteX1" fmla="*/ 504068 w 2429120"/>
                <a:gd name="connsiteY1" fmla="*/ 562630 h 2311218"/>
                <a:gd name="connsiteX2" fmla="*/ 1217941 w 2429120"/>
                <a:gd name="connsiteY2" fmla="*/ 17197 h 2311218"/>
                <a:gd name="connsiteX3" fmla="*/ 2429120 w 2429120"/>
                <a:gd name="connsiteY3" fmla="*/ 1228376 h 2311218"/>
                <a:gd name="connsiteX4" fmla="*/ 865015 w 2429120"/>
                <a:gd name="connsiteY4" fmla="*/ 2311218 h 2311218"/>
                <a:gd name="connsiteX5" fmla="*/ 6762 w 2429120"/>
                <a:gd name="connsiteY5" fmla="*/ 1228376 h 2311218"/>
                <a:gd name="connsiteX0" fmla="*/ 6762 w 2472814"/>
                <a:gd name="connsiteY0" fmla="*/ 1228376 h 2320381"/>
                <a:gd name="connsiteX1" fmla="*/ 504068 w 2472814"/>
                <a:gd name="connsiteY1" fmla="*/ 562630 h 2320381"/>
                <a:gd name="connsiteX2" fmla="*/ 1217941 w 2472814"/>
                <a:gd name="connsiteY2" fmla="*/ 17197 h 2320381"/>
                <a:gd name="connsiteX3" fmla="*/ 2429120 w 2472814"/>
                <a:gd name="connsiteY3" fmla="*/ 1228376 h 2320381"/>
                <a:gd name="connsiteX4" fmla="*/ 2042138 w 2472814"/>
                <a:gd name="connsiteY4" fmla="*/ 1721009 h 2320381"/>
                <a:gd name="connsiteX5" fmla="*/ 865015 w 2472814"/>
                <a:gd name="connsiteY5" fmla="*/ 2311218 h 2320381"/>
                <a:gd name="connsiteX6" fmla="*/ 6762 w 2472814"/>
                <a:gd name="connsiteY6" fmla="*/ 1228376 h 2320381"/>
                <a:gd name="connsiteX0" fmla="*/ 6762 w 2402415"/>
                <a:gd name="connsiteY0" fmla="*/ 1212963 h 2304968"/>
                <a:gd name="connsiteX1" fmla="*/ 504068 w 2402415"/>
                <a:gd name="connsiteY1" fmla="*/ 547217 h 2304968"/>
                <a:gd name="connsiteX2" fmla="*/ 1217941 w 2402415"/>
                <a:gd name="connsiteY2" fmla="*/ 1784 h 2304968"/>
                <a:gd name="connsiteX3" fmla="*/ 2348909 w 2402415"/>
                <a:gd name="connsiteY3" fmla="*/ 731700 h 2304968"/>
                <a:gd name="connsiteX4" fmla="*/ 2042138 w 2402415"/>
                <a:gd name="connsiteY4" fmla="*/ 1705596 h 2304968"/>
                <a:gd name="connsiteX5" fmla="*/ 865015 w 2402415"/>
                <a:gd name="connsiteY5" fmla="*/ 2295805 h 2304968"/>
                <a:gd name="connsiteX6" fmla="*/ 6762 w 2402415"/>
                <a:gd name="connsiteY6" fmla="*/ 1212963 h 2304968"/>
                <a:gd name="connsiteX0" fmla="*/ 6762 w 2300625"/>
                <a:gd name="connsiteY0" fmla="*/ 1213917 h 2305922"/>
                <a:gd name="connsiteX1" fmla="*/ 504068 w 2300625"/>
                <a:gd name="connsiteY1" fmla="*/ 548171 h 2305922"/>
                <a:gd name="connsiteX2" fmla="*/ 1217941 w 2300625"/>
                <a:gd name="connsiteY2" fmla="*/ 2738 h 2305922"/>
                <a:gd name="connsiteX3" fmla="*/ 2220572 w 2300625"/>
                <a:gd name="connsiteY3" fmla="*/ 780780 h 2305922"/>
                <a:gd name="connsiteX4" fmla="*/ 2042138 w 2300625"/>
                <a:gd name="connsiteY4" fmla="*/ 1706550 h 2305922"/>
                <a:gd name="connsiteX5" fmla="*/ 865015 w 2300625"/>
                <a:gd name="connsiteY5" fmla="*/ 2296759 h 2305922"/>
                <a:gd name="connsiteX6" fmla="*/ 6762 w 2300625"/>
                <a:gd name="connsiteY6" fmla="*/ 1213917 h 2305922"/>
                <a:gd name="connsiteX0" fmla="*/ 13955 w 2307818"/>
                <a:gd name="connsiteY0" fmla="*/ 1213917 h 2274397"/>
                <a:gd name="connsiteX1" fmla="*/ 511261 w 2307818"/>
                <a:gd name="connsiteY1" fmla="*/ 548171 h 2274397"/>
                <a:gd name="connsiteX2" fmla="*/ 1225134 w 2307818"/>
                <a:gd name="connsiteY2" fmla="*/ 2738 h 2274397"/>
                <a:gd name="connsiteX3" fmla="*/ 2227765 w 2307818"/>
                <a:gd name="connsiteY3" fmla="*/ 780780 h 2274397"/>
                <a:gd name="connsiteX4" fmla="*/ 2049331 w 2307818"/>
                <a:gd name="connsiteY4" fmla="*/ 1706550 h 2274397"/>
                <a:gd name="connsiteX5" fmla="*/ 1064713 w 2307818"/>
                <a:gd name="connsiteY5" fmla="*/ 2264675 h 2274397"/>
                <a:gd name="connsiteX6" fmla="*/ 13955 w 2307818"/>
                <a:gd name="connsiteY6" fmla="*/ 1213917 h 227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7818" h="2274397">
                  <a:moveTo>
                    <a:pt x="13955" y="1213917"/>
                  </a:moveTo>
                  <a:cubicBezTo>
                    <a:pt x="-78287" y="927833"/>
                    <a:pt x="309398" y="750034"/>
                    <a:pt x="511261" y="548171"/>
                  </a:cubicBezTo>
                  <a:cubicBezTo>
                    <a:pt x="713124" y="346308"/>
                    <a:pt x="939050" y="-36030"/>
                    <a:pt x="1225134" y="2738"/>
                  </a:cubicBezTo>
                  <a:cubicBezTo>
                    <a:pt x="1511218" y="41506"/>
                    <a:pt x="2074357" y="472748"/>
                    <a:pt x="2227765" y="780780"/>
                  </a:cubicBezTo>
                  <a:cubicBezTo>
                    <a:pt x="2381173" y="1088812"/>
                    <a:pt x="2310015" y="1526076"/>
                    <a:pt x="2049331" y="1706550"/>
                  </a:cubicBezTo>
                  <a:cubicBezTo>
                    <a:pt x="1788647" y="1887024"/>
                    <a:pt x="1403942" y="2346781"/>
                    <a:pt x="1064713" y="2264675"/>
                  </a:cubicBezTo>
                  <a:cubicBezTo>
                    <a:pt x="725484" y="2182569"/>
                    <a:pt x="106197" y="1500001"/>
                    <a:pt x="13955" y="1213917"/>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a16="http://schemas.microsoft.com/office/drawing/2014/main" id="{60A07F44-5CAA-4F11-9FBA-5836E5E60B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01980" y="1672502"/>
              <a:ext cx="696660" cy="696660"/>
            </a:xfrm>
            <a:prstGeom prst="rect">
              <a:avLst/>
            </a:prstGeom>
          </p:spPr>
        </p:pic>
      </p:grpSp>
      <p:grpSp>
        <p:nvGrpSpPr>
          <p:cNvPr id="15" name="组合 14">
            <a:extLst>
              <a:ext uri="{FF2B5EF4-FFF2-40B4-BE49-F238E27FC236}">
                <a16:creationId xmlns:a16="http://schemas.microsoft.com/office/drawing/2014/main" id="{33439095-4EFF-49AA-AD0C-84F65A68B942}"/>
              </a:ext>
            </a:extLst>
          </p:cNvPr>
          <p:cNvGrpSpPr/>
          <p:nvPr/>
        </p:nvGrpSpPr>
        <p:grpSpPr>
          <a:xfrm>
            <a:off x="10597282" y="3376913"/>
            <a:ext cx="1104288" cy="1094731"/>
            <a:chOff x="10298166" y="3376913"/>
            <a:chExt cx="1104288" cy="1094731"/>
          </a:xfrm>
        </p:grpSpPr>
        <p:sp>
          <p:nvSpPr>
            <p:cNvPr id="23" name="椭圆 24">
              <a:extLst>
                <a:ext uri="{FF2B5EF4-FFF2-40B4-BE49-F238E27FC236}">
                  <a16:creationId xmlns:a16="http://schemas.microsoft.com/office/drawing/2014/main" id="{1D044681-9861-46A2-A76F-8B0D6362FEDE}"/>
                </a:ext>
              </a:extLst>
            </p:cNvPr>
            <p:cNvSpPr/>
            <p:nvPr/>
          </p:nvSpPr>
          <p:spPr>
            <a:xfrm>
              <a:off x="10298166" y="3376913"/>
              <a:ext cx="1104288" cy="1094731"/>
            </a:xfrm>
            <a:custGeom>
              <a:avLst/>
              <a:gdLst>
                <a:gd name="connsiteX0" fmla="*/ 0 w 2422358"/>
                <a:gd name="connsiteY0" fmla="*/ 1211179 h 2422358"/>
                <a:gd name="connsiteX1" fmla="*/ 1211179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0" fmla="*/ 8355 w 2430713"/>
                <a:gd name="connsiteY0" fmla="*/ 1211179 h 2294021"/>
                <a:gd name="connsiteX1" fmla="*/ 1219534 w 2430713"/>
                <a:gd name="connsiteY1" fmla="*/ 0 h 2294021"/>
                <a:gd name="connsiteX2" fmla="*/ 2430713 w 2430713"/>
                <a:gd name="connsiteY2" fmla="*/ 1211179 h 2294021"/>
                <a:gd name="connsiteX3" fmla="*/ 866608 w 2430713"/>
                <a:gd name="connsiteY3" fmla="*/ 2294021 h 2294021"/>
                <a:gd name="connsiteX4" fmla="*/ 8355 w 2430713"/>
                <a:gd name="connsiteY4" fmla="*/ 1211179 h 2294021"/>
                <a:gd name="connsiteX0" fmla="*/ 6762 w 2429120"/>
                <a:gd name="connsiteY0" fmla="*/ 1228376 h 2311218"/>
                <a:gd name="connsiteX1" fmla="*/ 504068 w 2429120"/>
                <a:gd name="connsiteY1" fmla="*/ 562630 h 2311218"/>
                <a:gd name="connsiteX2" fmla="*/ 1217941 w 2429120"/>
                <a:gd name="connsiteY2" fmla="*/ 17197 h 2311218"/>
                <a:gd name="connsiteX3" fmla="*/ 2429120 w 2429120"/>
                <a:gd name="connsiteY3" fmla="*/ 1228376 h 2311218"/>
                <a:gd name="connsiteX4" fmla="*/ 865015 w 2429120"/>
                <a:gd name="connsiteY4" fmla="*/ 2311218 h 2311218"/>
                <a:gd name="connsiteX5" fmla="*/ 6762 w 2429120"/>
                <a:gd name="connsiteY5" fmla="*/ 1228376 h 2311218"/>
                <a:gd name="connsiteX0" fmla="*/ 6762 w 2472814"/>
                <a:gd name="connsiteY0" fmla="*/ 1228376 h 2320381"/>
                <a:gd name="connsiteX1" fmla="*/ 504068 w 2472814"/>
                <a:gd name="connsiteY1" fmla="*/ 562630 h 2320381"/>
                <a:gd name="connsiteX2" fmla="*/ 1217941 w 2472814"/>
                <a:gd name="connsiteY2" fmla="*/ 17197 h 2320381"/>
                <a:gd name="connsiteX3" fmla="*/ 2429120 w 2472814"/>
                <a:gd name="connsiteY3" fmla="*/ 1228376 h 2320381"/>
                <a:gd name="connsiteX4" fmla="*/ 2042138 w 2472814"/>
                <a:gd name="connsiteY4" fmla="*/ 1721009 h 2320381"/>
                <a:gd name="connsiteX5" fmla="*/ 865015 w 2472814"/>
                <a:gd name="connsiteY5" fmla="*/ 2311218 h 2320381"/>
                <a:gd name="connsiteX6" fmla="*/ 6762 w 2472814"/>
                <a:gd name="connsiteY6" fmla="*/ 1228376 h 2320381"/>
                <a:gd name="connsiteX0" fmla="*/ 6762 w 2402415"/>
                <a:gd name="connsiteY0" fmla="*/ 1212963 h 2304968"/>
                <a:gd name="connsiteX1" fmla="*/ 504068 w 2402415"/>
                <a:gd name="connsiteY1" fmla="*/ 547217 h 2304968"/>
                <a:gd name="connsiteX2" fmla="*/ 1217941 w 2402415"/>
                <a:gd name="connsiteY2" fmla="*/ 1784 h 2304968"/>
                <a:gd name="connsiteX3" fmla="*/ 2348909 w 2402415"/>
                <a:gd name="connsiteY3" fmla="*/ 731700 h 2304968"/>
                <a:gd name="connsiteX4" fmla="*/ 2042138 w 2402415"/>
                <a:gd name="connsiteY4" fmla="*/ 1705596 h 2304968"/>
                <a:gd name="connsiteX5" fmla="*/ 865015 w 2402415"/>
                <a:gd name="connsiteY5" fmla="*/ 2295805 h 2304968"/>
                <a:gd name="connsiteX6" fmla="*/ 6762 w 2402415"/>
                <a:gd name="connsiteY6" fmla="*/ 1212963 h 2304968"/>
                <a:gd name="connsiteX0" fmla="*/ 6762 w 2300625"/>
                <a:gd name="connsiteY0" fmla="*/ 1213917 h 2305922"/>
                <a:gd name="connsiteX1" fmla="*/ 504068 w 2300625"/>
                <a:gd name="connsiteY1" fmla="*/ 548171 h 2305922"/>
                <a:gd name="connsiteX2" fmla="*/ 1217941 w 2300625"/>
                <a:gd name="connsiteY2" fmla="*/ 2738 h 2305922"/>
                <a:gd name="connsiteX3" fmla="*/ 2220572 w 2300625"/>
                <a:gd name="connsiteY3" fmla="*/ 780780 h 2305922"/>
                <a:gd name="connsiteX4" fmla="*/ 2042138 w 2300625"/>
                <a:gd name="connsiteY4" fmla="*/ 1706550 h 2305922"/>
                <a:gd name="connsiteX5" fmla="*/ 865015 w 2300625"/>
                <a:gd name="connsiteY5" fmla="*/ 2296759 h 2305922"/>
                <a:gd name="connsiteX6" fmla="*/ 6762 w 2300625"/>
                <a:gd name="connsiteY6" fmla="*/ 1213917 h 2305922"/>
                <a:gd name="connsiteX0" fmla="*/ 13955 w 2307818"/>
                <a:gd name="connsiteY0" fmla="*/ 1213917 h 2274397"/>
                <a:gd name="connsiteX1" fmla="*/ 511261 w 2307818"/>
                <a:gd name="connsiteY1" fmla="*/ 548171 h 2274397"/>
                <a:gd name="connsiteX2" fmla="*/ 1225134 w 2307818"/>
                <a:gd name="connsiteY2" fmla="*/ 2738 h 2274397"/>
                <a:gd name="connsiteX3" fmla="*/ 2227765 w 2307818"/>
                <a:gd name="connsiteY3" fmla="*/ 780780 h 2274397"/>
                <a:gd name="connsiteX4" fmla="*/ 2049331 w 2307818"/>
                <a:gd name="connsiteY4" fmla="*/ 1706550 h 2274397"/>
                <a:gd name="connsiteX5" fmla="*/ 1064713 w 2307818"/>
                <a:gd name="connsiteY5" fmla="*/ 2264675 h 2274397"/>
                <a:gd name="connsiteX6" fmla="*/ 13955 w 2307818"/>
                <a:gd name="connsiteY6" fmla="*/ 1213917 h 227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7818" h="2274397">
                  <a:moveTo>
                    <a:pt x="13955" y="1213917"/>
                  </a:moveTo>
                  <a:cubicBezTo>
                    <a:pt x="-78287" y="927833"/>
                    <a:pt x="309398" y="750034"/>
                    <a:pt x="511261" y="548171"/>
                  </a:cubicBezTo>
                  <a:cubicBezTo>
                    <a:pt x="713124" y="346308"/>
                    <a:pt x="939050" y="-36030"/>
                    <a:pt x="1225134" y="2738"/>
                  </a:cubicBezTo>
                  <a:cubicBezTo>
                    <a:pt x="1511218" y="41506"/>
                    <a:pt x="2074357" y="472748"/>
                    <a:pt x="2227765" y="780780"/>
                  </a:cubicBezTo>
                  <a:cubicBezTo>
                    <a:pt x="2381173" y="1088812"/>
                    <a:pt x="2310015" y="1526076"/>
                    <a:pt x="2049331" y="1706550"/>
                  </a:cubicBezTo>
                  <a:cubicBezTo>
                    <a:pt x="1788647" y="1887024"/>
                    <a:pt x="1403942" y="2346781"/>
                    <a:pt x="1064713" y="2264675"/>
                  </a:cubicBezTo>
                  <a:cubicBezTo>
                    <a:pt x="725484" y="2182569"/>
                    <a:pt x="106197" y="1500001"/>
                    <a:pt x="13955" y="1213917"/>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A4502D70-FF86-4E40-BB5A-61DE830DA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01980" y="3602960"/>
              <a:ext cx="824580" cy="824580"/>
            </a:xfrm>
            <a:prstGeom prst="rect">
              <a:avLst/>
            </a:prstGeom>
          </p:spPr>
        </p:pic>
      </p:grpSp>
      <p:grpSp>
        <p:nvGrpSpPr>
          <p:cNvPr id="16" name="组合 15">
            <a:extLst>
              <a:ext uri="{FF2B5EF4-FFF2-40B4-BE49-F238E27FC236}">
                <a16:creationId xmlns:a16="http://schemas.microsoft.com/office/drawing/2014/main" id="{CFB44BF7-ADCF-47A8-8D9B-B5C6BBE1FC35}"/>
              </a:ext>
            </a:extLst>
          </p:cNvPr>
          <p:cNvGrpSpPr/>
          <p:nvPr/>
        </p:nvGrpSpPr>
        <p:grpSpPr>
          <a:xfrm>
            <a:off x="10597282" y="4933962"/>
            <a:ext cx="1104288" cy="1094731"/>
            <a:chOff x="10298166" y="4933962"/>
            <a:chExt cx="1104288" cy="1094731"/>
          </a:xfrm>
        </p:grpSpPr>
        <p:sp>
          <p:nvSpPr>
            <p:cNvPr id="24" name="椭圆 24">
              <a:extLst>
                <a:ext uri="{FF2B5EF4-FFF2-40B4-BE49-F238E27FC236}">
                  <a16:creationId xmlns:a16="http://schemas.microsoft.com/office/drawing/2014/main" id="{654F62B3-2EB7-40E3-A2E3-A9F5FE1F737B}"/>
                </a:ext>
              </a:extLst>
            </p:cNvPr>
            <p:cNvSpPr/>
            <p:nvPr/>
          </p:nvSpPr>
          <p:spPr>
            <a:xfrm>
              <a:off x="10298166" y="4933962"/>
              <a:ext cx="1104288" cy="1094731"/>
            </a:xfrm>
            <a:custGeom>
              <a:avLst/>
              <a:gdLst>
                <a:gd name="connsiteX0" fmla="*/ 0 w 2422358"/>
                <a:gd name="connsiteY0" fmla="*/ 1211179 h 2422358"/>
                <a:gd name="connsiteX1" fmla="*/ 1211179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0" fmla="*/ 8355 w 2430713"/>
                <a:gd name="connsiteY0" fmla="*/ 1211179 h 2294021"/>
                <a:gd name="connsiteX1" fmla="*/ 1219534 w 2430713"/>
                <a:gd name="connsiteY1" fmla="*/ 0 h 2294021"/>
                <a:gd name="connsiteX2" fmla="*/ 2430713 w 2430713"/>
                <a:gd name="connsiteY2" fmla="*/ 1211179 h 2294021"/>
                <a:gd name="connsiteX3" fmla="*/ 866608 w 2430713"/>
                <a:gd name="connsiteY3" fmla="*/ 2294021 h 2294021"/>
                <a:gd name="connsiteX4" fmla="*/ 8355 w 2430713"/>
                <a:gd name="connsiteY4" fmla="*/ 1211179 h 2294021"/>
                <a:gd name="connsiteX0" fmla="*/ 6762 w 2429120"/>
                <a:gd name="connsiteY0" fmla="*/ 1228376 h 2311218"/>
                <a:gd name="connsiteX1" fmla="*/ 504068 w 2429120"/>
                <a:gd name="connsiteY1" fmla="*/ 562630 h 2311218"/>
                <a:gd name="connsiteX2" fmla="*/ 1217941 w 2429120"/>
                <a:gd name="connsiteY2" fmla="*/ 17197 h 2311218"/>
                <a:gd name="connsiteX3" fmla="*/ 2429120 w 2429120"/>
                <a:gd name="connsiteY3" fmla="*/ 1228376 h 2311218"/>
                <a:gd name="connsiteX4" fmla="*/ 865015 w 2429120"/>
                <a:gd name="connsiteY4" fmla="*/ 2311218 h 2311218"/>
                <a:gd name="connsiteX5" fmla="*/ 6762 w 2429120"/>
                <a:gd name="connsiteY5" fmla="*/ 1228376 h 2311218"/>
                <a:gd name="connsiteX0" fmla="*/ 6762 w 2472814"/>
                <a:gd name="connsiteY0" fmla="*/ 1228376 h 2320381"/>
                <a:gd name="connsiteX1" fmla="*/ 504068 w 2472814"/>
                <a:gd name="connsiteY1" fmla="*/ 562630 h 2320381"/>
                <a:gd name="connsiteX2" fmla="*/ 1217941 w 2472814"/>
                <a:gd name="connsiteY2" fmla="*/ 17197 h 2320381"/>
                <a:gd name="connsiteX3" fmla="*/ 2429120 w 2472814"/>
                <a:gd name="connsiteY3" fmla="*/ 1228376 h 2320381"/>
                <a:gd name="connsiteX4" fmla="*/ 2042138 w 2472814"/>
                <a:gd name="connsiteY4" fmla="*/ 1721009 h 2320381"/>
                <a:gd name="connsiteX5" fmla="*/ 865015 w 2472814"/>
                <a:gd name="connsiteY5" fmla="*/ 2311218 h 2320381"/>
                <a:gd name="connsiteX6" fmla="*/ 6762 w 2472814"/>
                <a:gd name="connsiteY6" fmla="*/ 1228376 h 2320381"/>
                <a:gd name="connsiteX0" fmla="*/ 6762 w 2402415"/>
                <a:gd name="connsiteY0" fmla="*/ 1212963 h 2304968"/>
                <a:gd name="connsiteX1" fmla="*/ 504068 w 2402415"/>
                <a:gd name="connsiteY1" fmla="*/ 547217 h 2304968"/>
                <a:gd name="connsiteX2" fmla="*/ 1217941 w 2402415"/>
                <a:gd name="connsiteY2" fmla="*/ 1784 h 2304968"/>
                <a:gd name="connsiteX3" fmla="*/ 2348909 w 2402415"/>
                <a:gd name="connsiteY3" fmla="*/ 731700 h 2304968"/>
                <a:gd name="connsiteX4" fmla="*/ 2042138 w 2402415"/>
                <a:gd name="connsiteY4" fmla="*/ 1705596 h 2304968"/>
                <a:gd name="connsiteX5" fmla="*/ 865015 w 2402415"/>
                <a:gd name="connsiteY5" fmla="*/ 2295805 h 2304968"/>
                <a:gd name="connsiteX6" fmla="*/ 6762 w 2402415"/>
                <a:gd name="connsiteY6" fmla="*/ 1212963 h 2304968"/>
                <a:gd name="connsiteX0" fmla="*/ 6762 w 2300625"/>
                <a:gd name="connsiteY0" fmla="*/ 1213917 h 2305922"/>
                <a:gd name="connsiteX1" fmla="*/ 504068 w 2300625"/>
                <a:gd name="connsiteY1" fmla="*/ 548171 h 2305922"/>
                <a:gd name="connsiteX2" fmla="*/ 1217941 w 2300625"/>
                <a:gd name="connsiteY2" fmla="*/ 2738 h 2305922"/>
                <a:gd name="connsiteX3" fmla="*/ 2220572 w 2300625"/>
                <a:gd name="connsiteY3" fmla="*/ 780780 h 2305922"/>
                <a:gd name="connsiteX4" fmla="*/ 2042138 w 2300625"/>
                <a:gd name="connsiteY4" fmla="*/ 1706550 h 2305922"/>
                <a:gd name="connsiteX5" fmla="*/ 865015 w 2300625"/>
                <a:gd name="connsiteY5" fmla="*/ 2296759 h 2305922"/>
                <a:gd name="connsiteX6" fmla="*/ 6762 w 2300625"/>
                <a:gd name="connsiteY6" fmla="*/ 1213917 h 2305922"/>
                <a:gd name="connsiteX0" fmla="*/ 13955 w 2307818"/>
                <a:gd name="connsiteY0" fmla="*/ 1213917 h 2274397"/>
                <a:gd name="connsiteX1" fmla="*/ 511261 w 2307818"/>
                <a:gd name="connsiteY1" fmla="*/ 548171 h 2274397"/>
                <a:gd name="connsiteX2" fmla="*/ 1225134 w 2307818"/>
                <a:gd name="connsiteY2" fmla="*/ 2738 h 2274397"/>
                <a:gd name="connsiteX3" fmla="*/ 2227765 w 2307818"/>
                <a:gd name="connsiteY3" fmla="*/ 780780 h 2274397"/>
                <a:gd name="connsiteX4" fmla="*/ 2049331 w 2307818"/>
                <a:gd name="connsiteY4" fmla="*/ 1706550 h 2274397"/>
                <a:gd name="connsiteX5" fmla="*/ 1064713 w 2307818"/>
                <a:gd name="connsiteY5" fmla="*/ 2264675 h 2274397"/>
                <a:gd name="connsiteX6" fmla="*/ 13955 w 2307818"/>
                <a:gd name="connsiteY6" fmla="*/ 1213917 h 227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7818" h="2274397">
                  <a:moveTo>
                    <a:pt x="13955" y="1213917"/>
                  </a:moveTo>
                  <a:cubicBezTo>
                    <a:pt x="-78287" y="927833"/>
                    <a:pt x="309398" y="750034"/>
                    <a:pt x="511261" y="548171"/>
                  </a:cubicBezTo>
                  <a:cubicBezTo>
                    <a:pt x="713124" y="346308"/>
                    <a:pt x="939050" y="-36030"/>
                    <a:pt x="1225134" y="2738"/>
                  </a:cubicBezTo>
                  <a:cubicBezTo>
                    <a:pt x="1511218" y="41506"/>
                    <a:pt x="2074357" y="472748"/>
                    <a:pt x="2227765" y="780780"/>
                  </a:cubicBezTo>
                  <a:cubicBezTo>
                    <a:pt x="2381173" y="1088812"/>
                    <a:pt x="2310015" y="1526076"/>
                    <a:pt x="2049331" y="1706550"/>
                  </a:cubicBezTo>
                  <a:cubicBezTo>
                    <a:pt x="1788647" y="1887024"/>
                    <a:pt x="1403942" y="2346781"/>
                    <a:pt x="1064713" y="2264675"/>
                  </a:cubicBezTo>
                  <a:cubicBezTo>
                    <a:pt x="725484" y="2182569"/>
                    <a:pt x="106197" y="1500001"/>
                    <a:pt x="13955" y="1213917"/>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a:extLst>
                <a:ext uri="{FF2B5EF4-FFF2-40B4-BE49-F238E27FC236}">
                  <a16:creationId xmlns:a16="http://schemas.microsoft.com/office/drawing/2014/main" id="{99776231-0B97-4C2A-82D6-F6EE1A7362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42795" y="5106091"/>
              <a:ext cx="742950" cy="742950"/>
            </a:xfrm>
            <a:prstGeom prst="rect">
              <a:avLst/>
            </a:prstGeom>
          </p:spPr>
        </p:pic>
      </p:grpSp>
      <p:pic>
        <p:nvPicPr>
          <p:cNvPr id="47" name="图片 46">
            <a:extLst>
              <a:ext uri="{FF2B5EF4-FFF2-40B4-BE49-F238E27FC236}">
                <a16:creationId xmlns:a16="http://schemas.microsoft.com/office/drawing/2014/main" id="{26D16854-D091-4E19-BF2F-C701280524D4}"/>
              </a:ext>
            </a:extLst>
          </p:cNvPr>
          <p:cNvPicPr>
            <a:picLocks noChangeAspect="1"/>
          </p:cNvPicPr>
          <p:nvPr/>
        </p:nvPicPr>
        <p:blipFill>
          <a:blip r:embed="rId5">
            <a:duotone>
              <a:srgbClr val="4472C4">
                <a:shade val="45000"/>
                <a:satMod val="135000"/>
              </a:srgbClr>
              <a:prstClr val="white"/>
            </a:duotone>
            <a:extLst>
              <a:ext uri="{28A0092B-C50C-407E-A947-70E740481C1C}">
                <a14:useLocalDpi xmlns:a14="http://schemas.microsoft.com/office/drawing/2010/main" val="0"/>
              </a:ext>
            </a:extLst>
          </a:blip>
          <a:srcRect l="15679" t="13346" r="15555" b="14649"/>
          <a:stretch>
            <a:fillRect/>
          </a:stretch>
        </p:blipFill>
        <p:spPr>
          <a:xfrm flipH="1">
            <a:off x="550863" y="1964906"/>
            <a:ext cx="3709453" cy="3884135"/>
          </a:xfrm>
          <a:custGeom>
            <a:avLst/>
            <a:gdLst>
              <a:gd name="connsiteX0" fmla="*/ 2358000 w 4716000"/>
              <a:gd name="connsiteY0" fmla="*/ 0 h 4938082"/>
              <a:gd name="connsiteX1" fmla="*/ 0 w 4716000"/>
              <a:gd name="connsiteY1" fmla="*/ 2469041 h 4938082"/>
              <a:gd name="connsiteX2" fmla="*/ 2358000 w 4716000"/>
              <a:gd name="connsiteY2" fmla="*/ 4938082 h 4938082"/>
              <a:gd name="connsiteX3" fmla="*/ 4716000 w 4716000"/>
              <a:gd name="connsiteY3" fmla="*/ 2469041 h 4938082"/>
              <a:gd name="connsiteX4" fmla="*/ 2358000 w 4716000"/>
              <a:gd name="connsiteY4" fmla="*/ 0 h 4938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6000" h="4938082">
                <a:moveTo>
                  <a:pt x="2358000" y="0"/>
                </a:moveTo>
                <a:cubicBezTo>
                  <a:pt x="1055713" y="0"/>
                  <a:pt x="0" y="1105427"/>
                  <a:pt x="0" y="2469041"/>
                </a:cubicBezTo>
                <a:cubicBezTo>
                  <a:pt x="0" y="3832655"/>
                  <a:pt x="1055713" y="4938082"/>
                  <a:pt x="2358000" y="4938082"/>
                </a:cubicBezTo>
                <a:cubicBezTo>
                  <a:pt x="3660287" y="4938082"/>
                  <a:pt x="4716000" y="3832655"/>
                  <a:pt x="4716000" y="2469041"/>
                </a:cubicBezTo>
                <a:cubicBezTo>
                  <a:pt x="4716000" y="1105427"/>
                  <a:pt x="3660287" y="0"/>
                  <a:pt x="2358000" y="0"/>
                </a:cubicBezTo>
                <a:close/>
              </a:path>
            </a:pathLst>
          </a:custGeom>
        </p:spPr>
      </p:pic>
      <p:sp>
        <p:nvSpPr>
          <p:cNvPr id="48" name="文本框 47">
            <a:extLst>
              <a:ext uri="{FF2B5EF4-FFF2-40B4-BE49-F238E27FC236}">
                <a16:creationId xmlns:a16="http://schemas.microsoft.com/office/drawing/2014/main" id="{4616D124-2343-4403-A515-6D379F64013F}"/>
              </a:ext>
            </a:extLst>
          </p:cNvPr>
          <p:cNvSpPr txBox="1"/>
          <p:nvPr/>
        </p:nvSpPr>
        <p:spPr>
          <a:xfrm flipH="1">
            <a:off x="5367996" y="2018899"/>
            <a:ext cx="5127379"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9" name="文本框 48">
            <a:extLst>
              <a:ext uri="{FF2B5EF4-FFF2-40B4-BE49-F238E27FC236}">
                <a16:creationId xmlns:a16="http://schemas.microsoft.com/office/drawing/2014/main" id="{B5BE9FBD-1782-4A5A-893E-DC6ED00AC98F}"/>
              </a:ext>
            </a:extLst>
          </p:cNvPr>
          <p:cNvSpPr txBox="1"/>
          <p:nvPr/>
        </p:nvSpPr>
        <p:spPr>
          <a:xfrm flipH="1">
            <a:off x="5367996" y="3429000"/>
            <a:ext cx="5127379"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50" name="文本框 49">
            <a:extLst>
              <a:ext uri="{FF2B5EF4-FFF2-40B4-BE49-F238E27FC236}">
                <a16:creationId xmlns:a16="http://schemas.microsoft.com/office/drawing/2014/main" id="{F0CCA1A6-A1B9-4BDC-8296-D753CFE4A146}"/>
              </a:ext>
            </a:extLst>
          </p:cNvPr>
          <p:cNvSpPr txBox="1"/>
          <p:nvPr/>
        </p:nvSpPr>
        <p:spPr>
          <a:xfrm flipH="1">
            <a:off x="5347588" y="5002932"/>
            <a:ext cx="5127379"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grpSp>
        <p:nvGrpSpPr>
          <p:cNvPr id="58" name="组合 57">
            <a:extLst>
              <a:ext uri="{FF2B5EF4-FFF2-40B4-BE49-F238E27FC236}">
                <a16:creationId xmlns:a16="http://schemas.microsoft.com/office/drawing/2014/main" id="{1062944B-D684-4CAD-BDC4-195A299E7013}"/>
              </a:ext>
            </a:extLst>
          </p:cNvPr>
          <p:cNvGrpSpPr/>
          <p:nvPr/>
        </p:nvGrpSpPr>
        <p:grpSpPr>
          <a:xfrm>
            <a:off x="1055339" y="92206"/>
            <a:ext cx="10234055" cy="1050797"/>
            <a:chOff x="1055339" y="92206"/>
            <a:chExt cx="10234055" cy="1050797"/>
          </a:xfrm>
        </p:grpSpPr>
        <p:sp>
          <p:nvSpPr>
            <p:cNvPr id="61" name="文本框 60">
              <a:extLst>
                <a:ext uri="{FF2B5EF4-FFF2-40B4-BE49-F238E27FC236}">
                  <a16:creationId xmlns:a16="http://schemas.microsoft.com/office/drawing/2014/main" id="{D83C70A8-1A61-47D6-8B3D-59F523C302A4}"/>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2" name="文本框 61">
              <a:extLst>
                <a:ext uri="{FF2B5EF4-FFF2-40B4-BE49-F238E27FC236}">
                  <a16:creationId xmlns:a16="http://schemas.microsoft.com/office/drawing/2014/main" id="{C7ECBE8A-23E4-4D0F-B609-CC85AE945575}"/>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3" name="箭头: 五边形 62">
              <a:extLst>
                <a:ext uri="{FF2B5EF4-FFF2-40B4-BE49-F238E27FC236}">
                  <a16:creationId xmlns:a16="http://schemas.microsoft.com/office/drawing/2014/main" id="{D43D8772-6A56-4BAD-A2EE-BE4D309AD240}"/>
                </a:ext>
              </a:extLst>
            </p:cNvPr>
            <p:cNvSpPr/>
            <p:nvPr/>
          </p:nvSpPr>
          <p:spPr>
            <a:xfrm rot="5400000">
              <a:off x="5689903"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id="{BA238019-466E-491A-9BA9-A980C11EC4F9}"/>
                </a:ext>
              </a:extLst>
            </p:cNvPr>
            <p:cNvSpPr/>
            <p:nvPr/>
          </p:nvSpPr>
          <p:spPr>
            <a:xfrm>
              <a:off x="5698048"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02E71E14-EE1C-49E6-819B-00C92DA4843F}"/>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6" name="文本框 65">
              <a:extLst>
                <a:ext uri="{FF2B5EF4-FFF2-40B4-BE49-F238E27FC236}">
                  <a16:creationId xmlns:a16="http://schemas.microsoft.com/office/drawing/2014/main" id="{0507B7F3-59C0-45D9-9091-D5FC260AC612}"/>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67" name="文本框 66">
              <a:extLst>
                <a:ext uri="{FF2B5EF4-FFF2-40B4-BE49-F238E27FC236}">
                  <a16:creationId xmlns:a16="http://schemas.microsoft.com/office/drawing/2014/main" id="{01C8E71C-FFA6-4DD4-8587-14E1C4E3FA13}"/>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129244355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形状 20">
            <a:extLst>
              <a:ext uri="{FF2B5EF4-FFF2-40B4-BE49-F238E27FC236}">
                <a16:creationId xmlns:a16="http://schemas.microsoft.com/office/drawing/2014/main" id="{24477D18-DF69-4167-9B86-DCFB88214F48}"/>
              </a:ext>
            </a:extLst>
          </p:cNvPr>
          <p:cNvSpPr/>
          <p:nvPr/>
        </p:nvSpPr>
        <p:spPr>
          <a:xfrm>
            <a:off x="6731538" y="756829"/>
            <a:ext cx="5460462" cy="2760903"/>
          </a:xfrm>
          <a:custGeom>
            <a:avLst/>
            <a:gdLst>
              <a:gd name="connsiteX0" fmla="*/ 0 w 5460462"/>
              <a:gd name="connsiteY0" fmla="*/ 0 h 2760903"/>
              <a:gd name="connsiteX1" fmla="*/ 5460462 w 5460462"/>
              <a:gd name="connsiteY1" fmla="*/ 0 h 2760903"/>
              <a:gd name="connsiteX2" fmla="*/ 5460462 w 5460462"/>
              <a:gd name="connsiteY2" fmla="*/ 2079366 h 2760903"/>
              <a:gd name="connsiteX3" fmla="*/ 5452928 w 5460462"/>
              <a:gd name="connsiteY3" fmla="*/ 2085431 h 2760903"/>
              <a:gd name="connsiteX4" fmla="*/ 3328526 w 5460462"/>
              <a:gd name="connsiteY4" fmla="*/ 2760903 h 2760903"/>
              <a:gd name="connsiteX5" fmla="*/ 6004 w 5460462"/>
              <a:gd name="connsiteY5" fmla="*/ 105308 h 276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0462" h="2760903">
                <a:moveTo>
                  <a:pt x="0" y="0"/>
                </a:moveTo>
                <a:lnTo>
                  <a:pt x="5460462" y="0"/>
                </a:lnTo>
                <a:lnTo>
                  <a:pt x="5460462" y="2079366"/>
                </a:lnTo>
                <a:lnTo>
                  <a:pt x="5452928" y="2085431"/>
                </a:lnTo>
                <a:cubicBezTo>
                  <a:pt x="4875619" y="2507413"/>
                  <a:pt x="4135496" y="2760903"/>
                  <a:pt x="3328526" y="2760903"/>
                </a:cubicBezTo>
                <a:cubicBezTo>
                  <a:pt x="1599307" y="2760903"/>
                  <a:pt x="177034" y="1596917"/>
                  <a:pt x="6004" y="105308"/>
                </a:cubicBezTo>
                <a:close/>
              </a:path>
            </a:pathLst>
          </a:custGeom>
          <a:blipFill>
            <a:blip r:embed="rId2">
              <a:duotone>
                <a:schemeClr val="accent1">
                  <a:shade val="45000"/>
                  <a:satMod val="135000"/>
                </a:schemeClr>
                <a:prstClr val="white"/>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4">
            <a:extLst>
              <a:ext uri="{FF2B5EF4-FFF2-40B4-BE49-F238E27FC236}">
                <a16:creationId xmlns:a16="http://schemas.microsoft.com/office/drawing/2014/main" id="{993529E3-9510-4086-BC3B-F80B9BF73991}"/>
              </a:ext>
            </a:extLst>
          </p:cNvPr>
          <p:cNvSpPr/>
          <p:nvPr/>
        </p:nvSpPr>
        <p:spPr>
          <a:xfrm>
            <a:off x="550863" y="2075887"/>
            <a:ext cx="2183992" cy="2165088"/>
          </a:xfrm>
          <a:custGeom>
            <a:avLst/>
            <a:gdLst>
              <a:gd name="connsiteX0" fmla="*/ 0 w 2422358"/>
              <a:gd name="connsiteY0" fmla="*/ 1211179 h 2422358"/>
              <a:gd name="connsiteX1" fmla="*/ 1211179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0" fmla="*/ 8355 w 2430713"/>
              <a:gd name="connsiteY0" fmla="*/ 1211179 h 2294021"/>
              <a:gd name="connsiteX1" fmla="*/ 1219534 w 2430713"/>
              <a:gd name="connsiteY1" fmla="*/ 0 h 2294021"/>
              <a:gd name="connsiteX2" fmla="*/ 2430713 w 2430713"/>
              <a:gd name="connsiteY2" fmla="*/ 1211179 h 2294021"/>
              <a:gd name="connsiteX3" fmla="*/ 866608 w 2430713"/>
              <a:gd name="connsiteY3" fmla="*/ 2294021 h 2294021"/>
              <a:gd name="connsiteX4" fmla="*/ 8355 w 2430713"/>
              <a:gd name="connsiteY4" fmla="*/ 1211179 h 2294021"/>
              <a:gd name="connsiteX0" fmla="*/ 6762 w 2429120"/>
              <a:gd name="connsiteY0" fmla="*/ 1228376 h 2311218"/>
              <a:gd name="connsiteX1" fmla="*/ 504068 w 2429120"/>
              <a:gd name="connsiteY1" fmla="*/ 562630 h 2311218"/>
              <a:gd name="connsiteX2" fmla="*/ 1217941 w 2429120"/>
              <a:gd name="connsiteY2" fmla="*/ 17197 h 2311218"/>
              <a:gd name="connsiteX3" fmla="*/ 2429120 w 2429120"/>
              <a:gd name="connsiteY3" fmla="*/ 1228376 h 2311218"/>
              <a:gd name="connsiteX4" fmla="*/ 865015 w 2429120"/>
              <a:gd name="connsiteY4" fmla="*/ 2311218 h 2311218"/>
              <a:gd name="connsiteX5" fmla="*/ 6762 w 2429120"/>
              <a:gd name="connsiteY5" fmla="*/ 1228376 h 2311218"/>
              <a:gd name="connsiteX0" fmla="*/ 6762 w 2472814"/>
              <a:gd name="connsiteY0" fmla="*/ 1228376 h 2320381"/>
              <a:gd name="connsiteX1" fmla="*/ 504068 w 2472814"/>
              <a:gd name="connsiteY1" fmla="*/ 562630 h 2320381"/>
              <a:gd name="connsiteX2" fmla="*/ 1217941 w 2472814"/>
              <a:gd name="connsiteY2" fmla="*/ 17197 h 2320381"/>
              <a:gd name="connsiteX3" fmla="*/ 2429120 w 2472814"/>
              <a:gd name="connsiteY3" fmla="*/ 1228376 h 2320381"/>
              <a:gd name="connsiteX4" fmla="*/ 2042138 w 2472814"/>
              <a:gd name="connsiteY4" fmla="*/ 1721009 h 2320381"/>
              <a:gd name="connsiteX5" fmla="*/ 865015 w 2472814"/>
              <a:gd name="connsiteY5" fmla="*/ 2311218 h 2320381"/>
              <a:gd name="connsiteX6" fmla="*/ 6762 w 2472814"/>
              <a:gd name="connsiteY6" fmla="*/ 1228376 h 2320381"/>
              <a:gd name="connsiteX0" fmla="*/ 6762 w 2402415"/>
              <a:gd name="connsiteY0" fmla="*/ 1212963 h 2304968"/>
              <a:gd name="connsiteX1" fmla="*/ 504068 w 2402415"/>
              <a:gd name="connsiteY1" fmla="*/ 547217 h 2304968"/>
              <a:gd name="connsiteX2" fmla="*/ 1217941 w 2402415"/>
              <a:gd name="connsiteY2" fmla="*/ 1784 h 2304968"/>
              <a:gd name="connsiteX3" fmla="*/ 2348909 w 2402415"/>
              <a:gd name="connsiteY3" fmla="*/ 731700 h 2304968"/>
              <a:gd name="connsiteX4" fmla="*/ 2042138 w 2402415"/>
              <a:gd name="connsiteY4" fmla="*/ 1705596 h 2304968"/>
              <a:gd name="connsiteX5" fmla="*/ 865015 w 2402415"/>
              <a:gd name="connsiteY5" fmla="*/ 2295805 h 2304968"/>
              <a:gd name="connsiteX6" fmla="*/ 6762 w 2402415"/>
              <a:gd name="connsiteY6" fmla="*/ 1212963 h 2304968"/>
              <a:gd name="connsiteX0" fmla="*/ 6762 w 2300625"/>
              <a:gd name="connsiteY0" fmla="*/ 1213917 h 2305922"/>
              <a:gd name="connsiteX1" fmla="*/ 504068 w 2300625"/>
              <a:gd name="connsiteY1" fmla="*/ 548171 h 2305922"/>
              <a:gd name="connsiteX2" fmla="*/ 1217941 w 2300625"/>
              <a:gd name="connsiteY2" fmla="*/ 2738 h 2305922"/>
              <a:gd name="connsiteX3" fmla="*/ 2220572 w 2300625"/>
              <a:gd name="connsiteY3" fmla="*/ 780780 h 2305922"/>
              <a:gd name="connsiteX4" fmla="*/ 2042138 w 2300625"/>
              <a:gd name="connsiteY4" fmla="*/ 1706550 h 2305922"/>
              <a:gd name="connsiteX5" fmla="*/ 865015 w 2300625"/>
              <a:gd name="connsiteY5" fmla="*/ 2296759 h 2305922"/>
              <a:gd name="connsiteX6" fmla="*/ 6762 w 2300625"/>
              <a:gd name="connsiteY6" fmla="*/ 1213917 h 2305922"/>
              <a:gd name="connsiteX0" fmla="*/ 13955 w 2307818"/>
              <a:gd name="connsiteY0" fmla="*/ 1213917 h 2274397"/>
              <a:gd name="connsiteX1" fmla="*/ 511261 w 2307818"/>
              <a:gd name="connsiteY1" fmla="*/ 548171 h 2274397"/>
              <a:gd name="connsiteX2" fmla="*/ 1225134 w 2307818"/>
              <a:gd name="connsiteY2" fmla="*/ 2738 h 2274397"/>
              <a:gd name="connsiteX3" fmla="*/ 2227765 w 2307818"/>
              <a:gd name="connsiteY3" fmla="*/ 780780 h 2274397"/>
              <a:gd name="connsiteX4" fmla="*/ 2049331 w 2307818"/>
              <a:gd name="connsiteY4" fmla="*/ 1706550 h 2274397"/>
              <a:gd name="connsiteX5" fmla="*/ 1064713 w 2307818"/>
              <a:gd name="connsiteY5" fmla="*/ 2264675 h 2274397"/>
              <a:gd name="connsiteX6" fmla="*/ 13955 w 2307818"/>
              <a:gd name="connsiteY6" fmla="*/ 1213917 h 227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7818" h="2274397">
                <a:moveTo>
                  <a:pt x="13955" y="1213917"/>
                </a:moveTo>
                <a:cubicBezTo>
                  <a:pt x="-78287" y="927833"/>
                  <a:pt x="309398" y="750034"/>
                  <a:pt x="511261" y="548171"/>
                </a:cubicBezTo>
                <a:cubicBezTo>
                  <a:pt x="713124" y="346308"/>
                  <a:pt x="939050" y="-36030"/>
                  <a:pt x="1225134" y="2738"/>
                </a:cubicBezTo>
                <a:cubicBezTo>
                  <a:pt x="1511218" y="41506"/>
                  <a:pt x="2074357" y="472748"/>
                  <a:pt x="2227765" y="780780"/>
                </a:cubicBezTo>
                <a:cubicBezTo>
                  <a:pt x="2381173" y="1088812"/>
                  <a:pt x="2310015" y="1526076"/>
                  <a:pt x="2049331" y="1706550"/>
                </a:cubicBezTo>
                <a:cubicBezTo>
                  <a:pt x="1788647" y="1887024"/>
                  <a:pt x="1403942" y="2346781"/>
                  <a:pt x="1064713" y="2264675"/>
                </a:cubicBezTo>
                <a:cubicBezTo>
                  <a:pt x="725484" y="2182569"/>
                  <a:pt x="106197" y="1500001"/>
                  <a:pt x="13955" y="1213917"/>
                </a:cubicBezTo>
                <a:close/>
              </a:path>
            </a:pathLst>
          </a:custGeom>
          <a:blipFill>
            <a:blip r:embed="rId3">
              <a:duotone>
                <a:schemeClr val="accent1">
                  <a:shade val="45000"/>
                  <a:satMod val="135000"/>
                </a:schemeClr>
                <a:prstClr val="white"/>
              </a:duotone>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4">
            <a:extLst>
              <a:ext uri="{FF2B5EF4-FFF2-40B4-BE49-F238E27FC236}">
                <a16:creationId xmlns:a16="http://schemas.microsoft.com/office/drawing/2014/main" id="{66F92D31-D3BC-40AC-B064-C24077EC67DF}"/>
              </a:ext>
            </a:extLst>
          </p:cNvPr>
          <p:cNvSpPr/>
          <p:nvPr/>
        </p:nvSpPr>
        <p:spPr>
          <a:xfrm>
            <a:off x="1559592" y="3026097"/>
            <a:ext cx="1104288" cy="1094731"/>
          </a:xfrm>
          <a:custGeom>
            <a:avLst/>
            <a:gdLst>
              <a:gd name="connsiteX0" fmla="*/ 0 w 2422358"/>
              <a:gd name="connsiteY0" fmla="*/ 1211179 h 2422358"/>
              <a:gd name="connsiteX1" fmla="*/ 1211179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0" fmla="*/ 8355 w 2430713"/>
              <a:gd name="connsiteY0" fmla="*/ 1211179 h 2294021"/>
              <a:gd name="connsiteX1" fmla="*/ 1219534 w 2430713"/>
              <a:gd name="connsiteY1" fmla="*/ 0 h 2294021"/>
              <a:gd name="connsiteX2" fmla="*/ 2430713 w 2430713"/>
              <a:gd name="connsiteY2" fmla="*/ 1211179 h 2294021"/>
              <a:gd name="connsiteX3" fmla="*/ 866608 w 2430713"/>
              <a:gd name="connsiteY3" fmla="*/ 2294021 h 2294021"/>
              <a:gd name="connsiteX4" fmla="*/ 8355 w 2430713"/>
              <a:gd name="connsiteY4" fmla="*/ 1211179 h 2294021"/>
              <a:gd name="connsiteX0" fmla="*/ 6762 w 2429120"/>
              <a:gd name="connsiteY0" fmla="*/ 1228376 h 2311218"/>
              <a:gd name="connsiteX1" fmla="*/ 504068 w 2429120"/>
              <a:gd name="connsiteY1" fmla="*/ 562630 h 2311218"/>
              <a:gd name="connsiteX2" fmla="*/ 1217941 w 2429120"/>
              <a:gd name="connsiteY2" fmla="*/ 17197 h 2311218"/>
              <a:gd name="connsiteX3" fmla="*/ 2429120 w 2429120"/>
              <a:gd name="connsiteY3" fmla="*/ 1228376 h 2311218"/>
              <a:gd name="connsiteX4" fmla="*/ 865015 w 2429120"/>
              <a:gd name="connsiteY4" fmla="*/ 2311218 h 2311218"/>
              <a:gd name="connsiteX5" fmla="*/ 6762 w 2429120"/>
              <a:gd name="connsiteY5" fmla="*/ 1228376 h 2311218"/>
              <a:gd name="connsiteX0" fmla="*/ 6762 w 2472814"/>
              <a:gd name="connsiteY0" fmla="*/ 1228376 h 2320381"/>
              <a:gd name="connsiteX1" fmla="*/ 504068 w 2472814"/>
              <a:gd name="connsiteY1" fmla="*/ 562630 h 2320381"/>
              <a:gd name="connsiteX2" fmla="*/ 1217941 w 2472814"/>
              <a:gd name="connsiteY2" fmla="*/ 17197 h 2320381"/>
              <a:gd name="connsiteX3" fmla="*/ 2429120 w 2472814"/>
              <a:gd name="connsiteY3" fmla="*/ 1228376 h 2320381"/>
              <a:gd name="connsiteX4" fmla="*/ 2042138 w 2472814"/>
              <a:gd name="connsiteY4" fmla="*/ 1721009 h 2320381"/>
              <a:gd name="connsiteX5" fmla="*/ 865015 w 2472814"/>
              <a:gd name="connsiteY5" fmla="*/ 2311218 h 2320381"/>
              <a:gd name="connsiteX6" fmla="*/ 6762 w 2472814"/>
              <a:gd name="connsiteY6" fmla="*/ 1228376 h 2320381"/>
              <a:gd name="connsiteX0" fmla="*/ 6762 w 2402415"/>
              <a:gd name="connsiteY0" fmla="*/ 1212963 h 2304968"/>
              <a:gd name="connsiteX1" fmla="*/ 504068 w 2402415"/>
              <a:gd name="connsiteY1" fmla="*/ 547217 h 2304968"/>
              <a:gd name="connsiteX2" fmla="*/ 1217941 w 2402415"/>
              <a:gd name="connsiteY2" fmla="*/ 1784 h 2304968"/>
              <a:gd name="connsiteX3" fmla="*/ 2348909 w 2402415"/>
              <a:gd name="connsiteY3" fmla="*/ 731700 h 2304968"/>
              <a:gd name="connsiteX4" fmla="*/ 2042138 w 2402415"/>
              <a:gd name="connsiteY4" fmla="*/ 1705596 h 2304968"/>
              <a:gd name="connsiteX5" fmla="*/ 865015 w 2402415"/>
              <a:gd name="connsiteY5" fmla="*/ 2295805 h 2304968"/>
              <a:gd name="connsiteX6" fmla="*/ 6762 w 2402415"/>
              <a:gd name="connsiteY6" fmla="*/ 1212963 h 2304968"/>
              <a:gd name="connsiteX0" fmla="*/ 6762 w 2300625"/>
              <a:gd name="connsiteY0" fmla="*/ 1213917 h 2305922"/>
              <a:gd name="connsiteX1" fmla="*/ 504068 w 2300625"/>
              <a:gd name="connsiteY1" fmla="*/ 548171 h 2305922"/>
              <a:gd name="connsiteX2" fmla="*/ 1217941 w 2300625"/>
              <a:gd name="connsiteY2" fmla="*/ 2738 h 2305922"/>
              <a:gd name="connsiteX3" fmla="*/ 2220572 w 2300625"/>
              <a:gd name="connsiteY3" fmla="*/ 780780 h 2305922"/>
              <a:gd name="connsiteX4" fmla="*/ 2042138 w 2300625"/>
              <a:gd name="connsiteY4" fmla="*/ 1706550 h 2305922"/>
              <a:gd name="connsiteX5" fmla="*/ 865015 w 2300625"/>
              <a:gd name="connsiteY5" fmla="*/ 2296759 h 2305922"/>
              <a:gd name="connsiteX6" fmla="*/ 6762 w 2300625"/>
              <a:gd name="connsiteY6" fmla="*/ 1213917 h 2305922"/>
              <a:gd name="connsiteX0" fmla="*/ 13955 w 2307818"/>
              <a:gd name="connsiteY0" fmla="*/ 1213917 h 2274397"/>
              <a:gd name="connsiteX1" fmla="*/ 511261 w 2307818"/>
              <a:gd name="connsiteY1" fmla="*/ 548171 h 2274397"/>
              <a:gd name="connsiteX2" fmla="*/ 1225134 w 2307818"/>
              <a:gd name="connsiteY2" fmla="*/ 2738 h 2274397"/>
              <a:gd name="connsiteX3" fmla="*/ 2227765 w 2307818"/>
              <a:gd name="connsiteY3" fmla="*/ 780780 h 2274397"/>
              <a:gd name="connsiteX4" fmla="*/ 2049331 w 2307818"/>
              <a:gd name="connsiteY4" fmla="*/ 1706550 h 2274397"/>
              <a:gd name="connsiteX5" fmla="*/ 1064713 w 2307818"/>
              <a:gd name="connsiteY5" fmla="*/ 2264675 h 2274397"/>
              <a:gd name="connsiteX6" fmla="*/ 13955 w 2307818"/>
              <a:gd name="connsiteY6" fmla="*/ 1213917 h 227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7818" h="2274397">
                <a:moveTo>
                  <a:pt x="13955" y="1213917"/>
                </a:moveTo>
                <a:cubicBezTo>
                  <a:pt x="-78287" y="927833"/>
                  <a:pt x="309398" y="750034"/>
                  <a:pt x="511261" y="548171"/>
                </a:cubicBezTo>
                <a:cubicBezTo>
                  <a:pt x="713124" y="346308"/>
                  <a:pt x="939050" y="-36030"/>
                  <a:pt x="1225134" y="2738"/>
                </a:cubicBezTo>
                <a:cubicBezTo>
                  <a:pt x="1511218" y="41506"/>
                  <a:pt x="2074357" y="472748"/>
                  <a:pt x="2227765" y="780780"/>
                </a:cubicBezTo>
                <a:cubicBezTo>
                  <a:pt x="2381173" y="1088812"/>
                  <a:pt x="2310015" y="1526076"/>
                  <a:pt x="2049331" y="1706550"/>
                </a:cubicBezTo>
                <a:cubicBezTo>
                  <a:pt x="1788647" y="1887024"/>
                  <a:pt x="1403942" y="2346781"/>
                  <a:pt x="1064713" y="2264675"/>
                </a:cubicBezTo>
                <a:cubicBezTo>
                  <a:pt x="725484" y="2182569"/>
                  <a:pt x="106197" y="1500001"/>
                  <a:pt x="13955" y="1213917"/>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A74E6F8A-3592-4BCB-9D1A-A1BB18ED3AF5}"/>
              </a:ext>
            </a:extLst>
          </p:cNvPr>
          <p:cNvSpPr txBox="1"/>
          <p:nvPr/>
        </p:nvSpPr>
        <p:spPr>
          <a:xfrm flipH="1">
            <a:off x="3500289" y="3548320"/>
            <a:ext cx="1808451"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32" name="直接连接符 31">
            <a:extLst>
              <a:ext uri="{FF2B5EF4-FFF2-40B4-BE49-F238E27FC236}">
                <a16:creationId xmlns:a16="http://schemas.microsoft.com/office/drawing/2014/main" id="{44EB46B2-A1CE-41D2-8235-50C0F3A310D3}"/>
              </a:ext>
            </a:extLst>
          </p:cNvPr>
          <p:cNvCxnSpPr>
            <a:cxnSpLocks/>
          </p:cNvCxnSpPr>
          <p:nvPr/>
        </p:nvCxnSpPr>
        <p:spPr>
          <a:xfrm>
            <a:off x="3606062" y="4009985"/>
            <a:ext cx="2896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63A5E2BC-A288-4810-86BC-CDCA0AF88EC5}"/>
              </a:ext>
            </a:extLst>
          </p:cNvPr>
          <p:cNvSpPr txBox="1"/>
          <p:nvPr/>
        </p:nvSpPr>
        <p:spPr>
          <a:xfrm flipH="1">
            <a:off x="3500289" y="4213908"/>
            <a:ext cx="8492774"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34" name="文本框 33">
            <a:extLst>
              <a:ext uri="{FF2B5EF4-FFF2-40B4-BE49-F238E27FC236}">
                <a16:creationId xmlns:a16="http://schemas.microsoft.com/office/drawing/2014/main" id="{47BB9E2C-45A0-4FF2-9FAE-36A4C6D7C651}"/>
              </a:ext>
            </a:extLst>
          </p:cNvPr>
          <p:cNvSpPr txBox="1"/>
          <p:nvPr/>
        </p:nvSpPr>
        <p:spPr>
          <a:xfrm flipH="1">
            <a:off x="3500289" y="5081252"/>
            <a:ext cx="8483150"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grpSp>
        <p:nvGrpSpPr>
          <p:cNvPr id="61" name="组合 60">
            <a:extLst>
              <a:ext uri="{FF2B5EF4-FFF2-40B4-BE49-F238E27FC236}">
                <a16:creationId xmlns:a16="http://schemas.microsoft.com/office/drawing/2014/main" id="{715BCC71-9AFB-4C12-A3FE-8F35B708D719}"/>
              </a:ext>
            </a:extLst>
          </p:cNvPr>
          <p:cNvGrpSpPr/>
          <p:nvPr/>
        </p:nvGrpSpPr>
        <p:grpSpPr>
          <a:xfrm>
            <a:off x="1055339" y="92206"/>
            <a:ext cx="10234055" cy="1050797"/>
            <a:chOff x="1055339" y="92206"/>
            <a:chExt cx="10234055" cy="1050797"/>
          </a:xfrm>
        </p:grpSpPr>
        <p:sp>
          <p:nvSpPr>
            <p:cNvPr id="64" name="文本框 63">
              <a:extLst>
                <a:ext uri="{FF2B5EF4-FFF2-40B4-BE49-F238E27FC236}">
                  <a16:creationId xmlns:a16="http://schemas.microsoft.com/office/drawing/2014/main" id="{B89CC588-B427-47A6-A137-0EA20F8EA118}"/>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5" name="文本框 64">
              <a:extLst>
                <a:ext uri="{FF2B5EF4-FFF2-40B4-BE49-F238E27FC236}">
                  <a16:creationId xmlns:a16="http://schemas.microsoft.com/office/drawing/2014/main" id="{69F92BC0-D9F0-4330-B410-CD3082E54AEB}"/>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6" name="箭头: 五边形 65">
              <a:extLst>
                <a:ext uri="{FF2B5EF4-FFF2-40B4-BE49-F238E27FC236}">
                  <a16:creationId xmlns:a16="http://schemas.microsoft.com/office/drawing/2014/main" id="{B4E9BED5-316E-4A1A-8894-3EA46FF7E772}"/>
                </a:ext>
              </a:extLst>
            </p:cNvPr>
            <p:cNvSpPr/>
            <p:nvPr/>
          </p:nvSpPr>
          <p:spPr>
            <a:xfrm rot="5400000">
              <a:off x="5689903"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A62C0FD9-C6EA-42A1-9E41-79589D32E583}"/>
                </a:ext>
              </a:extLst>
            </p:cNvPr>
            <p:cNvSpPr/>
            <p:nvPr/>
          </p:nvSpPr>
          <p:spPr>
            <a:xfrm>
              <a:off x="5698048"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id="{3673462A-3D7D-4889-91BF-0A9A78DB5C8F}"/>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9" name="文本框 68">
              <a:extLst>
                <a:ext uri="{FF2B5EF4-FFF2-40B4-BE49-F238E27FC236}">
                  <a16:creationId xmlns:a16="http://schemas.microsoft.com/office/drawing/2014/main" id="{D380DA0B-FD28-4BA1-B6FC-C8CBCEB7B020}"/>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70" name="文本框 69">
              <a:extLst>
                <a:ext uri="{FF2B5EF4-FFF2-40B4-BE49-F238E27FC236}">
                  <a16:creationId xmlns:a16="http://schemas.microsoft.com/office/drawing/2014/main" id="{64DA7992-C6E4-4BD6-825A-0069DC0CF167}"/>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2889185494"/>
      </p:ext>
    </p:extLst>
  </p:cSld>
  <p:clrMapOvr>
    <a:masterClrMapping/>
  </p:clrMapOvr>
  <p:transition spd="slow">
    <p:push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A8C55CF-BB5A-4967-99B6-B9E6913F8416}"/>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b="27689"/>
          <a:stretch>
            <a:fillRect/>
          </a:stretch>
        </p:blipFill>
        <p:spPr>
          <a:xfrm flipH="1">
            <a:off x="6737118" y="1898910"/>
            <a:ext cx="6032964" cy="4959091"/>
          </a:xfrm>
          <a:custGeom>
            <a:avLst/>
            <a:gdLst>
              <a:gd name="connsiteX0" fmla="*/ 6032964 w 6032964"/>
              <a:gd name="connsiteY0" fmla="*/ 0 h 4959091"/>
              <a:gd name="connsiteX1" fmla="*/ 0 w 6032964"/>
              <a:gd name="connsiteY1" fmla="*/ 0 h 4959091"/>
              <a:gd name="connsiteX2" fmla="*/ 0 w 6032964"/>
              <a:gd name="connsiteY2" fmla="*/ 4959091 h 4959091"/>
              <a:gd name="connsiteX3" fmla="*/ 6032964 w 6032964"/>
              <a:gd name="connsiteY3" fmla="*/ 4959091 h 4959091"/>
            </a:gdLst>
            <a:ahLst/>
            <a:cxnLst>
              <a:cxn ang="0">
                <a:pos x="connsiteX0" y="connsiteY0"/>
              </a:cxn>
              <a:cxn ang="0">
                <a:pos x="connsiteX1" y="connsiteY1"/>
              </a:cxn>
              <a:cxn ang="0">
                <a:pos x="connsiteX2" y="connsiteY2"/>
              </a:cxn>
              <a:cxn ang="0">
                <a:pos x="connsiteX3" y="connsiteY3"/>
              </a:cxn>
            </a:cxnLst>
            <a:rect l="l" t="t" r="r" b="b"/>
            <a:pathLst>
              <a:path w="6032964" h="4959091">
                <a:moveTo>
                  <a:pt x="6032964" y="0"/>
                </a:moveTo>
                <a:lnTo>
                  <a:pt x="0" y="0"/>
                </a:lnTo>
                <a:lnTo>
                  <a:pt x="0" y="4959091"/>
                </a:lnTo>
                <a:lnTo>
                  <a:pt x="6032964" y="4959091"/>
                </a:lnTo>
                <a:close/>
              </a:path>
            </a:pathLst>
          </a:custGeom>
        </p:spPr>
      </p:pic>
      <p:sp>
        <p:nvSpPr>
          <p:cNvPr id="13" name="任意多边形: 形状 12">
            <a:extLst>
              <a:ext uri="{FF2B5EF4-FFF2-40B4-BE49-F238E27FC236}">
                <a16:creationId xmlns:a16="http://schemas.microsoft.com/office/drawing/2014/main" id="{488468D8-F144-4757-AA09-56FB936C6871}"/>
              </a:ext>
            </a:extLst>
          </p:cNvPr>
          <p:cNvSpPr/>
          <p:nvPr/>
        </p:nvSpPr>
        <p:spPr>
          <a:xfrm>
            <a:off x="1" y="4571984"/>
            <a:ext cx="12191999" cy="2930462"/>
          </a:xfrm>
          <a:custGeom>
            <a:avLst/>
            <a:gdLst>
              <a:gd name="connsiteX0" fmla="*/ 6034176 w 12191999"/>
              <a:gd name="connsiteY0" fmla="*/ 16 h 2930462"/>
              <a:gd name="connsiteX1" fmla="*/ 8537244 w 12191999"/>
              <a:gd name="connsiteY1" fmla="*/ 1179887 h 2930462"/>
              <a:gd name="connsiteX2" fmla="*/ 10110602 w 12191999"/>
              <a:gd name="connsiteY2" fmla="*/ 294983 h 2930462"/>
              <a:gd name="connsiteX3" fmla="*/ 12119902 w 12191999"/>
              <a:gd name="connsiteY3" fmla="*/ 1290874 h 2930462"/>
              <a:gd name="connsiteX4" fmla="*/ 12191999 w 12191999"/>
              <a:gd name="connsiteY4" fmla="*/ 1300150 h 2930462"/>
              <a:gd name="connsiteX5" fmla="*/ 12191999 w 12191999"/>
              <a:gd name="connsiteY5" fmla="*/ 2880478 h 2930462"/>
              <a:gd name="connsiteX6" fmla="*/ 11798820 w 12191999"/>
              <a:gd name="connsiteY6" fmla="*/ 2904555 h 2930462"/>
              <a:gd name="connsiteX7" fmla="*/ 11362136 w 12191999"/>
              <a:gd name="connsiteY7" fmla="*/ 2920196 h 2930462"/>
              <a:gd name="connsiteX8" fmla="*/ 312873 w 12191999"/>
              <a:gd name="connsiteY8" fmla="*/ 2477745 h 2930462"/>
              <a:gd name="connsiteX9" fmla="*/ 146514 w 12191999"/>
              <a:gd name="connsiteY9" fmla="*/ 2448486 h 2930462"/>
              <a:gd name="connsiteX10" fmla="*/ 0 w 12191999"/>
              <a:gd name="connsiteY10" fmla="*/ 2417263 h 2930462"/>
              <a:gd name="connsiteX11" fmla="*/ 0 w 12191999"/>
              <a:gd name="connsiteY11" fmla="*/ 1246373 h 2930462"/>
              <a:gd name="connsiteX12" fmla="*/ 76180 w 12191999"/>
              <a:gd name="connsiteY12" fmla="*/ 1167673 h 2930462"/>
              <a:gd name="connsiteX13" fmla="*/ 134082 w 12191999"/>
              <a:gd name="connsiteY13" fmla="*/ 1091396 h 2930462"/>
              <a:gd name="connsiteX14" fmla="*/ 1743199 w 12191999"/>
              <a:gd name="connsiteY14" fmla="*/ 147500 h 2930462"/>
              <a:gd name="connsiteX15" fmla="*/ 3960203 w 12191999"/>
              <a:gd name="connsiteY15" fmla="*/ 1150390 h 2930462"/>
              <a:gd name="connsiteX16" fmla="*/ 6034176 w 12191999"/>
              <a:gd name="connsiteY16" fmla="*/ 16 h 2930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2930462">
                <a:moveTo>
                  <a:pt x="6034176" y="16"/>
                </a:moveTo>
                <a:cubicBezTo>
                  <a:pt x="6797014" y="4932"/>
                  <a:pt x="7857840" y="1130726"/>
                  <a:pt x="8537244" y="1179887"/>
                </a:cubicBezTo>
                <a:cubicBezTo>
                  <a:pt x="9216649" y="1229048"/>
                  <a:pt x="9472915" y="275318"/>
                  <a:pt x="10110602" y="294983"/>
                </a:cubicBezTo>
                <a:cubicBezTo>
                  <a:pt x="10668578" y="312189"/>
                  <a:pt x="11514016" y="1161221"/>
                  <a:pt x="12119902" y="1290874"/>
                </a:cubicBezTo>
                <a:lnTo>
                  <a:pt x="12191999" y="1300150"/>
                </a:lnTo>
                <a:lnTo>
                  <a:pt x="12191999" y="2880478"/>
                </a:lnTo>
                <a:lnTo>
                  <a:pt x="11798820" y="2904555"/>
                </a:lnTo>
                <a:cubicBezTo>
                  <a:pt x="11660260" y="2911247"/>
                  <a:pt x="11514853" y="2916509"/>
                  <a:pt x="11362136" y="2920196"/>
                </a:cubicBezTo>
                <a:cubicBezTo>
                  <a:pt x="8918664" y="2979190"/>
                  <a:pt x="2190176" y="2777629"/>
                  <a:pt x="312873" y="2477745"/>
                </a:cubicBezTo>
                <a:cubicBezTo>
                  <a:pt x="254207" y="2468374"/>
                  <a:pt x="198801" y="2458614"/>
                  <a:pt x="146514" y="2448486"/>
                </a:cubicBezTo>
                <a:lnTo>
                  <a:pt x="0" y="2417263"/>
                </a:lnTo>
                <a:lnTo>
                  <a:pt x="0" y="1246373"/>
                </a:lnTo>
                <a:lnTo>
                  <a:pt x="76180" y="1167673"/>
                </a:lnTo>
                <a:cubicBezTo>
                  <a:pt x="99511" y="1141153"/>
                  <a:pt x="119183" y="1115670"/>
                  <a:pt x="134082" y="1091396"/>
                </a:cubicBezTo>
                <a:cubicBezTo>
                  <a:pt x="372470" y="703022"/>
                  <a:pt x="1105512" y="137668"/>
                  <a:pt x="1743199" y="147500"/>
                </a:cubicBezTo>
                <a:cubicBezTo>
                  <a:pt x="2380886" y="157332"/>
                  <a:pt x="3245041" y="1174971"/>
                  <a:pt x="3960203" y="1150390"/>
                </a:cubicBezTo>
                <a:cubicBezTo>
                  <a:pt x="4675366" y="1125809"/>
                  <a:pt x="5271336" y="-4900"/>
                  <a:pt x="6034176" y="16"/>
                </a:cubicBezTo>
                <a:close/>
              </a:path>
            </a:pathLst>
          </a:custGeom>
          <a:solidFill>
            <a:schemeClr val="bg1"/>
          </a:solidFill>
          <a:effectLst>
            <a:outerShdw blurRad="152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A40F76E6-80F6-4C09-9EED-0CC6143F9503}"/>
              </a:ext>
            </a:extLst>
          </p:cNvPr>
          <p:cNvSpPr txBox="1"/>
          <p:nvPr/>
        </p:nvSpPr>
        <p:spPr>
          <a:xfrm>
            <a:off x="1821632" y="1622144"/>
            <a:ext cx="1784143" cy="923330"/>
          </a:xfrm>
          <a:prstGeom prst="rect">
            <a:avLst/>
          </a:prstGeom>
          <a:noFill/>
        </p:spPr>
        <p:txBody>
          <a:bodyPr wrap="none" rtlCol="0">
            <a:spAutoFit/>
          </a:bodyPr>
          <a:lstStyle/>
          <a:p>
            <a:r>
              <a:rPr lang="en-US" altLang="zh-CN" sz="5400" spc="130" dirty="0">
                <a:solidFill>
                  <a:schemeClr val="bg1"/>
                </a:solidFill>
                <a:latin typeface="Adobe Arabic" panose="02040503050201020203" pitchFamily="18" charset="-78"/>
                <a:cs typeface="Adobe Arabic" panose="02040503050201020203" pitchFamily="18" charset="-78"/>
              </a:rPr>
              <a:t>Part 04</a:t>
            </a:r>
            <a:endParaRPr lang="zh-CN" altLang="en-US" sz="5400" spc="130" dirty="0">
              <a:solidFill>
                <a:schemeClr val="bg1"/>
              </a:solidFill>
              <a:latin typeface="Adobe Arabic" panose="02040503050201020203" pitchFamily="18" charset="-78"/>
              <a:cs typeface="Adobe Arabic" panose="02040503050201020203" pitchFamily="18" charset="-78"/>
            </a:endParaRPr>
          </a:p>
        </p:txBody>
      </p:sp>
      <p:cxnSp>
        <p:nvCxnSpPr>
          <p:cNvPr id="18" name="直接连接符 17">
            <a:extLst>
              <a:ext uri="{FF2B5EF4-FFF2-40B4-BE49-F238E27FC236}">
                <a16:creationId xmlns:a16="http://schemas.microsoft.com/office/drawing/2014/main" id="{E05C80CB-A7D3-4BD8-9D44-F9603D73F890}"/>
              </a:ext>
            </a:extLst>
          </p:cNvPr>
          <p:cNvCxnSpPr>
            <a:cxnSpLocks/>
          </p:cNvCxnSpPr>
          <p:nvPr/>
        </p:nvCxnSpPr>
        <p:spPr>
          <a:xfrm>
            <a:off x="1914377" y="2389239"/>
            <a:ext cx="5811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CC13A450-394E-4A40-968B-85A4963CA225}"/>
              </a:ext>
            </a:extLst>
          </p:cNvPr>
          <p:cNvSpPr txBox="1"/>
          <p:nvPr/>
        </p:nvSpPr>
        <p:spPr>
          <a:xfrm flipH="1">
            <a:off x="1774494" y="2712227"/>
            <a:ext cx="2502287" cy="646331"/>
          </a:xfrm>
          <a:prstGeom prst="rect">
            <a:avLst/>
          </a:prstGeom>
          <a:noFill/>
        </p:spPr>
        <p:txBody>
          <a:bodyPr wrap="square" rtlCol="0">
            <a:spAutoFit/>
          </a:bodyPr>
          <a:lstStyle/>
          <a:p>
            <a:pPr algn="dist"/>
            <a:r>
              <a:rPr lang="zh-CN" altLang="en-US" sz="3600" spc="15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9139865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FA2C7359-FB9F-4DC8-BAD2-20EE031C9281}"/>
              </a:ext>
            </a:extLst>
          </p:cNvPr>
          <p:cNvGrpSpPr/>
          <p:nvPr/>
        </p:nvGrpSpPr>
        <p:grpSpPr>
          <a:xfrm>
            <a:off x="9485733" y="2680318"/>
            <a:ext cx="2218890" cy="2884272"/>
            <a:chOff x="9354278" y="2680318"/>
            <a:chExt cx="2218890" cy="2884272"/>
          </a:xfrm>
        </p:grpSpPr>
        <p:pic>
          <p:nvPicPr>
            <p:cNvPr id="22" name="图片 21">
              <a:extLst>
                <a:ext uri="{FF2B5EF4-FFF2-40B4-BE49-F238E27FC236}">
                  <a16:creationId xmlns:a16="http://schemas.microsoft.com/office/drawing/2014/main" id="{26861FC6-0A67-4C8E-8AF0-332A8B118446}"/>
                </a:ext>
              </a:extLst>
            </p:cNvPr>
            <p:cNvPicPr>
              <a:picLocks noChangeAspect="1"/>
            </p:cNvPicPr>
            <p:nvPr/>
          </p:nvPicPr>
          <p:blipFill>
            <a:blip r:embed="rId3">
              <a:extLst>
                <a:ext uri="{28A0092B-C50C-407E-A947-70E740481C1C}">
                  <a14:useLocalDpi xmlns:a14="http://schemas.microsoft.com/office/drawing/2010/main" val="0"/>
                </a:ext>
              </a:extLst>
            </a:blip>
            <a:srcRect l="27704" r="29054" b="859"/>
            <a:stretch>
              <a:fillRect/>
            </a:stretch>
          </p:blipFill>
          <p:spPr>
            <a:xfrm>
              <a:off x="9354278" y="2680318"/>
              <a:ext cx="2181954" cy="2884272"/>
            </a:xfrm>
            <a:custGeom>
              <a:avLst/>
              <a:gdLst>
                <a:gd name="connsiteX0" fmla="*/ 0 w 1732001"/>
                <a:gd name="connsiteY0" fmla="*/ 0 h 2289493"/>
                <a:gd name="connsiteX1" fmla="*/ 1732001 w 1732001"/>
                <a:gd name="connsiteY1" fmla="*/ 0 h 2289493"/>
                <a:gd name="connsiteX2" fmla="*/ 1732001 w 1732001"/>
                <a:gd name="connsiteY2" fmla="*/ 2289493 h 2289493"/>
                <a:gd name="connsiteX3" fmla="*/ 0 w 1732001"/>
                <a:gd name="connsiteY3" fmla="*/ 2289493 h 2289493"/>
              </a:gdLst>
              <a:ahLst/>
              <a:cxnLst>
                <a:cxn ang="0">
                  <a:pos x="connsiteX0" y="connsiteY0"/>
                </a:cxn>
                <a:cxn ang="0">
                  <a:pos x="connsiteX1" y="connsiteY1"/>
                </a:cxn>
                <a:cxn ang="0">
                  <a:pos x="connsiteX2" y="connsiteY2"/>
                </a:cxn>
                <a:cxn ang="0">
                  <a:pos x="connsiteX3" y="connsiteY3"/>
                </a:cxn>
              </a:cxnLst>
              <a:rect l="l" t="t" r="r" b="b"/>
              <a:pathLst>
                <a:path w="1732001" h="2289493">
                  <a:moveTo>
                    <a:pt x="0" y="0"/>
                  </a:moveTo>
                  <a:lnTo>
                    <a:pt x="1732001" y="0"/>
                  </a:lnTo>
                  <a:lnTo>
                    <a:pt x="1732001" y="2289493"/>
                  </a:lnTo>
                  <a:lnTo>
                    <a:pt x="0" y="2289493"/>
                  </a:lnTo>
                  <a:close/>
                </a:path>
              </a:pathLst>
            </a:custGeom>
          </p:spPr>
        </p:pic>
        <p:sp>
          <p:nvSpPr>
            <p:cNvPr id="33" name="矩形 32">
              <a:extLst>
                <a:ext uri="{FF2B5EF4-FFF2-40B4-BE49-F238E27FC236}">
                  <a16:creationId xmlns:a16="http://schemas.microsoft.com/office/drawing/2014/main" id="{59D208C4-B4A3-4636-B333-B394697829F5}"/>
                </a:ext>
              </a:extLst>
            </p:cNvPr>
            <p:cNvSpPr/>
            <p:nvPr/>
          </p:nvSpPr>
          <p:spPr>
            <a:xfrm>
              <a:off x="9354278" y="2680318"/>
              <a:ext cx="2181954" cy="2884272"/>
            </a:xfrm>
            <a:prstGeom prst="rect">
              <a:avLst/>
            </a:prstGeom>
            <a:solidFill>
              <a:srgbClr val="25397B">
                <a:alpha val="82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1E5171BD-CF92-476F-8132-A1A6265177DC}"/>
                </a:ext>
              </a:extLst>
            </p:cNvPr>
            <p:cNvSpPr txBox="1"/>
            <p:nvPr/>
          </p:nvSpPr>
          <p:spPr>
            <a:xfrm flipH="1">
              <a:off x="9468578" y="3537710"/>
              <a:ext cx="2104590" cy="1661609"/>
            </a:xfrm>
            <a:prstGeom prst="rect">
              <a:avLst/>
            </a:prstGeom>
            <a:noFill/>
          </p:spPr>
          <p:txBody>
            <a:bodyPr wrap="square" rtlCol="0">
              <a:spAutoFit/>
            </a:bodyPr>
            <a:lstStyle/>
            <a:p>
              <a:pPr>
                <a:lnSpc>
                  <a:spcPct val="130000"/>
                </a:lnSpc>
              </a:pPr>
              <a:r>
                <a:rPr lang="zh-CN" altLang="en-US" sz="16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4" name="文本框 43">
              <a:extLst>
                <a:ext uri="{FF2B5EF4-FFF2-40B4-BE49-F238E27FC236}">
                  <a16:creationId xmlns:a16="http://schemas.microsoft.com/office/drawing/2014/main" id="{AAB74ECC-1D14-49F1-816B-3DB456164D6C}"/>
                </a:ext>
              </a:extLst>
            </p:cNvPr>
            <p:cNvSpPr txBox="1"/>
            <p:nvPr/>
          </p:nvSpPr>
          <p:spPr>
            <a:xfrm>
              <a:off x="10149593" y="3076045"/>
              <a:ext cx="591323" cy="461665"/>
            </a:xfrm>
            <a:prstGeom prst="rect">
              <a:avLst/>
            </a:prstGeom>
            <a:noFill/>
          </p:spPr>
          <p:txBody>
            <a:bodyPr wrap="square" rtlCol="0">
              <a:spAutoFit/>
            </a:bodyPr>
            <a:lstStyle/>
            <a:p>
              <a:pPr algn="dist"/>
              <a:r>
                <a:rPr lang="en-US" altLang="zh-CN" sz="2400" dirty="0">
                  <a:solidFill>
                    <a:schemeClr val="bg1"/>
                  </a:solidFill>
                  <a:latin typeface="+mj-ea"/>
                  <a:ea typeface="+mj-ea"/>
                </a:rPr>
                <a:t>03</a:t>
              </a:r>
              <a:endParaRPr lang="zh-CN" altLang="en-US" sz="2400" dirty="0">
                <a:solidFill>
                  <a:schemeClr val="bg1"/>
                </a:solidFill>
                <a:latin typeface="+mj-ea"/>
                <a:ea typeface="+mj-ea"/>
              </a:endParaRPr>
            </a:p>
          </p:txBody>
        </p:sp>
      </p:grpSp>
      <p:grpSp>
        <p:nvGrpSpPr>
          <p:cNvPr id="4" name="组合 3">
            <a:extLst>
              <a:ext uri="{FF2B5EF4-FFF2-40B4-BE49-F238E27FC236}">
                <a16:creationId xmlns:a16="http://schemas.microsoft.com/office/drawing/2014/main" id="{2954103A-AAA4-48B0-BC5D-2D36DE3E59D1}"/>
              </a:ext>
            </a:extLst>
          </p:cNvPr>
          <p:cNvGrpSpPr/>
          <p:nvPr/>
        </p:nvGrpSpPr>
        <p:grpSpPr>
          <a:xfrm>
            <a:off x="6492707" y="2680318"/>
            <a:ext cx="2242736" cy="2909270"/>
            <a:chOff x="6477514" y="2680318"/>
            <a:chExt cx="2242736" cy="2909270"/>
          </a:xfrm>
        </p:grpSpPr>
        <p:pic>
          <p:nvPicPr>
            <p:cNvPr id="21" name="图片 20">
              <a:extLst>
                <a:ext uri="{FF2B5EF4-FFF2-40B4-BE49-F238E27FC236}">
                  <a16:creationId xmlns:a16="http://schemas.microsoft.com/office/drawing/2014/main" id="{3A5FF8DC-861D-41FB-8AA8-D81618B16228}"/>
                </a:ext>
              </a:extLst>
            </p:cNvPr>
            <p:cNvPicPr>
              <a:picLocks noChangeAspect="1"/>
            </p:cNvPicPr>
            <p:nvPr/>
          </p:nvPicPr>
          <p:blipFill>
            <a:blip r:embed="rId4">
              <a:extLst>
                <a:ext uri="{28A0092B-C50C-407E-A947-70E740481C1C}">
                  <a14:useLocalDpi xmlns:a14="http://schemas.microsoft.com/office/drawing/2010/main" val="0"/>
                </a:ext>
              </a:extLst>
            </a:blip>
            <a:srcRect l="25200" r="32613"/>
            <a:stretch>
              <a:fillRect/>
            </a:stretch>
          </p:blipFill>
          <p:spPr>
            <a:xfrm>
              <a:off x="6481146" y="2680318"/>
              <a:ext cx="2181954" cy="2909270"/>
            </a:xfrm>
            <a:custGeom>
              <a:avLst/>
              <a:gdLst>
                <a:gd name="connsiteX0" fmla="*/ 0 w 1732001"/>
                <a:gd name="connsiteY0" fmla="*/ 0 h 2309335"/>
                <a:gd name="connsiteX1" fmla="*/ 1732001 w 1732001"/>
                <a:gd name="connsiteY1" fmla="*/ 0 h 2309335"/>
                <a:gd name="connsiteX2" fmla="*/ 1732001 w 1732001"/>
                <a:gd name="connsiteY2" fmla="*/ 2309335 h 2309335"/>
                <a:gd name="connsiteX3" fmla="*/ 0 w 1732001"/>
                <a:gd name="connsiteY3" fmla="*/ 2309335 h 2309335"/>
              </a:gdLst>
              <a:ahLst/>
              <a:cxnLst>
                <a:cxn ang="0">
                  <a:pos x="connsiteX0" y="connsiteY0"/>
                </a:cxn>
                <a:cxn ang="0">
                  <a:pos x="connsiteX1" y="connsiteY1"/>
                </a:cxn>
                <a:cxn ang="0">
                  <a:pos x="connsiteX2" y="connsiteY2"/>
                </a:cxn>
                <a:cxn ang="0">
                  <a:pos x="connsiteX3" y="connsiteY3"/>
                </a:cxn>
              </a:cxnLst>
              <a:rect l="l" t="t" r="r" b="b"/>
              <a:pathLst>
                <a:path w="1732001" h="2309335">
                  <a:moveTo>
                    <a:pt x="0" y="0"/>
                  </a:moveTo>
                  <a:lnTo>
                    <a:pt x="1732001" y="0"/>
                  </a:lnTo>
                  <a:lnTo>
                    <a:pt x="1732001" y="2309335"/>
                  </a:lnTo>
                  <a:lnTo>
                    <a:pt x="0" y="2309335"/>
                  </a:lnTo>
                  <a:close/>
                </a:path>
              </a:pathLst>
            </a:custGeom>
          </p:spPr>
        </p:pic>
        <p:sp>
          <p:nvSpPr>
            <p:cNvPr id="45" name="矩形 44">
              <a:extLst>
                <a:ext uri="{FF2B5EF4-FFF2-40B4-BE49-F238E27FC236}">
                  <a16:creationId xmlns:a16="http://schemas.microsoft.com/office/drawing/2014/main" id="{9A75B281-3A72-42DA-92CE-A883D1EF4C8A}"/>
                </a:ext>
              </a:extLst>
            </p:cNvPr>
            <p:cNvSpPr/>
            <p:nvPr/>
          </p:nvSpPr>
          <p:spPr>
            <a:xfrm>
              <a:off x="6477514" y="2686266"/>
              <a:ext cx="2181954" cy="2884272"/>
            </a:xfrm>
            <a:prstGeom prst="rect">
              <a:avLst/>
            </a:prstGeom>
            <a:solidFill>
              <a:srgbClr val="25397B">
                <a:alpha val="82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30F541FC-1858-4B50-89C1-DDA4DDF5C748}"/>
                </a:ext>
              </a:extLst>
            </p:cNvPr>
            <p:cNvSpPr txBox="1"/>
            <p:nvPr/>
          </p:nvSpPr>
          <p:spPr>
            <a:xfrm flipH="1">
              <a:off x="6615660" y="3537710"/>
              <a:ext cx="2104590" cy="1661609"/>
            </a:xfrm>
            <a:prstGeom prst="rect">
              <a:avLst/>
            </a:prstGeom>
            <a:noFill/>
          </p:spPr>
          <p:txBody>
            <a:bodyPr wrap="square" rtlCol="0">
              <a:spAutoFit/>
            </a:bodyPr>
            <a:lstStyle/>
            <a:p>
              <a:pPr>
                <a:lnSpc>
                  <a:spcPct val="130000"/>
                </a:lnSpc>
              </a:pPr>
              <a:r>
                <a:rPr lang="zh-CN" altLang="en-US" sz="16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3" name="文本框 42">
              <a:extLst>
                <a:ext uri="{FF2B5EF4-FFF2-40B4-BE49-F238E27FC236}">
                  <a16:creationId xmlns:a16="http://schemas.microsoft.com/office/drawing/2014/main" id="{9FF9D35A-F04C-4384-BD19-28C9D75FF2E4}"/>
                </a:ext>
              </a:extLst>
            </p:cNvPr>
            <p:cNvSpPr txBox="1"/>
            <p:nvPr/>
          </p:nvSpPr>
          <p:spPr>
            <a:xfrm>
              <a:off x="7246629" y="3076045"/>
              <a:ext cx="591323" cy="461665"/>
            </a:xfrm>
            <a:prstGeom prst="rect">
              <a:avLst/>
            </a:prstGeom>
            <a:noFill/>
          </p:spPr>
          <p:txBody>
            <a:bodyPr wrap="square" rtlCol="0">
              <a:spAutoFit/>
            </a:bodyPr>
            <a:lstStyle/>
            <a:p>
              <a:pPr algn="dist"/>
              <a:r>
                <a:rPr lang="en-US" altLang="zh-CN" sz="2400" dirty="0">
                  <a:solidFill>
                    <a:schemeClr val="bg1"/>
                  </a:solidFill>
                  <a:latin typeface="+mj-ea"/>
                  <a:ea typeface="+mj-ea"/>
                </a:rPr>
                <a:t>02</a:t>
              </a:r>
              <a:endParaRPr lang="zh-CN" altLang="en-US" sz="2400" dirty="0">
                <a:solidFill>
                  <a:schemeClr val="bg1"/>
                </a:solidFill>
                <a:latin typeface="+mj-ea"/>
                <a:ea typeface="+mj-ea"/>
              </a:endParaRPr>
            </a:p>
          </p:txBody>
        </p:sp>
      </p:grpSp>
      <p:grpSp>
        <p:nvGrpSpPr>
          <p:cNvPr id="3" name="组合 2">
            <a:extLst>
              <a:ext uri="{FF2B5EF4-FFF2-40B4-BE49-F238E27FC236}">
                <a16:creationId xmlns:a16="http://schemas.microsoft.com/office/drawing/2014/main" id="{BCF84E8F-62D1-4740-8A34-C5F0E88B0066}"/>
              </a:ext>
            </a:extLst>
          </p:cNvPr>
          <p:cNvGrpSpPr/>
          <p:nvPr/>
        </p:nvGrpSpPr>
        <p:grpSpPr>
          <a:xfrm>
            <a:off x="3483108" y="2676828"/>
            <a:ext cx="2259308" cy="2912760"/>
            <a:chOff x="3608014" y="2676828"/>
            <a:chExt cx="2259308" cy="2912760"/>
          </a:xfrm>
        </p:grpSpPr>
        <p:pic>
          <p:nvPicPr>
            <p:cNvPr id="14" name="图片 13">
              <a:extLst>
                <a:ext uri="{FF2B5EF4-FFF2-40B4-BE49-F238E27FC236}">
                  <a16:creationId xmlns:a16="http://schemas.microsoft.com/office/drawing/2014/main" id="{D5C18950-FFF4-476F-8CE5-56109C9D6D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8014" y="2680318"/>
              <a:ext cx="2181954" cy="2909270"/>
            </a:xfrm>
            <a:prstGeom prst="rect">
              <a:avLst/>
            </a:prstGeom>
          </p:spPr>
        </p:pic>
        <p:sp>
          <p:nvSpPr>
            <p:cNvPr id="46" name="矩形 45">
              <a:extLst>
                <a:ext uri="{FF2B5EF4-FFF2-40B4-BE49-F238E27FC236}">
                  <a16:creationId xmlns:a16="http://schemas.microsoft.com/office/drawing/2014/main" id="{556CE632-B243-4159-B963-33DD157100FD}"/>
                </a:ext>
              </a:extLst>
            </p:cNvPr>
            <p:cNvSpPr/>
            <p:nvPr/>
          </p:nvSpPr>
          <p:spPr>
            <a:xfrm>
              <a:off x="3616901" y="2676828"/>
              <a:ext cx="2181954" cy="2909270"/>
            </a:xfrm>
            <a:prstGeom prst="rect">
              <a:avLst/>
            </a:prstGeom>
            <a:solidFill>
              <a:srgbClr val="25397B">
                <a:alpha val="82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64FF9E18-B7B9-499D-A75F-23D0A6467776}"/>
                </a:ext>
              </a:extLst>
            </p:cNvPr>
            <p:cNvSpPr txBox="1"/>
            <p:nvPr/>
          </p:nvSpPr>
          <p:spPr>
            <a:xfrm flipH="1">
              <a:off x="3762732" y="3537710"/>
              <a:ext cx="2104590" cy="1661609"/>
            </a:xfrm>
            <a:prstGeom prst="rect">
              <a:avLst/>
            </a:prstGeom>
            <a:noFill/>
          </p:spPr>
          <p:txBody>
            <a:bodyPr wrap="square" rtlCol="0">
              <a:spAutoFit/>
            </a:bodyPr>
            <a:lstStyle/>
            <a:p>
              <a:pPr>
                <a:lnSpc>
                  <a:spcPct val="130000"/>
                </a:lnSpc>
              </a:pPr>
              <a:r>
                <a:rPr lang="zh-CN" altLang="en-US" sz="16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2" name="文本框 41">
              <a:extLst>
                <a:ext uri="{FF2B5EF4-FFF2-40B4-BE49-F238E27FC236}">
                  <a16:creationId xmlns:a16="http://schemas.microsoft.com/office/drawing/2014/main" id="{A9490D3D-4899-4FC2-9D77-A3D8F7EE927F}"/>
                </a:ext>
              </a:extLst>
            </p:cNvPr>
            <p:cNvSpPr txBox="1"/>
            <p:nvPr/>
          </p:nvSpPr>
          <p:spPr>
            <a:xfrm>
              <a:off x="4383771" y="3076045"/>
              <a:ext cx="591323" cy="461665"/>
            </a:xfrm>
            <a:prstGeom prst="rect">
              <a:avLst/>
            </a:prstGeom>
            <a:noFill/>
          </p:spPr>
          <p:txBody>
            <a:bodyPr wrap="square" rtlCol="0">
              <a:spAutoFit/>
            </a:bodyPr>
            <a:lstStyle/>
            <a:p>
              <a:pPr algn="dist"/>
              <a:r>
                <a:rPr lang="en-US" altLang="zh-CN" sz="2400" dirty="0">
                  <a:solidFill>
                    <a:schemeClr val="bg1"/>
                  </a:solidFill>
                  <a:latin typeface="+mj-ea"/>
                  <a:ea typeface="+mj-ea"/>
                </a:rPr>
                <a:t>01</a:t>
              </a:r>
              <a:endParaRPr lang="zh-CN" altLang="en-US" sz="2400" dirty="0">
                <a:solidFill>
                  <a:schemeClr val="bg1"/>
                </a:solidFill>
                <a:latin typeface="+mj-ea"/>
                <a:ea typeface="+mj-ea"/>
              </a:endParaRPr>
            </a:p>
          </p:txBody>
        </p:sp>
      </p:grpSp>
      <p:grpSp>
        <p:nvGrpSpPr>
          <p:cNvPr id="2" name="组合 1">
            <a:extLst>
              <a:ext uri="{FF2B5EF4-FFF2-40B4-BE49-F238E27FC236}">
                <a16:creationId xmlns:a16="http://schemas.microsoft.com/office/drawing/2014/main" id="{853294ED-5D45-493B-AD48-09D61A991BA1}"/>
              </a:ext>
            </a:extLst>
          </p:cNvPr>
          <p:cNvGrpSpPr/>
          <p:nvPr/>
        </p:nvGrpSpPr>
        <p:grpSpPr>
          <a:xfrm>
            <a:off x="550863" y="2705316"/>
            <a:ext cx="2181954" cy="2884272"/>
            <a:chOff x="734882" y="2705316"/>
            <a:chExt cx="2181954" cy="2884272"/>
          </a:xfrm>
        </p:grpSpPr>
        <p:sp>
          <p:nvSpPr>
            <p:cNvPr id="23" name="矩形 22">
              <a:extLst>
                <a:ext uri="{FF2B5EF4-FFF2-40B4-BE49-F238E27FC236}">
                  <a16:creationId xmlns:a16="http://schemas.microsoft.com/office/drawing/2014/main" id="{623483E3-5568-4BFC-A258-DA198D0A0DFE}"/>
                </a:ext>
              </a:extLst>
            </p:cNvPr>
            <p:cNvSpPr/>
            <p:nvPr/>
          </p:nvSpPr>
          <p:spPr>
            <a:xfrm>
              <a:off x="734882" y="2705316"/>
              <a:ext cx="2181954" cy="2884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C39FEFBD-B4A9-45BA-921E-74339BFC08D2}"/>
                </a:ext>
              </a:extLst>
            </p:cNvPr>
            <p:cNvSpPr txBox="1"/>
            <p:nvPr/>
          </p:nvSpPr>
          <p:spPr>
            <a:xfrm flipH="1">
              <a:off x="1027853" y="3146723"/>
              <a:ext cx="1596011" cy="461665"/>
            </a:xfrm>
            <a:prstGeom prst="rect">
              <a:avLst/>
            </a:prstGeom>
            <a:noFill/>
          </p:spPr>
          <p:txBody>
            <a:bodyPr wrap="square" rtlCol="0">
              <a:spAutoFit/>
            </a:bodyPr>
            <a:lstStyle/>
            <a:p>
              <a:r>
                <a:rPr lang="zh-CN" altLang="en-US" sz="2400" spc="150" dirty="0">
                  <a:solidFill>
                    <a:srgbClr val="25397B"/>
                  </a:solidFill>
                  <a:latin typeface="微软雅黑" panose="020B0503020204020204" pitchFamily="34" charset="-122"/>
                  <a:ea typeface="微软雅黑" panose="020B0503020204020204" pitchFamily="34" charset="-122"/>
                </a:rPr>
                <a:t>标题内容</a:t>
              </a:r>
            </a:p>
          </p:txBody>
        </p:sp>
        <p:cxnSp>
          <p:nvCxnSpPr>
            <p:cNvPr id="25" name="直接连接符 24">
              <a:extLst>
                <a:ext uri="{FF2B5EF4-FFF2-40B4-BE49-F238E27FC236}">
                  <a16:creationId xmlns:a16="http://schemas.microsoft.com/office/drawing/2014/main" id="{E3F8B0C3-B36C-4A48-A7A0-780BB6C4754A}"/>
                </a:ext>
              </a:extLst>
            </p:cNvPr>
            <p:cNvCxnSpPr>
              <a:cxnSpLocks/>
            </p:cNvCxnSpPr>
            <p:nvPr/>
          </p:nvCxnSpPr>
          <p:spPr>
            <a:xfrm>
              <a:off x="1151996" y="3683868"/>
              <a:ext cx="451248" cy="0"/>
            </a:xfrm>
            <a:prstGeom prst="line">
              <a:avLst/>
            </a:prstGeom>
            <a:ln>
              <a:solidFill>
                <a:srgbClr val="25397B"/>
              </a:solidFill>
            </a:ln>
          </p:spPr>
          <p:style>
            <a:lnRef idx="1">
              <a:schemeClr val="accent1"/>
            </a:lnRef>
            <a:fillRef idx="0">
              <a:schemeClr val="accent1"/>
            </a:fillRef>
            <a:effectRef idx="0">
              <a:schemeClr val="accent1"/>
            </a:effectRef>
            <a:fontRef idx="minor">
              <a:schemeClr val="tx1"/>
            </a:fontRef>
          </p:style>
        </p:cxnSp>
        <p:sp>
          <p:nvSpPr>
            <p:cNvPr id="26" name="矩形: 圆角 25">
              <a:extLst>
                <a:ext uri="{FF2B5EF4-FFF2-40B4-BE49-F238E27FC236}">
                  <a16:creationId xmlns:a16="http://schemas.microsoft.com/office/drawing/2014/main" id="{979949BB-00CF-41C0-9380-740F57009001}"/>
                </a:ext>
              </a:extLst>
            </p:cNvPr>
            <p:cNvSpPr/>
            <p:nvPr/>
          </p:nvSpPr>
          <p:spPr>
            <a:xfrm>
              <a:off x="1027853" y="4729232"/>
              <a:ext cx="1529025" cy="560352"/>
            </a:xfrm>
            <a:prstGeom prst="roundRect">
              <a:avLst>
                <a:gd name="adj" fmla="val 50000"/>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a16="http://schemas.microsoft.com/office/drawing/2014/main" id="{9B028754-23B3-4895-9086-B815CA8943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9259" y="3740062"/>
              <a:ext cx="1036409" cy="979407"/>
            </a:xfrm>
            <a:prstGeom prst="rect">
              <a:avLst/>
            </a:prstGeom>
          </p:spPr>
        </p:pic>
        <p:pic>
          <p:nvPicPr>
            <p:cNvPr id="16" name="图片 15">
              <a:extLst>
                <a:ext uri="{FF2B5EF4-FFF2-40B4-BE49-F238E27FC236}">
                  <a16:creationId xmlns:a16="http://schemas.microsoft.com/office/drawing/2014/main" id="{064DE130-F905-49CC-A1B7-606A259D1B4D}"/>
                </a:ext>
              </a:extLst>
            </p:cNvPr>
            <p:cNvPicPr>
              <a:picLocks noChangeAspect="1"/>
            </p:cNvPicPr>
            <p:nvPr/>
          </p:nvPicPr>
          <p:blipFill>
            <a:blip r:embed="rId7">
              <a:lum bright="70000" contrast="-70000"/>
              <a:extLst>
                <a:ext uri="{28A0092B-C50C-407E-A947-70E740481C1C}">
                  <a14:useLocalDpi xmlns:a14="http://schemas.microsoft.com/office/drawing/2010/main" val="0"/>
                </a:ext>
              </a:extLst>
            </a:blip>
            <a:stretch>
              <a:fillRect/>
            </a:stretch>
          </p:blipFill>
          <p:spPr>
            <a:xfrm>
              <a:off x="1493742" y="4688132"/>
              <a:ext cx="626131" cy="626131"/>
            </a:xfrm>
            <a:prstGeom prst="rect">
              <a:avLst/>
            </a:prstGeom>
          </p:spPr>
        </p:pic>
      </p:grpSp>
      <p:grpSp>
        <p:nvGrpSpPr>
          <p:cNvPr id="53" name="组合 52">
            <a:extLst>
              <a:ext uri="{FF2B5EF4-FFF2-40B4-BE49-F238E27FC236}">
                <a16:creationId xmlns:a16="http://schemas.microsoft.com/office/drawing/2014/main" id="{8588283C-3810-48B0-B653-48B007F97987}"/>
              </a:ext>
            </a:extLst>
          </p:cNvPr>
          <p:cNvGrpSpPr/>
          <p:nvPr/>
        </p:nvGrpSpPr>
        <p:grpSpPr>
          <a:xfrm>
            <a:off x="1055339" y="93762"/>
            <a:ext cx="10234055" cy="1065868"/>
            <a:chOff x="1055339" y="93762"/>
            <a:chExt cx="10234055" cy="1065868"/>
          </a:xfrm>
        </p:grpSpPr>
        <p:sp>
          <p:nvSpPr>
            <p:cNvPr id="56" name="文本框 55">
              <a:extLst>
                <a:ext uri="{FF2B5EF4-FFF2-40B4-BE49-F238E27FC236}">
                  <a16:creationId xmlns:a16="http://schemas.microsoft.com/office/drawing/2014/main" id="{E120CC8D-A3BA-4BB2-985A-078703027982}"/>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7" name="文本框 56">
              <a:extLst>
                <a:ext uri="{FF2B5EF4-FFF2-40B4-BE49-F238E27FC236}">
                  <a16:creationId xmlns:a16="http://schemas.microsoft.com/office/drawing/2014/main" id="{DE74B214-6FC7-4416-83FE-B1B0E08231AC}"/>
                </a:ext>
              </a:extLst>
            </p:cNvPr>
            <p:cNvSpPr txBox="1"/>
            <p:nvPr/>
          </p:nvSpPr>
          <p:spPr>
            <a:xfrm flipH="1">
              <a:off x="9107442" y="11125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0" name="文本框 59">
              <a:extLst>
                <a:ext uri="{FF2B5EF4-FFF2-40B4-BE49-F238E27FC236}">
                  <a16:creationId xmlns:a16="http://schemas.microsoft.com/office/drawing/2014/main" id="{A4E4A3C6-AA53-4C2A-B15B-EC5A32DC0112}"/>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1" name="文本框 60">
              <a:extLst>
                <a:ext uri="{FF2B5EF4-FFF2-40B4-BE49-F238E27FC236}">
                  <a16:creationId xmlns:a16="http://schemas.microsoft.com/office/drawing/2014/main" id="{E84210AB-6A2E-423E-A2B4-50CAF79D86BC}"/>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2" name="文本框 61">
              <a:extLst>
                <a:ext uri="{FF2B5EF4-FFF2-40B4-BE49-F238E27FC236}">
                  <a16:creationId xmlns:a16="http://schemas.microsoft.com/office/drawing/2014/main" id="{A89B5937-50A6-4A9B-9A29-095F73274E43}"/>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65" name="矩形 64">
              <a:extLst>
                <a:ext uri="{FF2B5EF4-FFF2-40B4-BE49-F238E27FC236}">
                  <a16:creationId xmlns:a16="http://schemas.microsoft.com/office/drawing/2014/main" id="{02D30362-CD35-4764-BD37-B48615F00CD4}"/>
                </a:ext>
              </a:extLst>
            </p:cNvPr>
            <p:cNvSpPr/>
            <p:nvPr/>
          </p:nvSpPr>
          <p:spPr>
            <a:xfrm>
              <a:off x="7744130" y="632053"/>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箭头: 五边形 65">
              <a:extLst>
                <a:ext uri="{FF2B5EF4-FFF2-40B4-BE49-F238E27FC236}">
                  <a16:creationId xmlns:a16="http://schemas.microsoft.com/office/drawing/2014/main" id="{77B78073-E1F8-40E0-BCE9-22DDBF199576}"/>
                </a:ext>
              </a:extLst>
            </p:cNvPr>
            <p:cNvSpPr/>
            <p:nvPr/>
          </p:nvSpPr>
          <p:spPr>
            <a:xfrm rot="5400000">
              <a:off x="7735985" y="766317"/>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81382944"/>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B0ADD21-FB8E-4B67-8C0A-95A6B02CFDA0}"/>
              </a:ext>
            </a:extLst>
          </p:cNvPr>
          <p:cNvPicPr>
            <a:picLocks noChangeAspect="1"/>
          </p:cNvPicPr>
          <p:nvPr/>
        </p:nvPicPr>
        <p:blipFill>
          <a:blip r:embed="rId2">
            <a:duotone>
              <a:prstClr val="black"/>
              <a:srgbClr val="25397B">
                <a:tint val="45000"/>
                <a:satMod val="400000"/>
              </a:srgbClr>
            </a:duotone>
            <a:extLst>
              <a:ext uri="{28A0092B-C50C-407E-A947-70E740481C1C}">
                <a14:useLocalDpi xmlns:a14="http://schemas.microsoft.com/office/drawing/2010/main" val="0"/>
              </a:ext>
            </a:extLst>
          </a:blip>
          <a:stretch>
            <a:fillRect/>
          </a:stretch>
        </p:blipFill>
        <p:spPr>
          <a:xfrm>
            <a:off x="640632" y="3970156"/>
            <a:ext cx="665523" cy="664159"/>
          </a:xfrm>
          <a:prstGeom prst="rect">
            <a:avLst/>
          </a:prstGeom>
        </p:spPr>
      </p:pic>
      <p:pic>
        <p:nvPicPr>
          <p:cNvPr id="42" name="图片 41">
            <a:extLst>
              <a:ext uri="{FF2B5EF4-FFF2-40B4-BE49-F238E27FC236}">
                <a16:creationId xmlns:a16="http://schemas.microsoft.com/office/drawing/2014/main" id="{97B5B3D3-17EF-40E9-9A95-C9AF381E3C79}"/>
              </a:ext>
            </a:extLst>
          </p:cNvPr>
          <p:cNvPicPr>
            <a:picLocks noChangeAspect="1"/>
          </p:cNvPicPr>
          <p:nvPr/>
        </p:nvPicPr>
        <p:blipFill>
          <a:blip r:embed="rId3">
            <a:biLevel thresh="25000"/>
            <a:extLst>
              <a:ext uri="{28A0092B-C50C-407E-A947-70E740481C1C}">
                <a14:useLocalDpi xmlns:a14="http://schemas.microsoft.com/office/drawing/2010/main" val="0"/>
              </a:ext>
            </a:extLst>
          </a:blip>
          <a:srcRect b="14241"/>
          <a:stretch>
            <a:fillRect/>
          </a:stretch>
        </p:blipFill>
        <p:spPr>
          <a:xfrm>
            <a:off x="-206479" y="-791100"/>
            <a:ext cx="6320066" cy="7666754"/>
          </a:xfrm>
          <a:custGeom>
            <a:avLst/>
            <a:gdLst>
              <a:gd name="connsiteX0" fmla="*/ 589937 w 6320066"/>
              <a:gd name="connsiteY0" fmla="*/ 909271 h 7666754"/>
              <a:gd name="connsiteX1" fmla="*/ 589937 w 6320066"/>
              <a:gd name="connsiteY1" fmla="*/ 4845735 h 7666754"/>
              <a:gd name="connsiteX2" fmla="*/ 2536724 w 6320066"/>
              <a:gd name="connsiteY2" fmla="*/ 4845735 h 7666754"/>
              <a:gd name="connsiteX3" fmla="*/ 2536724 w 6320066"/>
              <a:gd name="connsiteY3" fmla="*/ 909271 h 7666754"/>
              <a:gd name="connsiteX4" fmla="*/ 0 w 6320066"/>
              <a:gd name="connsiteY4" fmla="*/ 0 h 7666754"/>
              <a:gd name="connsiteX5" fmla="*/ 6320066 w 6320066"/>
              <a:gd name="connsiteY5" fmla="*/ 0 h 7666754"/>
              <a:gd name="connsiteX6" fmla="*/ 6320066 w 6320066"/>
              <a:gd name="connsiteY6" fmla="*/ 7666754 h 7666754"/>
              <a:gd name="connsiteX7" fmla="*/ 0 w 6320066"/>
              <a:gd name="connsiteY7" fmla="*/ 7666754 h 766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20066" h="7666754">
                <a:moveTo>
                  <a:pt x="589937" y="909271"/>
                </a:moveTo>
                <a:lnTo>
                  <a:pt x="589937" y="4845735"/>
                </a:lnTo>
                <a:lnTo>
                  <a:pt x="2536724" y="4845735"/>
                </a:lnTo>
                <a:lnTo>
                  <a:pt x="2536724" y="909271"/>
                </a:lnTo>
                <a:close/>
                <a:moveTo>
                  <a:pt x="0" y="0"/>
                </a:moveTo>
                <a:lnTo>
                  <a:pt x="6320066" y="0"/>
                </a:lnTo>
                <a:lnTo>
                  <a:pt x="6320066" y="7666754"/>
                </a:lnTo>
                <a:lnTo>
                  <a:pt x="0" y="7666754"/>
                </a:lnTo>
                <a:close/>
              </a:path>
            </a:pathLst>
          </a:custGeom>
          <a:effectLst>
            <a:outerShdw blurRad="127000" dist="63500" algn="l" rotWithShape="0">
              <a:prstClr val="black">
                <a:alpha val="40000"/>
              </a:prstClr>
            </a:outerShdw>
          </a:effectLst>
        </p:spPr>
      </p:pic>
      <p:cxnSp>
        <p:nvCxnSpPr>
          <p:cNvPr id="19" name="连接符: 曲线 18">
            <a:extLst>
              <a:ext uri="{FF2B5EF4-FFF2-40B4-BE49-F238E27FC236}">
                <a16:creationId xmlns:a16="http://schemas.microsoft.com/office/drawing/2014/main" id="{6F10CEC7-B82D-4E4D-A4FE-C35934634D47}"/>
              </a:ext>
            </a:extLst>
          </p:cNvPr>
          <p:cNvCxnSpPr/>
          <p:nvPr/>
        </p:nvCxnSpPr>
        <p:spPr>
          <a:xfrm rot="5400000" flipH="1" flipV="1">
            <a:off x="-10886" y="6832600"/>
            <a:ext cx="36286" cy="14514"/>
          </a:xfrm>
          <a:prstGeom prst="curvedConnector3">
            <a:avLst/>
          </a:prstGeom>
        </p:spPr>
        <p:style>
          <a:lnRef idx="1">
            <a:schemeClr val="accent1"/>
          </a:lnRef>
          <a:fillRef idx="0">
            <a:schemeClr val="accent1"/>
          </a:fillRef>
          <a:effectRef idx="0">
            <a:schemeClr val="accent1"/>
          </a:effectRef>
          <a:fontRef idx="minor">
            <a:schemeClr val="tx1"/>
          </a:fontRef>
        </p:style>
      </p:cxnSp>
      <p:pic>
        <p:nvPicPr>
          <p:cNvPr id="46" name="图片 45">
            <a:extLst>
              <a:ext uri="{FF2B5EF4-FFF2-40B4-BE49-F238E27FC236}">
                <a16:creationId xmlns:a16="http://schemas.microsoft.com/office/drawing/2014/main" id="{24BBACF1-7F5D-43B5-9299-F4EE7F58493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0178" y="-617473"/>
            <a:ext cx="6019800" cy="8515104"/>
          </a:xfrm>
          <a:custGeom>
            <a:avLst/>
            <a:gdLst>
              <a:gd name="connsiteX0" fmla="*/ 5176583 w 6019800"/>
              <a:gd name="connsiteY0" fmla="*/ 0 h 8515104"/>
              <a:gd name="connsiteX1" fmla="*/ 6019800 w 6019800"/>
              <a:gd name="connsiteY1" fmla="*/ 0 h 8515104"/>
              <a:gd name="connsiteX2" fmla="*/ 6019800 w 6019800"/>
              <a:gd name="connsiteY2" fmla="*/ 8515104 h 8515104"/>
              <a:gd name="connsiteX3" fmla="*/ 0 w 6019800"/>
              <a:gd name="connsiteY3" fmla="*/ 8515104 h 8515104"/>
              <a:gd name="connsiteX4" fmla="*/ 0 w 6019800"/>
              <a:gd name="connsiteY4" fmla="*/ 617094 h 8515104"/>
              <a:gd name="connsiteX5" fmla="*/ 5176583 w 6019800"/>
              <a:gd name="connsiteY5" fmla="*/ 617094 h 851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9800" h="8515104">
                <a:moveTo>
                  <a:pt x="5176583" y="0"/>
                </a:moveTo>
                <a:lnTo>
                  <a:pt x="6019800" y="0"/>
                </a:lnTo>
                <a:lnTo>
                  <a:pt x="6019800" y="8515104"/>
                </a:lnTo>
                <a:lnTo>
                  <a:pt x="0" y="8515104"/>
                </a:lnTo>
                <a:lnTo>
                  <a:pt x="0" y="617094"/>
                </a:lnTo>
                <a:lnTo>
                  <a:pt x="5176583" y="617094"/>
                </a:lnTo>
                <a:close/>
              </a:path>
            </a:pathLst>
          </a:custGeom>
          <a:effectLst/>
        </p:spPr>
      </p:pic>
      <p:sp>
        <p:nvSpPr>
          <p:cNvPr id="49" name="文本框 48">
            <a:extLst>
              <a:ext uri="{FF2B5EF4-FFF2-40B4-BE49-F238E27FC236}">
                <a16:creationId xmlns:a16="http://schemas.microsoft.com/office/drawing/2014/main" id="{04C52FA8-953C-492B-8041-5A19501BD088}"/>
              </a:ext>
            </a:extLst>
          </p:cNvPr>
          <p:cNvSpPr txBox="1"/>
          <p:nvPr/>
        </p:nvSpPr>
        <p:spPr>
          <a:xfrm>
            <a:off x="973394" y="1109215"/>
            <a:ext cx="1257075" cy="1446550"/>
          </a:xfrm>
          <a:prstGeom prst="rect">
            <a:avLst/>
          </a:prstGeom>
          <a:noFill/>
        </p:spPr>
        <p:txBody>
          <a:bodyPr wrap="none" rtlCol="0">
            <a:spAutoFit/>
          </a:bodyPr>
          <a:lstStyle/>
          <a:p>
            <a:r>
              <a:rPr lang="zh-CN" altLang="en-US" sz="8800" dirty="0">
                <a:solidFill>
                  <a:srgbClr val="25397B"/>
                </a:solidFill>
                <a:latin typeface="演示新手书" panose="00000500000000000000" pitchFamily="50" charset="-122"/>
                <a:ea typeface="演示新手书" panose="00000500000000000000" pitchFamily="50" charset="-122"/>
              </a:rPr>
              <a:t>目</a:t>
            </a:r>
          </a:p>
        </p:txBody>
      </p:sp>
      <p:sp>
        <p:nvSpPr>
          <p:cNvPr id="50" name="文本框 49">
            <a:extLst>
              <a:ext uri="{FF2B5EF4-FFF2-40B4-BE49-F238E27FC236}">
                <a16:creationId xmlns:a16="http://schemas.microsoft.com/office/drawing/2014/main" id="{B5C48ED3-5BED-4019-8519-58A604CD774F}"/>
              </a:ext>
            </a:extLst>
          </p:cNvPr>
          <p:cNvSpPr txBox="1"/>
          <p:nvPr/>
        </p:nvSpPr>
        <p:spPr>
          <a:xfrm>
            <a:off x="1487143" y="1940023"/>
            <a:ext cx="1354858" cy="1569660"/>
          </a:xfrm>
          <a:prstGeom prst="rect">
            <a:avLst/>
          </a:prstGeom>
          <a:noFill/>
        </p:spPr>
        <p:txBody>
          <a:bodyPr wrap="none" rtlCol="0">
            <a:spAutoFit/>
          </a:bodyPr>
          <a:lstStyle/>
          <a:p>
            <a:r>
              <a:rPr lang="zh-CN" altLang="en-US" sz="9600" dirty="0">
                <a:solidFill>
                  <a:srgbClr val="25397B"/>
                </a:solidFill>
                <a:latin typeface="演示新手书" panose="00000500000000000000" pitchFamily="50" charset="-122"/>
                <a:ea typeface="演示新手书" panose="00000500000000000000" pitchFamily="50" charset="-122"/>
              </a:rPr>
              <a:t>录</a:t>
            </a:r>
            <a:endParaRPr lang="zh-CN" altLang="en-US" sz="9600" dirty="0"/>
          </a:p>
        </p:txBody>
      </p:sp>
      <p:pic>
        <p:nvPicPr>
          <p:cNvPr id="52" name="图片 51">
            <a:extLst>
              <a:ext uri="{FF2B5EF4-FFF2-40B4-BE49-F238E27FC236}">
                <a16:creationId xmlns:a16="http://schemas.microsoft.com/office/drawing/2014/main" id="{64E4CAC9-F6FC-431F-B735-02A1012F9F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863" y="3286905"/>
            <a:ext cx="961423" cy="959453"/>
          </a:xfrm>
          <a:prstGeom prst="rect">
            <a:avLst/>
          </a:prstGeom>
        </p:spPr>
      </p:pic>
      <p:sp>
        <p:nvSpPr>
          <p:cNvPr id="53" name="矩形 52">
            <a:extLst>
              <a:ext uri="{FF2B5EF4-FFF2-40B4-BE49-F238E27FC236}">
                <a16:creationId xmlns:a16="http://schemas.microsoft.com/office/drawing/2014/main" id="{3B9C3A94-AF37-40F2-859B-8D397457609C}"/>
              </a:ext>
            </a:extLst>
          </p:cNvPr>
          <p:cNvSpPr/>
          <p:nvPr/>
        </p:nvSpPr>
        <p:spPr>
          <a:xfrm>
            <a:off x="2633204" y="836980"/>
            <a:ext cx="569855" cy="1103043"/>
          </a:xfrm>
          <a:prstGeom prst="rect">
            <a:avLst/>
          </a:prstGeom>
          <a:noFill/>
          <a:ln>
            <a:solidFill>
              <a:srgbClr val="2539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0D7CFD51-05AE-41B9-A67E-661F2666BD4F}"/>
              </a:ext>
            </a:extLst>
          </p:cNvPr>
          <p:cNvSpPr txBox="1"/>
          <p:nvPr/>
        </p:nvSpPr>
        <p:spPr>
          <a:xfrm>
            <a:off x="2730485" y="926837"/>
            <a:ext cx="560438" cy="923330"/>
          </a:xfrm>
          <a:prstGeom prst="rect">
            <a:avLst/>
          </a:prstGeom>
          <a:noFill/>
        </p:spPr>
        <p:txBody>
          <a:bodyPr wrap="square" rtlCol="0">
            <a:spAutoFit/>
          </a:bodyPr>
          <a:lstStyle/>
          <a:p>
            <a:r>
              <a:rPr lang="zh-CN" altLang="en-US" dirty="0">
                <a:solidFill>
                  <a:srgbClr val="25397B"/>
                </a:solidFill>
              </a:rPr>
              <a:t>布依族</a:t>
            </a:r>
          </a:p>
        </p:txBody>
      </p:sp>
      <p:sp>
        <p:nvSpPr>
          <p:cNvPr id="64" name="文本框 63">
            <a:extLst>
              <a:ext uri="{FF2B5EF4-FFF2-40B4-BE49-F238E27FC236}">
                <a16:creationId xmlns:a16="http://schemas.microsoft.com/office/drawing/2014/main" id="{675FC88E-FB73-45FD-95EE-668CDB8AB1DE}"/>
              </a:ext>
            </a:extLst>
          </p:cNvPr>
          <p:cNvSpPr txBox="1"/>
          <p:nvPr/>
        </p:nvSpPr>
        <p:spPr>
          <a:xfrm flipH="1">
            <a:off x="8444316" y="1399624"/>
            <a:ext cx="2181952" cy="523220"/>
          </a:xfrm>
          <a:prstGeom prst="rect">
            <a:avLst/>
          </a:prstGeom>
          <a:noFill/>
        </p:spPr>
        <p:txBody>
          <a:bodyPr wrap="square" rtlCol="0">
            <a:spAutoFit/>
          </a:bodyPr>
          <a:lstStyle/>
          <a:p>
            <a:r>
              <a:rPr lang="zh-CN" altLang="en-US" sz="2800" spc="150" dirty="0">
                <a:solidFill>
                  <a:schemeClr val="bg1"/>
                </a:solidFill>
                <a:latin typeface="微软雅黑" panose="020B0503020204020204" pitchFamily="34" charset="-122"/>
                <a:ea typeface="微软雅黑" panose="020B0503020204020204" pitchFamily="34" charset="-122"/>
              </a:rPr>
              <a:t>添加标题</a:t>
            </a:r>
          </a:p>
        </p:txBody>
      </p:sp>
      <p:pic>
        <p:nvPicPr>
          <p:cNvPr id="17" name="图片 16">
            <a:extLst>
              <a:ext uri="{FF2B5EF4-FFF2-40B4-BE49-F238E27FC236}">
                <a16:creationId xmlns:a16="http://schemas.microsoft.com/office/drawing/2014/main" id="{10788851-6D0C-4F44-BA55-BE14BC1609B1}"/>
              </a:ext>
            </a:extLst>
          </p:cNvPr>
          <p:cNvPicPr>
            <a:picLocks noChangeAspect="1"/>
          </p:cNvPicPr>
          <p:nvPr/>
        </p:nvPicPr>
        <p:blipFill rotWithShape="1">
          <a:blip r:embed="rId6">
            <a:extLst>
              <a:ext uri="{28A0092B-C50C-407E-A947-70E740481C1C}">
                <a14:useLocalDpi xmlns:a14="http://schemas.microsoft.com/office/drawing/2010/main" val="0"/>
              </a:ext>
            </a:extLst>
          </a:blip>
          <a:srcRect l="22148" t="30977" r="56364" b="43829"/>
          <a:stretch/>
        </p:blipFill>
        <p:spPr>
          <a:xfrm rot="1195213">
            <a:off x="7960650" y="1335449"/>
            <a:ext cx="585037" cy="685928"/>
          </a:xfrm>
          <a:prstGeom prst="rect">
            <a:avLst/>
          </a:prstGeom>
        </p:spPr>
      </p:pic>
      <p:pic>
        <p:nvPicPr>
          <p:cNvPr id="43" name="图片 42">
            <a:extLst>
              <a:ext uri="{FF2B5EF4-FFF2-40B4-BE49-F238E27FC236}">
                <a16:creationId xmlns:a16="http://schemas.microsoft.com/office/drawing/2014/main" id="{2389E276-422C-4C6F-AEB7-3184A9D30F59}"/>
              </a:ext>
            </a:extLst>
          </p:cNvPr>
          <p:cNvPicPr>
            <a:picLocks noChangeAspect="1"/>
          </p:cNvPicPr>
          <p:nvPr/>
        </p:nvPicPr>
        <p:blipFill rotWithShape="1">
          <a:blip r:embed="rId6">
            <a:extLst>
              <a:ext uri="{28A0092B-C50C-407E-A947-70E740481C1C}">
                <a14:useLocalDpi xmlns:a14="http://schemas.microsoft.com/office/drawing/2010/main" val="0"/>
              </a:ext>
            </a:extLst>
          </a:blip>
          <a:srcRect l="22148" t="30977" r="56364" b="43829"/>
          <a:stretch/>
        </p:blipFill>
        <p:spPr>
          <a:xfrm rot="1195213">
            <a:off x="7970499" y="2251183"/>
            <a:ext cx="585037" cy="685928"/>
          </a:xfrm>
          <a:prstGeom prst="rect">
            <a:avLst/>
          </a:prstGeom>
        </p:spPr>
      </p:pic>
      <p:pic>
        <p:nvPicPr>
          <p:cNvPr id="44" name="图片 43">
            <a:extLst>
              <a:ext uri="{FF2B5EF4-FFF2-40B4-BE49-F238E27FC236}">
                <a16:creationId xmlns:a16="http://schemas.microsoft.com/office/drawing/2014/main" id="{065D231E-9F48-44FD-8E83-1F93FC9866DF}"/>
              </a:ext>
            </a:extLst>
          </p:cNvPr>
          <p:cNvPicPr>
            <a:picLocks noChangeAspect="1"/>
          </p:cNvPicPr>
          <p:nvPr/>
        </p:nvPicPr>
        <p:blipFill rotWithShape="1">
          <a:blip r:embed="rId6">
            <a:extLst>
              <a:ext uri="{28A0092B-C50C-407E-A947-70E740481C1C}">
                <a14:useLocalDpi xmlns:a14="http://schemas.microsoft.com/office/drawing/2010/main" val="0"/>
              </a:ext>
            </a:extLst>
          </a:blip>
          <a:srcRect l="22148" t="30977" r="56364" b="43829"/>
          <a:stretch/>
        </p:blipFill>
        <p:spPr>
          <a:xfrm rot="1195213">
            <a:off x="7970499" y="3166917"/>
            <a:ext cx="585037" cy="685928"/>
          </a:xfrm>
          <a:prstGeom prst="rect">
            <a:avLst/>
          </a:prstGeom>
        </p:spPr>
      </p:pic>
      <p:pic>
        <p:nvPicPr>
          <p:cNvPr id="45" name="图片 44">
            <a:extLst>
              <a:ext uri="{FF2B5EF4-FFF2-40B4-BE49-F238E27FC236}">
                <a16:creationId xmlns:a16="http://schemas.microsoft.com/office/drawing/2014/main" id="{B5CB32CF-C9D9-4266-94BB-E9F0159ADA68}"/>
              </a:ext>
            </a:extLst>
          </p:cNvPr>
          <p:cNvPicPr>
            <a:picLocks noChangeAspect="1"/>
          </p:cNvPicPr>
          <p:nvPr/>
        </p:nvPicPr>
        <p:blipFill rotWithShape="1">
          <a:blip r:embed="rId6">
            <a:extLst>
              <a:ext uri="{28A0092B-C50C-407E-A947-70E740481C1C}">
                <a14:useLocalDpi xmlns:a14="http://schemas.microsoft.com/office/drawing/2010/main" val="0"/>
              </a:ext>
            </a:extLst>
          </a:blip>
          <a:srcRect l="22148" t="30977" r="56364" b="43829"/>
          <a:stretch/>
        </p:blipFill>
        <p:spPr>
          <a:xfrm rot="1195213">
            <a:off x="7970500" y="4082651"/>
            <a:ext cx="585037" cy="685928"/>
          </a:xfrm>
          <a:prstGeom prst="rect">
            <a:avLst/>
          </a:prstGeom>
        </p:spPr>
      </p:pic>
      <p:pic>
        <p:nvPicPr>
          <p:cNvPr id="47" name="图片 46">
            <a:extLst>
              <a:ext uri="{FF2B5EF4-FFF2-40B4-BE49-F238E27FC236}">
                <a16:creationId xmlns:a16="http://schemas.microsoft.com/office/drawing/2014/main" id="{12CFCB57-36F7-4557-BC68-3D4F5E9BC327}"/>
              </a:ext>
            </a:extLst>
          </p:cNvPr>
          <p:cNvPicPr>
            <a:picLocks noChangeAspect="1"/>
          </p:cNvPicPr>
          <p:nvPr/>
        </p:nvPicPr>
        <p:blipFill rotWithShape="1">
          <a:blip r:embed="rId6">
            <a:extLst>
              <a:ext uri="{28A0092B-C50C-407E-A947-70E740481C1C}">
                <a14:useLocalDpi xmlns:a14="http://schemas.microsoft.com/office/drawing/2010/main" val="0"/>
              </a:ext>
            </a:extLst>
          </a:blip>
          <a:srcRect l="22148" t="30977" r="56364" b="43829"/>
          <a:stretch/>
        </p:blipFill>
        <p:spPr>
          <a:xfrm rot="1195213">
            <a:off x="7970500" y="4998386"/>
            <a:ext cx="585037" cy="685928"/>
          </a:xfrm>
          <a:prstGeom prst="rect">
            <a:avLst/>
          </a:prstGeom>
        </p:spPr>
      </p:pic>
      <p:pic>
        <p:nvPicPr>
          <p:cNvPr id="48" name="图片 47">
            <a:extLst>
              <a:ext uri="{FF2B5EF4-FFF2-40B4-BE49-F238E27FC236}">
                <a16:creationId xmlns:a16="http://schemas.microsoft.com/office/drawing/2014/main" id="{99C9C948-99F9-4BE3-B249-15597F46DEC2}"/>
              </a:ext>
            </a:extLst>
          </p:cNvPr>
          <p:cNvPicPr>
            <a:picLocks noChangeAspect="1"/>
          </p:cNvPicPr>
          <p:nvPr/>
        </p:nvPicPr>
        <p:blipFill rotWithShape="1">
          <a:blip r:embed="rId6">
            <a:extLst>
              <a:ext uri="{28A0092B-C50C-407E-A947-70E740481C1C}">
                <a14:useLocalDpi xmlns:a14="http://schemas.microsoft.com/office/drawing/2010/main" val="0"/>
              </a:ext>
            </a:extLst>
          </a:blip>
          <a:srcRect l="22148" t="30977" r="56364" b="43829"/>
          <a:stretch/>
        </p:blipFill>
        <p:spPr>
          <a:xfrm rot="20404787" flipH="1">
            <a:off x="9974092" y="2258277"/>
            <a:ext cx="585037" cy="685928"/>
          </a:xfrm>
          <a:prstGeom prst="rect">
            <a:avLst/>
          </a:prstGeom>
        </p:spPr>
      </p:pic>
      <p:pic>
        <p:nvPicPr>
          <p:cNvPr id="51" name="图片 50">
            <a:extLst>
              <a:ext uri="{FF2B5EF4-FFF2-40B4-BE49-F238E27FC236}">
                <a16:creationId xmlns:a16="http://schemas.microsoft.com/office/drawing/2014/main" id="{DFF99BCB-0C87-4C5E-B29D-63B51C2BACD7}"/>
              </a:ext>
            </a:extLst>
          </p:cNvPr>
          <p:cNvPicPr>
            <a:picLocks noChangeAspect="1"/>
          </p:cNvPicPr>
          <p:nvPr/>
        </p:nvPicPr>
        <p:blipFill rotWithShape="1">
          <a:blip r:embed="rId6">
            <a:extLst>
              <a:ext uri="{28A0092B-C50C-407E-A947-70E740481C1C}">
                <a14:useLocalDpi xmlns:a14="http://schemas.microsoft.com/office/drawing/2010/main" val="0"/>
              </a:ext>
            </a:extLst>
          </a:blip>
          <a:srcRect l="22148" t="30977" r="56364" b="43829"/>
          <a:stretch/>
        </p:blipFill>
        <p:spPr>
          <a:xfrm rot="20404787" flipH="1">
            <a:off x="9974092" y="3159448"/>
            <a:ext cx="585037" cy="685928"/>
          </a:xfrm>
          <a:prstGeom prst="rect">
            <a:avLst/>
          </a:prstGeom>
        </p:spPr>
      </p:pic>
      <p:pic>
        <p:nvPicPr>
          <p:cNvPr id="55" name="图片 54">
            <a:extLst>
              <a:ext uri="{FF2B5EF4-FFF2-40B4-BE49-F238E27FC236}">
                <a16:creationId xmlns:a16="http://schemas.microsoft.com/office/drawing/2014/main" id="{0189A489-D4D4-4B6A-A334-B49399384704}"/>
              </a:ext>
            </a:extLst>
          </p:cNvPr>
          <p:cNvPicPr>
            <a:picLocks noChangeAspect="1"/>
          </p:cNvPicPr>
          <p:nvPr/>
        </p:nvPicPr>
        <p:blipFill rotWithShape="1">
          <a:blip r:embed="rId6">
            <a:extLst>
              <a:ext uri="{28A0092B-C50C-407E-A947-70E740481C1C}">
                <a14:useLocalDpi xmlns:a14="http://schemas.microsoft.com/office/drawing/2010/main" val="0"/>
              </a:ext>
            </a:extLst>
          </a:blip>
          <a:srcRect l="22148" t="30977" r="56364" b="43829"/>
          <a:stretch/>
        </p:blipFill>
        <p:spPr>
          <a:xfrm rot="20404787" flipH="1">
            <a:off x="9974092" y="4104161"/>
            <a:ext cx="585037" cy="685928"/>
          </a:xfrm>
          <a:prstGeom prst="rect">
            <a:avLst/>
          </a:prstGeom>
        </p:spPr>
      </p:pic>
      <p:pic>
        <p:nvPicPr>
          <p:cNvPr id="56" name="图片 55">
            <a:extLst>
              <a:ext uri="{FF2B5EF4-FFF2-40B4-BE49-F238E27FC236}">
                <a16:creationId xmlns:a16="http://schemas.microsoft.com/office/drawing/2014/main" id="{541EA8C9-E5F4-4345-82A8-011A1ED91DE4}"/>
              </a:ext>
            </a:extLst>
          </p:cNvPr>
          <p:cNvPicPr>
            <a:picLocks noChangeAspect="1"/>
          </p:cNvPicPr>
          <p:nvPr/>
        </p:nvPicPr>
        <p:blipFill rotWithShape="1">
          <a:blip r:embed="rId6">
            <a:extLst>
              <a:ext uri="{28A0092B-C50C-407E-A947-70E740481C1C}">
                <a14:useLocalDpi xmlns:a14="http://schemas.microsoft.com/office/drawing/2010/main" val="0"/>
              </a:ext>
            </a:extLst>
          </a:blip>
          <a:srcRect l="22148" t="30977" r="56364" b="43829"/>
          <a:stretch/>
        </p:blipFill>
        <p:spPr>
          <a:xfrm rot="20404787" flipH="1">
            <a:off x="9974092" y="5027606"/>
            <a:ext cx="585037" cy="685928"/>
          </a:xfrm>
          <a:prstGeom prst="rect">
            <a:avLst/>
          </a:prstGeom>
        </p:spPr>
      </p:pic>
      <p:sp>
        <p:nvSpPr>
          <p:cNvPr id="69" name="文本框 68">
            <a:extLst>
              <a:ext uri="{FF2B5EF4-FFF2-40B4-BE49-F238E27FC236}">
                <a16:creationId xmlns:a16="http://schemas.microsoft.com/office/drawing/2014/main" id="{91D094C6-5642-442F-8447-0F45A3A90BF4}"/>
              </a:ext>
            </a:extLst>
          </p:cNvPr>
          <p:cNvSpPr txBox="1"/>
          <p:nvPr/>
        </p:nvSpPr>
        <p:spPr>
          <a:xfrm flipH="1">
            <a:off x="8444316" y="2305542"/>
            <a:ext cx="1744713" cy="523220"/>
          </a:xfrm>
          <a:prstGeom prst="rect">
            <a:avLst/>
          </a:prstGeom>
          <a:noFill/>
        </p:spPr>
        <p:txBody>
          <a:bodyPr wrap="square" rtlCol="0">
            <a:spAutoFit/>
          </a:bodyPr>
          <a:lstStyle/>
          <a:p>
            <a:r>
              <a:rPr lang="zh-CN" altLang="en-US" sz="2800" spc="150" dirty="0">
                <a:solidFill>
                  <a:schemeClr val="bg1"/>
                </a:solidFill>
                <a:latin typeface="微软雅黑" panose="020B0503020204020204" pitchFamily="34" charset="-122"/>
                <a:ea typeface="微软雅黑" panose="020B0503020204020204" pitchFamily="34" charset="-122"/>
              </a:rPr>
              <a:t>添加标题</a:t>
            </a:r>
          </a:p>
        </p:txBody>
      </p:sp>
      <p:sp>
        <p:nvSpPr>
          <p:cNvPr id="70" name="文本框 69">
            <a:extLst>
              <a:ext uri="{FF2B5EF4-FFF2-40B4-BE49-F238E27FC236}">
                <a16:creationId xmlns:a16="http://schemas.microsoft.com/office/drawing/2014/main" id="{33DE8A17-9F76-472E-B820-38F4F280408C}"/>
              </a:ext>
            </a:extLst>
          </p:cNvPr>
          <p:cNvSpPr txBox="1"/>
          <p:nvPr/>
        </p:nvSpPr>
        <p:spPr>
          <a:xfrm flipH="1">
            <a:off x="8444316" y="3240708"/>
            <a:ext cx="1744713" cy="523220"/>
          </a:xfrm>
          <a:prstGeom prst="rect">
            <a:avLst/>
          </a:prstGeom>
          <a:noFill/>
        </p:spPr>
        <p:txBody>
          <a:bodyPr wrap="square" rtlCol="0">
            <a:spAutoFit/>
          </a:bodyPr>
          <a:lstStyle/>
          <a:p>
            <a:r>
              <a:rPr lang="zh-CN" altLang="en-US" sz="2800" spc="150" dirty="0">
                <a:solidFill>
                  <a:schemeClr val="bg1"/>
                </a:solidFill>
                <a:latin typeface="微软雅黑" panose="020B0503020204020204" pitchFamily="34" charset="-122"/>
                <a:ea typeface="微软雅黑" panose="020B0503020204020204" pitchFamily="34" charset="-122"/>
              </a:rPr>
              <a:t>添加标题</a:t>
            </a:r>
          </a:p>
        </p:txBody>
      </p:sp>
      <p:sp>
        <p:nvSpPr>
          <p:cNvPr id="71" name="文本框 70">
            <a:extLst>
              <a:ext uri="{FF2B5EF4-FFF2-40B4-BE49-F238E27FC236}">
                <a16:creationId xmlns:a16="http://schemas.microsoft.com/office/drawing/2014/main" id="{922D9B6F-5521-4196-A5F8-662E2E23317C}"/>
              </a:ext>
            </a:extLst>
          </p:cNvPr>
          <p:cNvSpPr txBox="1"/>
          <p:nvPr/>
        </p:nvSpPr>
        <p:spPr>
          <a:xfrm flipH="1">
            <a:off x="8444316" y="4089638"/>
            <a:ext cx="1744713" cy="523220"/>
          </a:xfrm>
          <a:prstGeom prst="rect">
            <a:avLst/>
          </a:prstGeom>
          <a:noFill/>
        </p:spPr>
        <p:txBody>
          <a:bodyPr wrap="square" rtlCol="0">
            <a:spAutoFit/>
          </a:bodyPr>
          <a:lstStyle/>
          <a:p>
            <a:r>
              <a:rPr lang="zh-CN" altLang="en-US" sz="2800" spc="150" dirty="0">
                <a:solidFill>
                  <a:schemeClr val="bg1"/>
                </a:solidFill>
                <a:latin typeface="微软雅黑" panose="020B0503020204020204" pitchFamily="34" charset="-122"/>
                <a:ea typeface="微软雅黑" panose="020B0503020204020204" pitchFamily="34" charset="-122"/>
              </a:rPr>
              <a:t>添加标题</a:t>
            </a:r>
          </a:p>
        </p:txBody>
      </p:sp>
      <p:sp>
        <p:nvSpPr>
          <p:cNvPr id="72" name="文本框 71">
            <a:extLst>
              <a:ext uri="{FF2B5EF4-FFF2-40B4-BE49-F238E27FC236}">
                <a16:creationId xmlns:a16="http://schemas.microsoft.com/office/drawing/2014/main" id="{8F514034-C34B-4A5E-9AA1-E219026A4013}"/>
              </a:ext>
            </a:extLst>
          </p:cNvPr>
          <p:cNvSpPr txBox="1"/>
          <p:nvPr/>
        </p:nvSpPr>
        <p:spPr>
          <a:xfrm flipH="1">
            <a:off x="8444316" y="5011139"/>
            <a:ext cx="1744713" cy="523220"/>
          </a:xfrm>
          <a:prstGeom prst="rect">
            <a:avLst/>
          </a:prstGeom>
          <a:noFill/>
        </p:spPr>
        <p:txBody>
          <a:bodyPr wrap="square" rtlCol="0">
            <a:spAutoFit/>
          </a:bodyPr>
          <a:lstStyle/>
          <a:p>
            <a:r>
              <a:rPr lang="zh-CN" altLang="en-US" sz="2800" spc="150" dirty="0">
                <a:solidFill>
                  <a:schemeClr val="bg1"/>
                </a:solidFill>
                <a:latin typeface="微软雅黑" panose="020B0503020204020204" pitchFamily="34" charset="-122"/>
                <a:ea typeface="微软雅黑" panose="020B0503020204020204" pitchFamily="34" charset="-122"/>
              </a:rPr>
              <a:t>添加标题</a:t>
            </a:r>
          </a:p>
        </p:txBody>
      </p:sp>
      <p:pic>
        <p:nvPicPr>
          <p:cNvPr id="26" name="图片 25">
            <a:extLst>
              <a:ext uri="{FF2B5EF4-FFF2-40B4-BE49-F238E27FC236}">
                <a16:creationId xmlns:a16="http://schemas.microsoft.com/office/drawing/2014/main" id="{A5908675-C3DD-483F-8F03-FEF5000E90DB}"/>
              </a:ext>
            </a:extLst>
          </p:cNvPr>
          <p:cNvPicPr>
            <a:picLocks noChangeAspect="1"/>
          </p:cNvPicPr>
          <p:nvPr/>
        </p:nvPicPr>
        <p:blipFill rotWithShape="1">
          <a:blip r:embed="rId6">
            <a:extLst>
              <a:ext uri="{28A0092B-C50C-407E-A947-70E740481C1C}">
                <a14:useLocalDpi xmlns:a14="http://schemas.microsoft.com/office/drawing/2010/main" val="0"/>
              </a:ext>
            </a:extLst>
          </a:blip>
          <a:srcRect l="22148" t="30977" r="56364" b="43829"/>
          <a:stretch/>
        </p:blipFill>
        <p:spPr>
          <a:xfrm rot="20404787" flipH="1">
            <a:off x="9974091" y="1357106"/>
            <a:ext cx="585037" cy="685928"/>
          </a:xfrm>
          <a:prstGeom prst="rect">
            <a:avLst/>
          </a:prstGeom>
        </p:spPr>
      </p:pic>
    </p:spTree>
    <p:extLst>
      <p:ext uri="{BB962C8B-B14F-4D97-AF65-F5344CB8AC3E}">
        <p14:creationId xmlns:p14="http://schemas.microsoft.com/office/powerpoint/2010/main" val="19370012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ADF174B-C7FB-4055-9E8C-B99A86513682}"/>
              </a:ext>
            </a:extLst>
          </p:cNvPr>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r="19554" b="38508"/>
          <a:stretch/>
        </p:blipFill>
        <p:spPr>
          <a:xfrm>
            <a:off x="0" y="676275"/>
            <a:ext cx="3279483" cy="3545668"/>
          </a:xfrm>
          <a:prstGeom prst="rect">
            <a:avLst/>
          </a:prstGeom>
        </p:spPr>
      </p:pic>
      <p:pic>
        <p:nvPicPr>
          <p:cNvPr id="15" name="图片 14">
            <a:extLst>
              <a:ext uri="{FF2B5EF4-FFF2-40B4-BE49-F238E27FC236}">
                <a16:creationId xmlns:a16="http://schemas.microsoft.com/office/drawing/2014/main" id="{532CE807-4B87-4172-AEE3-5424478F41E7}"/>
              </a:ext>
            </a:extLst>
          </p:cNvPr>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65804" t="61491"/>
          <a:stretch/>
        </p:blipFill>
        <p:spPr>
          <a:xfrm>
            <a:off x="10533985" y="4270478"/>
            <a:ext cx="1658015" cy="2640922"/>
          </a:xfrm>
          <a:prstGeom prst="rect">
            <a:avLst/>
          </a:prstGeom>
        </p:spPr>
      </p:pic>
      <p:sp>
        <p:nvSpPr>
          <p:cNvPr id="16" name="文本框 15">
            <a:extLst>
              <a:ext uri="{FF2B5EF4-FFF2-40B4-BE49-F238E27FC236}">
                <a16:creationId xmlns:a16="http://schemas.microsoft.com/office/drawing/2014/main" id="{B6E03FD6-5C97-41CF-8B12-9C781783083F}"/>
              </a:ext>
            </a:extLst>
          </p:cNvPr>
          <p:cNvSpPr txBox="1"/>
          <p:nvPr/>
        </p:nvSpPr>
        <p:spPr>
          <a:xfrm flipH="1">
            <a:off x="3279483" y="3143639"/>
            <a:ext cx="6483403" cy="1653786"/>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sp>
        <p:nvSpPr>
          <p:cNvPr id="22" name="L 形 21">
            <a:extLst>
              <a:ext uri="{FF2B5EF4-FFF2-40B4-BE49-F238E27FC236}">
                <a16:creationId xmlns:a16="http://schemas.microsoft.com/office/drawing/2014/main" id="{8988B802-A7E8-4228-B81E-1A0E1CBBE092}"/>
              </a:ext>
            </a:extLst>
          </p:cNvPr>
          <p:cNvSpPr/>
          <p:nvPr/>
        </p:nvSpPr>
        <p:spPr>
          <a:xfrm>
            <a:off x="2850596" y="4572835"/>
            <a:ext cx="644190" cy="449180"/>
          </a:xfrm>
          <a:prstGeom prst="corner">
            <a:avLst>
              <a:gd name="adj1" fmla="val 23074"/>
              <a:gd name="adj2" fmla="val 2905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L 形 22">
            <a:extLst>
              <a:ext uri="{FF2B5EF4-FFF2-40B4-BE49-F238E27FC236}">
                <a16:creationId xmlns:a16="http://schemas.microsoft.com/office/drawing/2014/main" id="{078CBD78-6C6F-44DC-B338-EBF4C61E16C8}"/>
              </a:ext>
            </a:extLst>
          </p:cNvPr>
          <p:cNvSpPr/>
          <p:nvPr/>
        </p:nvSpPr>
        <p:spPr>
          <a:xfrm rot="10800000">
            <a:off x="9290849" y="2945800"/>
            <a:ext cx="644190" cy="449180"/>
          </a:xfrm>
          <a:prstGeom prst="corner">
            <a:avLst>
              <a:gd name="adj1" fmla="val 23074"/>
              <a:gd name="adj2" fmla="val 2905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id="{19D9C7EC-710D-4C2A-A581-E42565ED961F}"/>
              </a:ext>
            </a:extLst>
          </p:cNvPr>
          <p:cNvGrpSpPr/>
          <p:nvPr/>
        </p:nvGrpSpPr>
        <p:grpSpPr>
          <a:xfrm>
            <a:off x="1055339" y="93762"/>
            <a:ext cx="10234055" cy="1065868"/>
            <a:chOff x="1055339" y="93762"/>
            <a:chExt cx="10234055" cy="1065868"/>
          </a:xfrm>
        </p:grpSpPr>
        <p:sp>
          <p:nvSpPr>
            <p:cNvPr id="59" name="文本框 58">
              <a:extLst>
                <a:ext uri="{FF2B5EF4-FFF2-40B4-BE49-F238E27FC236}">
                  <a16:creationId xmlns:a16="http://schemas.microsoft.com/office/drawing/2014/main" id="{C9BB5F76-9CE1-4AE0-8FF2-A9E5596C222B}"/>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0" name="文本框 59">
              <a:extLst>
                <a:ext uri="{FF2B5EF4-FFF2-40B4-BE49-F238E27FC236}">
                  <a16:creationId xmlns:a16="http://schemas.microsoft.com/office/drawing/2014/main" id="{AA31E1BC-F4B0-40DB-9E90-4784FEB0A8A9}"/>
                </a:ext>
              </a:extLst>
            </p:cNvPr>
            <p:cNvSpPr txBox="1"/>
            <p:nvPr/>
          </p:nvSpPr>
          <p:spPr>
            <a:xfrm flipH="1">
              <a:off x="9107442" y="11125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1" name="文本框 60">
              <a:extLst>
                <a:ext uri="{FF2B5EF4-FFF2-40B4-BE49-F238E27FC236}">
                  <a16:creationId xmlns:a16="http://schemas.microsoft.com/office/drawing/2014/main" id="{AAD921B8-7D8A-47DA-BB47-1FF7D6943510}"/>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2" name="文本框 61">
              <a:extLst>
                <a:ext uri="{FF2B5EF4-FFF2-40B4-BE49-F238E27FC236}">
                  <a16:creationId xmlns:a16="http://schemas.microsoft.com/office/drawing/2014/main" id="{B1611160-4F1F-45EA-8D1D-2E5A16EED81D}"/>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3" name="文本框 62">
              <a:extLst>
                <a:ext uri="{FF2B5EF4-FFF2-40B4-BE49-F238E27FC236}">
                  <a16:creationId xmlns:a16="http://schemas.microsoft.com/office/drawing/2014/main" id="{1813A744-FAF2-499F-A514-022B3ABCB9C9}"/>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65" name="矩形 64">
              <a:extLst>
                <a:ext uri="{FF2B5EF4-FFF2-40B4-BE49-F238E27FC236}">
                  <a16:creationId xmlns:a16="http://schemas.microsoft.com/office/drawing/2014/main" id="{B5C194B2-113B-4135-9415-DC510E114AD9}"/>
                </a:ext>
              </a:extLst>
            </p:cNvPr>
            <p:cNvSpPr/>
            <p:nvPr/>
          </p:nvSpPr>
          <p:spPr>
            <a:xfrm>
              <a:off x="7744130" y="632053"/>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箭头: 五边形 65">
              <a:extLst>
                <a:ext uri="{FF2B5EF4-FFF2-40B4-BE49-F238E27FC236}">
                  <a16:creationId xmlns:a16="http://schemas.microsoft.com/office/drawing/2014/main" id="{5EEA3E3B-3B58-4F41-85E1-70FA6B2B40BE}"/>
                </a:ext>
              </a:extLst>
            </p:cNvPr>
            <p:cNvSpPr/>
            <p:nvPr/>
          </p:nvSpPr>
          <p:spPr>
            <a:xfrm rot="5400000">
              <a:off x="7735985" y="766317"/>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766197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a:extLst>
              <a:ext uri="{FF2B5EF4-FFF2-40B4-BE49-F238E27FC236}">
                <a16:creationId xmlns:a16="http://schemas.microsoft.com/office/drawing/2014/main" id="{F5AC5199-06A3-4A3B-B59B-B75F59E2E0B3}"/>
              </a:ext>
            </a:extLst>
          </p:cNvPr>
          <p:cNvGrpSpPr/>
          <p:nvPr/>
        </p:nvGrpSpPr>
        <p:grpSpPr>
          <a:xfrm>
            <a:off x="0" y="2699293"/>
            <a:ext cx="12192000" cy="639862"/>
            <a:chOff x="0" y="6027430"/>
            <a:chExt cx="12192000" cy="858010"/>
          </a:xfrm>
        </p:grpSpPr>
        <p:pic>
          <p:nvPicPr>
            <p:cNvPr id="39" name="图片 38">
              <a:extLst>
                <a:ext uri="{FF2B5EF4-FFF2-40B4-BE49-F238E27FC236}">
                  <a16:creationId xmlns:a16="http://schemas.microsoft.com/office/drawing/2014/main" id="{BBAAC716-9D46-477C-A8E9-5C5911E14CA1}"/>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r="36967"/>
            <a:stretch/>
          </p:blipFill>
          <p:spPr>
            <a:xfrm rot="5400000">
              <a:off x="1530895" y="4496535"/>
              <a:ext cx="858010" cy="3919800"/>
            </a:xfrm>
            <a:prstGeom prst="rect">
              <a:avLst/>
            </a:prstGeom>
          </p:spPr>
        </p:pic>
        <p:pic>
          <p:nvPicPr>
            <p:cNvPr id="40" name="图片 39">
              <a:extLst>
                <a:ext uri="{FF2B5EF4-FFF2-40B4-BE49-F238E27FC236}">
                  <a16:creationId xmlns:a16="http://schemas.microsoft.com/office/drawing/2014/main" id="{4329EAF5-9C6C-4F77-9ADD-3EE10A6E9049}"/>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r="36967"/>
            <a:stretch/>
          </p:blipFill>
          <p:spPr>
            <a:xfrm rot="5400000">
              <a:off x="5450695" y="4496535"/>
              <a:ext cx="858010" cy="3919800"/>
            </a:xfrm>
            <a:prstGeom prst="rect">
              <a:avLst/>
            </a:prstGeom>
          </p:spPr>
        </p:pic>
        <p:pic>
          <p:nvPicPr>
            <p:cNvPr id="41" name="图片 40">
              <a:extLst>
                <a:ext uri="{FF2B5EF4-FFF2-40B4-BE49-F238E27FC236}">
                  <a16:creationId xmlns:a16="http://schemas.microsoft.com/office/drawing/2014/main" id="{45A562A2-0926-4400-BD9A-D9BDF89B49AC}"/>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r="36967"/>
            <a:stretch/>
          </p:blipFill>
          <p:spPr>
            <a:xfrm rot="5400000">
              <a:off x="9248395" y="4496535"/>
              <a:ext cx="858010" cy="3919800"/>
            </a:xfrm>
            <a:prstGeom prst="rect">
              <a:avLst/>
            </a:prstGeom>
          </p:spPr>
        </p:pic>
        <p:pic>
          <p:nvPicPr>
            <p:cNvPr id="42" name="图片 41">
              <a:extLst>
                <a:ext uri="{FF2B5EF4-FFF2-40B4-BE49-F238E27FC236}">
                  <a16:creationId xmlns:a16="http://schemas.microsoft.com/office/drawing/2014/main" id="{9A5D610B-18FC-4D17-B81C-D02CF28263D3}"/>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t="85849" r="36967"/>
            <a:stretch/>
          </p:blipFill>
          <p:spPr>
            <a:xfrm rot="5400000">
              <a:off x="11485645" y="6179085"/>
              <a:ext cx="858010" cy="554700"/>
            </a:xfrm>
            <a:custGeom>
              <a:avLst/>
              <a:gdLst>
                <a:gd name="connsiteX0" fmla="*/ 0 w 858010"/>
                <a:gd name="connsiteY0" fmla="*/ 554700 h 554700"/>
                <a:gd name="connsiteX1" fmla="*/ 0 w 858010"/>
                <a:gd name="connsiteY1" fmla="*/ 0 h 554700"/>
                <a:gd name="connsiteX2" fmla="*/ 858010 w 858010"/>
                <a:gd name="connsiteY2" fmla="*/ 0 h 554700"/>
                <a:gd name="connsiteX3" fmla="*/ 858010 w 858010"/>
                <a:gd name="connsiteY3" fmla="*/ 554700 h 554700"/>
              </a:gdLst>
              <a:ahLst/>
              <a:cxnLst>
                <a:cxn ang="0">
                  <a:pos x="connsiteX0" y="connsiteY0"/>
                </a:cxn>
                <a:cxn ang="0">
                  <a:pos x="connsiteX1" y="connsiteY1"/>
                </a:cxn>
                <a:cxn ang="0">
                  <a:pos x="connsiteX2" y="connsiteY2"/>
                </a:cxn>
                <a:cxn ang="0">
                  <a:pos x="connsiteX3" y="connsiteY3"/>
                </a:cxn>
              </a:cxnLst>
              <a:rect l="l" t="t" r="r" b="b"/>
              <a:pathLst>
                <a:path w="858010" h="554700">
                  <a:moveTo>
                    <a:pt x="0" y="554700"/>
                  </a:moveTo>
                  <a:lnTo>
                    <a:pt x="0" y="0"/>
                  </a:lnTo>
                  <a:lnTo>
                    <a:pt x="858010" y="0"/>
                  </a:lnTo>
                  <a:lnTo>
                    <a:pt x="858010" y="554700"/>
                  </a:lnTo>
                  <a:close/>
                </a:path>
              </a:pathLst>
            </a:custGeom>
          </p:spPr>
        </p:pic>
      </p:grpSp>
      <p:pic>
        <p:nvPicPr>
          <p:cNvPr id="48" name="图片 47">
            <a:extLst>
              <a:ext uri="{FF2B5EF4-FFF2-40B4-BE49-F238E27FC236}">
                <a16:creationId xmlns:a16="http://schemas.microsoft.com/office/drawing/2014/main" id="{A0F1F2E6-EF59-4688-BCC4-28053CB3C0A9}"/>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r="36967"/>
          <a:stretch/>
        </p:blipFill>
        <p:spPr>
          <a:xfrm rot="5400000">
            <a:off x="1639969" y="3301919"/>
            <a:ext cx="639862" cy="3919800"/>
          </a:xfrm>
          <a:custGeom>
            <a:avLst/>
            <a:gdLst>
              <a:gd name="connsiteX0" fmla="*/ 0 w 639862"/>
              <a:gd name="connsiteY0" fmla="*/ 3919800 h 3919800"/>
              <a:gd name="connsiteX1" fmla="*/ 0 w 639862"/>
              <a:gd name="connsiteY1" fmla="*/ 0 h 3919800"/>
              <a:gd name="connsiteX2" fmla="*/ 639862 w 639862"/>
              <a:gd name="connsiteY2" fmla="*/ 0 h 3919800"/>
              <a:gd name="connsiteX3" fmla="*/ 639862 w 639862"/>
              <a:gd name="connsiteY3" fmla="*/ 170760 h 3919800"/>
              <a:gd name="connsiteX4" fmla="*/ 606892 w 639862"/>
              <a:gd name="connsiteY4" fmla="*/ 170760 h 3919800"/>
              <a:gd name="connsiteX5" fmla="*/ 606892 w 639862"/>
              <a:gd name="connsiteY5" fmla="*/ 3653100 h 3919800"/>
              <a:gd name="connsiteX6" fmla="*/ 639862 w 639862"/>
              <a:gd name="connsiteY6" fmla="*/ 3653100 h 3919800"/>
              <a:gd name="connsiteX7" fmla="*/ 639862 w 639862"/>
              <a:gd name="connsiteY7" fmla="*/ 3919800 h 39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862" h="3919800">
                <a:moveTo>
                  <a:pt x="0" y="3919800"/>
                </a:moveTo>
                <a:lnTo>
                  <a:pt x="0" y="0"/>
                </a:lnTo>
                <a:lnTo>
                  <a:pt x="639862" y="0"/>
                </a:lnTo>
                <a:lnTo>
                  <a:pt x="639862" y="170760"/>
                </a:lnTo>
                <a:lnTo>
                  <a:pt x="606892" y="170760"/>
                </a:lnTo>
                <a:lnTo>
                  <a:pt x="606892" y="3653100"/>
                </a:lnTo>
                <a:lnTo>
                  <a:pt x="639862" y="3653100"/>
                </a:lnTo>
                <a:lnTo>
                  <a:pt x="639862" y="3919800"/>
                </a:lnTo>
                <a:close/>
              </a:path>
            </a:pathLst>
          </a:custGeom>
        </p:spPr>
      </p:pic>
      <p:pic>
        <p:nvPicPr>
          <p:cNvPr id="46" name="图片 45">
            <a:extLst>
              <a:ext uri="{FF2B5EF4-FFF2-40B4-BE49-F238E27FC236}">
                <a16:creationId xmlns:a16="http://schemas.microsoft.com/office/drawing/2014/main" id="{BF7473AF-B75F-4E22-B71C-69D6F12EF414}"/>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r="36967"/>
          <a:stretch/>
        </p:blipFill>
        <p:spPr>
          <a:xfrm rot="5400000">
            <a:off x="5559769" y="3301919"/>
            <a:ext cx="639862" cy="3919800"/>
          </a:xfrm>
          <a:custGeom>
            <a:avLst/>
            <a:gdLst>
              <a:gd name="connsiteX0" fmla="*/ 0 w 639862"/>
              <a:gd name="connsiteY0" fmla="*/ 3919800 h 3919800"/>
              <a:gd name="connsiteX1" fmla="*/ 0 w 639862"/>
              <a:gd name="connsiteY1" fmla="*/ 0 h 3919800"/>
              <a:gd name="connsiteX2" fmla="*/ 639862 w 639862"/>
              <a:gd name="connsiteY2" fmla="*/ 0 h 3919800"/>
              <a:gd name="connsiteX3" fmla="*/ 639862 w 639862"/>
              <a:gd name="connsiteY3" fmla="*/ 56100 h 3919800"/>
              <a:gd name="connsiteX4" fmla="*/ 606892 w 639862"/>
              <a:gd name="connsiteY4" fmla="*/ 56100 h 3919800"/>
              <a:gd name="connsiteX5" fmla="*/ 606892 w 639862"/>
              <a:gd name="connsiteY5" fmla="*/ 3919800 h 39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9862" h="3919800">
                <a:moveTo>
                  <a:pt x="0" y="3919800"/>
                </a:moveTo>
                <a:lnTo>
                  <a:pt x="0" y="0"/>
                </a:lnTo>
                <a:lnTo>
                  <a:pt x="639862" y="0"/>
                </a:lnTo>
                <a:lnTo>
                  <a:pt x="639862" y="56100"/>
                </a:lnTo>
                <a:lnTo>
                  <a:pt x="606892" y="56100"/>
                </a:lnTo>
                <a:lnTo>
                  <a:pt x="606892" y="3919800"/>
                </a:lnTo>
                <a:close/>
              </a:path>
            </a:pathLst>
          </a:custGeom>
        </p:spPr>
      </p:pic>
      <p:pic>
        <p:nvPicPr>
          <p:cNvPr id="44" name="图片 43">
            <a:extLst>
              <a:ext uri="{FF2B5EF4-FFF2-40B4-BE49-F238E27FC236}">
                <a16:creationId xmlns:a16="http://schemas.microsoft.com/office/drawing/2014/main" id="{F639BD74-CB82-48A0-AE5D-F662B4433420}"/>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r="38103"/>
          <a:stretch/>
        </p:blipFill>
        <p:spPr>
          <a:xfrm rot="5400000">
            <a:off x="9373954" y="3285434"/>
            <a:ext cx="606892" cy="3919800"/>
          </a:xfrm>
          <a:custGeom>
            <a:avLst/>
            <a:gdLst>
              <a:gd name="connsiteX0" fmla="*/ 0 w 606892"/>
              <a:gd name="connsiteY0" fmla="*/ 3919800 h 3919800"/>
              <a:gd name="connsiteX1" fmla="*/ 0 w 606892"/>
              <a:gd name="connsiteY1" fmla="*/ 0 h 3919800"/>
              <a:gd name="connsiteX2" fmla="*/ 606892 w 606892"/>
              <a:gd name="connsiteY2" fmla="*/ 0 h 3919800"/>
              <a:gd name="connsiteX3" fmla="*/ 606892 w 606892"/>
              <a:gd name="connsiteY3" fmla="*/ 3919800 h 3919800"/>
            </a:gdLst>
            <a:ahLst/>
            <a:cxnLst>
              <a:cxn ang="0">
                <a:pos x="connsiteX0" y="connsiteY0"/>
              </a:cxn>
              <a:cxn ang="0">
                <a:pos x="connsiteX1" y="connsiteY1"/>
              </a:cxn>
              <a:cxn ang="0">
                <a:pos x="connsiteX2" y="connsiteY2"/>
              </a:cxn>
              <a:cxn ang="0">
                <a:pos x="connsiteX3" y="connsiteY3"/>
              </a:cxn>
            </a:cxnLst>
            <a:rect l="l" t="t" r="r" b="b"/>
            <a:pathLst>
              <a:path w="606892" h="3919800">
                <a:moveTo>
                  <a:pt x="0" y="3919800"/>
                </a:moveTo>
                <a:lnTo>
                  <a:pt x="0" y="0"/>
                </a:lnTo>
                <a:lnTo>
                  <a:pt x="606892" y="0"/>
                </a:lnTo>
                <a:lnTo>
                  <a:pt x="606892" y="3919800"/>
                </a:lnTo>
                <a:close/>
              </a:path>
            </a:pathLst>
          </a:custGeom>
        </p:spPr>
      </p:pic>
      <p:pic>
        <p:nvPicPr>
          <p:cNvPr id="31" name="图片 30">
            <a:extLst>
              <a:ext uri="{FF2B5EF4-FFF2-40B4-BE49-F238E27FC236}">
                <a16:creationId xmlns:a16="http://schemas.microsoft.com/office/drawing/2014/main" id="{6DC8B8A7-CABF-4A7E-B48B-A911D71E65E1}"/>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40994" t="85849" r="36967"/>
          <a:stretch/>
        </p:blipFill>
        <p:spPr>
          <a:xfrm rot="5400000">
            <a:off x="11594719" y="4984469"/>
            <a:ext cx="639862" cy="554700"/>
          </a:xfrm>
          <a:custGeom>
            <a:avLst/>
            <a:gdLst>
              <a:gd name="connsiteX0" fmla="*/ 0 w 858010"/>
              <a:gd name="connsiteY0" fmla="*/ 554700 h 554700"/>
              <a:gd name="connsiteX1" fmla="*/ 0 w 858010"/>
              <a:gd name="connsiteY1" fmla="*/ 0 h 554700"/>
              <a:gd name="connsiteX2" fmla="*/ 858010 w 858010"/>
              <a:gd name="connsiteY2" fmla="*/ 0 h 554700"/>
              <a:gd name="connsiteX3" fmla="*/ 858010 w 858010"/>
              <a:gd name="connsiteY3" fmla="*/ 554700 h 554700"/>
            </a:gdLst>
            <a:ahLst/>
            <a:cxnLst>
              <a:cxn ang="0">
                <a:pos x="connsiteX0" y="connsiteY0"/>
              </a:cxn>
              <a:cxn ang="0">
                <a:pos x="connsiteX1" y="connsiteY1"/>
              </a:cxn>
              <a:cxn ang="0">
                <a:pos x="connsiteX2" y="connsiteY2"/>
              </a:cxn>
              <a:cxn ang="0">
                <a:pos x="connsiteX3" y="connsiteY3"/>
              </a:cxn>
            </a:cxnLst>
            <a:rect l="l" t="t" r="r" b="b"/>
            <a:pathLst>
              <a:path w="858010" h="554700">
                <a:moveTo>
                  <a:pt x="0" y="554700"/>
                </a:moveTo>
                <a:lnTo>
                  <a:pt x="0" y="0"/>
                </a:lnTo>
                <a:lnTo>
                  <a:pt x="858010" y="0"/>
                </a:lnTo>
                <a:lnTo>
                  <a:pt x="858010" y="554700"/>
                </a:lnTo>
                <a:close/>
              </a:path>
            </a:pathLst>
          </a:custGeom>
        </p:spPr>
      </p:pic>
      <p:sp>
        <p:nvSpPr>
          <p:cNvPr id="14" name="矩形 13">
            <a:extLst>
              <a:ext uri="{FF2B5EF4-FFF2-40B4-BE49-F238E27FC236}">
                <a16:creationId xmlns:a16="http://schemas.microsoft.com/office/drawing/2014/main" id="{1A23DCDE-A253-459C-8FA7-30B40C6BB25B}"/>
              </a:ext>
            </a:extLst>
          </p:cNvPr>
          <p:cNvSpPr/>
          <p:nvPr/>
        </p:nvSpPr>
        <p:spPr>
          <a:xfrm>
            <a:off x="0" y="3015245"/>
            <a:ext cx="12192000" cy="230998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D4825540-4AD7-4527-8D82-C30EFAE03A8F}"/>
              </a:ext>
            </a:extLst>
          </p:cNvPr>
          <p:cNvSpPr/>
          <p:nvPr/>
        </p:nvSpPr>
        <p:spPr>
          <a:xfrm>
            <a:off x="4179880" y="3035945"/>
            <a:ext cx="3726803" cy="2439598"/>
          </a:xfrm>
          <a:prstGeom prst="rect">
            <a:avLst/>
          </a:prstGeom>
          <a:solidFill>
            <a:srgbClr val="25397B"/>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a16="http://schemas.microsoft.com/office/drawing/2014/main" id="{FA6DF530-ACF3-4073-93BE-1018F96CAD8A}"/>
              </a:ext>
            </a:extLst>
          </p:cNvPr>
          <p:cNvGrpSpPr/>
          <p:nvPr/>
        </p:nvGrpSpPr>
        <p:grpSpPr>
          <a:xfrm>
            <a:off x="433267" y="3015244"/>
            <a:ext cx="1631827" cy="2309990"/>
            <a:chOff x="460900" y="2929739"/>
            <a:chExt cx="1631827" cy="2309990"/>
          </a:xfrm>
        </p:grpSpPr>
        <p:sp>
          <p:nvSpPr>
            <p:cNvPr id="55" name="椭圆 54">
              <a:extLst>
                <a:ext uri="{FF2B5EF4-FFF2-40B4-BE49-F238E27FC236}">
                  <a16:creationId xmlns:a16="http://schemas.microsoft.com/office/drawing/2014/main" id="{7081EF18-20D8-439E-9689-5BE761933517}"/>
                </a:ext>
              </a:extLst>
            </p:cNvPr>
            <p:cNvSpPr/>
            <p:nvPr/>
          </p:nvSpPr>
          <p:spPr>
            <a:xfrm>
              <a:off x="650082" y="3699514"/>
              <a:ext cx="1008000" cy="9360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graphicFrame>
          <p:nvGraphicFramePr>
            <p:cNvPr id="54" name="图表 53">
              <a:extLst>
                <a:ext uri="{FF2B5EF4-FFF2-40B4-BE49-F238E27FC236}">
                  <a16:creationId xmlns:a16="http://schemas.microsoft.com/office/drawing/2014/main" id="{FF8892A4-5BF0-449B-B7EA-D1EEA9498799}"/>
                </a:ext>
              </a:extLst>
            </p:cNvPr>
            <p:cNvGraphicFramePr/>
            <p:nvPr>
              <p:extLst>
                <p:ext uri="{D42A27DB-BD31-4B8C-83A1-F6EECF244321}">
                  <p14:modId xmlns:p14="http://schemas.microsoft.com/office/powerpoint/2010/main" val="2479427400"/>
                </p:ext>
              </p:extLst>
            </p:nvPr>
          </p:nvGraphicFramePr>
          <p:xfrm>
            <a:off x="460900" y="2929739"/>
            <a:ext cx="1631827" cy="2309990"/>
          </p:xfrm>
          <a:graphic>
            <a:graphicData uri="http://schemas.openxmlformats.org/drawingml/2006/chart">
              <c:chart xmlns:c="http://schemas.openxmlformats.org/drawingml/2006/chart" xmlns:r="http://schemas.openxmlformats.org/officeDocument/2006/relationships" r:id="rId4"/>
            </a:graphicData>
          </a:graphic>
        </p:graphicFrame>
      </p:grpSp>
      <p:sp>
        <p:nvSpPr>
          <p:cNvPr id="56" name="文本框 55">
            <a:extLst>
              <a:ext uri="{FF2B5EF4-FFF2-40B4-BE49-F238E27FC236}">
                <a16:creationId xmlns:a16="http://schemas.microsoft.com/office/drawing/2014/main" id="{9D9B8B32-EF5B-4A8E-86D4-835C61703C52}"/>
              </a:ext>
            </a:extLst>
          </p:cNvPr>
          <p:cNvSpPr txBox="1"/>
          <p:nvPr/>
        </p:nvSpPr>
        <p:spPr>
          <a:xfrm flipH="1">
            <a:off x="1825812" y="3542650"/>
            <a:ext cx="2104590" cy="1341521"/>
          </a:xfrm>
          <a:prstGeom prst="rect">
            <a:avLst/>
          </a:prstGeom>
          <a:noFill/>
        </p:spPr>
        <p:txBody>
          <a:bodyPr wrap="square" rtlCol="0">
            <a:spAutoFit/>
          </a:bodyPr>
          <a:lstStyle/>
          <a:p>
            <a:pPr>
              <a:lnSpc>
                <a:spcPct val="130000"/>
              </a:lnSpc>
            </a:pPr>
            <a:r>
              <a:rPr lang="zh-CN" altLang="en-US" sz="1600" spc="130" dirty="0">
                <a:solidFill>
                  <a:srgbClr val="25397B"/>
                </a:solidFill>
                <a:latin typeface="微软雅黑" panose="020B0503020204020204" pitchFamily="34" charset="-122"/>
                <a:ea typeface="微软雅黑" panose="020B0503020204020204" pitchFamily="34" charset="-122"/>
              </a:rPr>
              <a:t>点击数据可更改，此处添加文本描述建议与标题相关并符合整体语言风格</a:t>
            </a:r>
          </a:p>
        </p:txBody>
      </p:sp>
      <p:grpSp>
        <p:nvGrpSpPr>
          <p:cNvPr id="58" name="组合 57">
            <a:extLst>
              <a:ext uri="{FF2B5EF4-FFF2-40B4-BE49-F238E27FC236}">
                <a16:creationId xmlns:a16="http://schemas.microsoft.com/office/drawing/2014/main" id="{5DD550F9-6790-48E9-A9EC-FD1F0E63831F}"/>
              </a:ext>
            </a:extLst>
          </p:cNvPr>
          <p:cNvGrpSpPr/>
          <p:nvPr/>
        </p:nvGrpSpPr>
        <p:grpSpPr>
          <a:xfrm>
            <a:off x="4471310" y="2824797"/>
            <a:ext cx="1631827" cy="2309990"/>
            <a:chOff x="-834500" y="2824797"/>
            <a:chExt cx="1631827" cy="2309990"/>
          </a:xfrm>
        </p:grpSpPr>
        <p:sp>
          <p:nvSpPr>
            <p:cNvPr id="59" name="椭圆 58">
              <a:extLst>
                <a:ext uri="{FF2B5EF4-FFF2-40B4-BE49-F238E27FC236}">
                  <a16:creationId xmlns:a16="http://schemas.microsoft.com/office/drawing/2014/main" id="{4C898047-62D1-4391-B715-BB6764C96BBB}"/>
                </a:ext>
              </a:extLst>
            </p:cNvPr>
            <p:cNvSpPr/>
            <p:nvPr/>
          </p:nvSpPr>
          <p:spPr>
            <a:xfrm>
              <a:off x="-645318" y="3699514"/>
              <a:ext cx="1008000" cy="936000"/>
            </a:xfrm>
            <a:prstGeom prst="ellipse">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graphicFrame>
          <p:nvGraphicFramePr>
            <p:cNvPr id="60" name="图表 59">
              <a:extLst>
                <a:ext uri="{FF2B5EF4-FFF2-40B4-BE49-F238E27FC236}">
                  <a16:creationId xmlns:a16="http://schemas.microsoft.com/office/drawing/2014/main" id="{00B75C0F-363D-4D7F-AD52-91D1D35B1D01}"/>
                </a:ext>
              </a:extLst>
            </p:cNvPr>
            <p:cNvGraphicFramePr/>
            <p:nvPr>
              <p:extLst>
                <p:ext uri="{D42A27DB-BD31-4B8C-83A1-F6EECF244321}">
                  <p14:modId xmlns:p14="http://schemas.microsoft.com/office/powerpoint/2010/main" val="2126336665"/>
                </p:ext>
              </p:extLst>
            </p:nvPr>
          </p:nvGraphicFramePr>
          <p:xfrm>
            <a:off x="-834500" y="2824797"/>
            <a:ext cx="1631827" cy="2309990"/>
          </p:xfrm>
          <a:graphic>
            <a:graphicData uri="http://schemas.openxmlformats.org/drawingml/2006/chart">
              <c:chart xmlns:c="http://schemas.openxmlformats.org/drawingml/2006/chart" xmlns:r="http://schemas.openxmlformats.org/officeDocument/2006/relationships" r:id="rId5"/>
            </a:graphicData>
          </a:graphic>
        </p:graphicFrame>
      </p:grpSp>
      <p:sp>
        <p:nvSpPr>
          <p:cNvPr id="61" name="文本框 60">
            <a:extLst>
              <a:ext uri="{FF2B5EF4-FFF2-40B4-BE49-F238E27FC236}">
                <a16:creationId xmlns:a16="http://schemas.microsoft.com/office/drawing/2014/main" id="{E0995FE8-8FB3-4048-AF71-6952F9252796}"/>
              </a:ext>
            </a:extLst>
          </p:cNvPr>
          <p:cNvSpPr txBox="1"/>
          <p:nvPr/>
        </p:nvSpPr>
        <p:spPr>
          <a:xfrm flipH="1">
            <a:off x="5857404" y="3510945"/>
            <a:ext cx="2104590" cy="1341521"/>
          </a:xfrm>
          <a:prstGeom prst="rect">
            <a:avLst/>
          </a:prstGeom>
          <a:noFill/>
        </p:spPr>
        <p:txBody>
          <a:bodyPr wrap="square" rtlCol="0">
            <a:spAutoFit/>
          </a:bodyPr>
          <a:lstStyle/>
          <a:p>
            <a:pPr>
              <a:lnSpc>
                <a:spcPct val="130000"/>
              </a:lnSpc>
            </a:pPr>
            <a:r>
              <a:rPr lang="zh-CN" altLang="en-US" sz="1600" spc="130" dirty="0">
                <a:solidFill>
                  <a:schemeClr val="bg1"/>
                </a:solidFill>
                <a:latin typeface="微软雅黑" panose="020B0503020204020204" pitchFamily="34" charset="-122"/>
                <a:ea typeface="微软雅黑" panose="020B0503020204020204" pitchFamily="34" charset="-122"/>
              </a:rPr>
              <a:t>点击数据可更改，此处添加文本描述建议与标题相关并符合整体语言风格</a:t>
            </a:r>
          </a:p>
        </p:txBody>
      </p:sp>
      <p:grpSp>
        <p:nvGrpSpPr>
          <p:cNvPr id="62" name="组合 61">
            <a:extLst>
              <a:ext uri="{FF2B5EF4-FFF2-40B4-BE49-F238E27FC236}">
                <a16:creationId xmlns:a16="http://schemas.microsoft.com/office/drawing/2014/main" id="{BE9B46F1-EAA5-4AEC-9448-0E5C8863336E}"/>
              </a:ext>
            </a:extLst>
          </p:cNvPr>
          <p:cNvGrpSpPr/>
          <p:nvPr/>
        </p:nvGrpSpPr>
        <p:grpSpPr>
          <a:xfrm>
            <a:off x="8460455" y="2758729"/>
            <a:ext cx="1631827" cy="2309990"/>
            <a:chOff x="462250" y="2775227"/>
            <a:chExt cx="1631827" cy="2309990"/>
          </a:xfrm>
        </p:grpSpPr>
        <p:sp>
          <p:nvSpPr>
            <p:cNvPr id="63" name="椭圆 62">
              <a:extLst>
                <a:ext uri="{FF2B5EF4-FFF2-40B4-BE49-F238E27FC236}">
                  <a16:creationId xmlns:a16="http://schemas.microsoft.com/office/drawing/2014/main" id="{7C59F446-D528-440A-8E50-87D6609FE5D1}"/>
                </a:ext>
              </a:extLst>
            </p:cNvPr>
            <p:cNvSpPr/>
            <p:nvPr/>
          </p:nvSpPr>
          <p:spPr>
            <a:xfrm>
              <a:off x="650082" y="3699514"/>
              <a:ext cx="1008000" cy="9360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graphicFrame>
          <p:nvGraphicFramePr>
            <p:cNvPr id="64" name="图表 63">
              <a:extLst>
                <a:ext uri="{FF2B5EF4-FFF2-40B4-BE49-F238E27FC236}">
                  <a16:creationId xmlns:a16="http://schemas.microsoft.com/office/drawing/2014/main" id="{8E23C23E-F830-4527-BD00-14792721193A}"/>
                </a:ext>
              </a:extLst>
            </p:cNvPr>
            <p:cNvGraphicFramePr/>
            <p:nvPr>
              <p:extLst>
                <p:ext uri="{D42A27DB-BD31-4B8C-83A1-F6EECF244321}">
                  <p14:modId xmlns:p14="http://schemas.microsoft.com/office/powerpoint/2010/main" val="2463057204"/>
                </p:ext>
              </p:extLst>
            </p:nvPr>
          </p:nvGraphicFramePr>
          <p:xfrm>
            <a:off x="462250" y="2775227"/>
            <a:ext cx="1631827" cy="2309990"/>
          </p:xfrm>
          <a:graphic>
            <a:graphicData uri="http://schemas.openxmlformats.org/drawingml/2006/chart">
              <c:chart xmlns:c="http://schemas.openxmlformats.org/drawingml/2006/chart" xmlns:r="http://schemas.openxmlformats.org/officeDocument/2006/relationships" r:id="rId6"/>
            </a:graphicData>
          </a:graphic>
        </p:graphicFrame>
      </p:grpSp>
      <p:sp>
        <p:nvSpPr>
          <p:cNvPr id="66" name="文本框 65">
            <a:extLst>
              <a:ext uri="{FF2B5EF4-FFF2-40B4-BE49-F238E27FC236}">
                <a16:creationId xmlns:a16="http://schemas.microsoft.com/office/drawing/2014/main" id="{681BBF53-0AD2-49C5-8B96-A8DF9DE8A271}"/>
              </a:ext>
            </a:extLst>
          </p:cNvPr>
          <p:cNvSpPr txBox="1"/>
          <p:nvPr/>
        </p:nvSpPr>
        <p:spPr>
          <a:xfrm flipH="1">
            <a:off x="9900837" y="3529603"/>
            <a:ext cx="2104590" cy="1341521"/>
          </a:xfrm>
          <a:prstGeom prst="rect">
            <a:avLst/>
          </a:prstGeom>
          <a:noFill/>
        </p:spPr>
        <p:txBody>
          <a:bodyPr wrap="square" rtlCol="0">
            <a:spAutoFit/>
          </a:bodyPr>
          <a:lstStyle/>
          <a:p>
            <a:pPr>
              <a:lnSpc>
                <a:spcPct val="130000"/>
              </a:lnSpc>
            </a:pPr>
            <a:r>
              <a:rPr lang="zh-CN" altLang="en-US" sz="1600" spc="130" dirty="0">
                <a:solidFill>
                  <a:srgbClr val="25397B"/>
                </a:solidFill>
                <a:latin typeface="微软雅黑" panose="020B0503020204020204" pitchFamily="34" charset="-122"/>
                <a:ea typeface="微软雅黑" panose="020B0503020204020204" pitchFamily="34" charset="-122"/>
              </a:rPr>
              <a:t>点击数据可更改，此处添加文本描述建议与标题相关并符合整体语言风格</a:t>
            </a:r>
          </a:p>
        </p:txBody>
      </p:sp>
      <p:grpSp>
        <p:nvGrpSpPr>
          <p:cNvPr id="93" name="组合 92">
            <a:extLst>
              <a:ext uri="{FF2B5EF4-FFF2-40B4-BE49-F238E27FC236}">
                <a16:creationId xmlns:a16="http://schemas.microsoft.com/office/drawing/2014/main" id="{DFA46A1C-4075-4AF0-AB72-F824F4154323}"/>
              </a:ext>
            </a:extLst>
          </p:cNvPr>
          <p:cNvGrpSpPr/>
          <p:nvPr/>
        </p:nvGrpSpPr>
        <p:grpSpPr>
          <a:xfrm>
            <a:off x="1055339" y="93762"/>
            <a:ext cx="10234055" cy="1065868"/>
            <a:chOff x="1055339" y="93762"/>
            <a:chExt cx="10234055" cy="1065868"/>
          </a:xfrm>
        </p:grpSpPr>
        <p:sp>
          <p:nvSpPr>
            <p:cNvPr id="96" name="文本框 95">
              <a:extLst>
                <a:ext uri="{FF2B5EF4-FFF2-40B4-BE49-F238E27FC236}">
                  <a16:creationId xmlns:a16="http://schemas.microsoft.com/office/drawing/2014/main" id="{FA2C12C9-B926-47AB-A950-9991C7087479}"/>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97" name="文本框 96">
              <a:extLst>
                <a:ext uri="{FF2B5EF4-FFF2-40B4-BE49-F238E27FC236}">
                  <a16:creationId xmlns:a16="http://schemas.microsoft.com/office/drawing/2014/main" id="{D481D589-97F7-4AED-8BD7-4D0A6841A463}"/>
                </a:ext>
              </a:extLst>
            </p:cNvPr>
            <p:cNvSpPr txBox="1"/>
            <p:nvPr/>
          </p:nvSpPr>
          <p:spPr>
            <a:xfrm flipH="1">
              <a:off x="9107442" y="11125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98" name="文本框 97">
              <a:extLst>
                <a:ext uri="{FF2B5EF4-FFF2-40B4-BE49-F238E27FC236}">
                  <a16:creationId xmlns:a16="http://schemas.microsoft.com/office/drawing/2014/main" id="{F170BCF8-119D-47E8-827E-DB3BA6CDF8FA}"/>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99" name="文本框 98">
              <a:extLst>
                <a:ext uri="{FF2B5EF4-FFF2-40B4-BE49-F238E27FC236}">
                  <a16:creationId xmlns:a16="http://schemas.microsoft.com/office/drawing/2014/main" id="{9B15B359-4861-49AA-9363-B49D70E7CBAE}"/>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100" name="文本框 99">
              <a:extLst>
                <a:ext uri="{FF2B5EF4-FFF2-40B4-BE49-F238E27FC236}">
                  <a16:creationId xmlns:a16="http://schemas.microsoft.com/office/drawing/2014/main" id="{6EBE7703-149F-4384-89A3-D933525BA6BD}"/>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102" name="矩形 101">
              <a:extLst>
                <a:ext uri="{FF2B5EF4-FFF2-40B4-BE49-F238E27FC236}">
                  <a16:creationId xmlns:a16="http://schemas.microsoft.com/office/drawing/2014/main" id="{6180D780-986D-47DB-B141-9CCCA95714D2}"/>
                </a:ext>
              </a:extLst>
            </p:cNvPr>
            <p:cNvSpPr/>
            <p:nvPr/>
          </p:nvSpPr>
          <p:spPr>
            <a:xfrm>
              <a:off x="7744130" y="632053"/>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箭头: 五边形 102">
              <a:extLst>
                <a:ext uri="{FF2B5EF4-FFF2-40B4-BE49-F238E27FC236}">
                  <a16:creationId xmlns:a16="http://schemas.microsoft.com/office/drawing/2014/main" id="{95C57752-2BDA-4D6E-AD8C-FE88BC43ECB8}"/>
                </a:ext>
              </a:extLst>
            </p:cNvPr>
            <p:cNvSpPr/>
            <p:nvPr/>
          </p:nvSpPr>
          <p:spPr>
            <a:xfrm rot="5400000">
              <a:off x="7735985" y="766317"/>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0122010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a:extLst>
              <a:ext uri="{FF2B5EF4-FFF2-40B4-BE49-F238E27FC236}">
                <a16:creationId xmlns:a16="http://schemas.microsoft.com/office/drawing/2014/main" id="{E4244ECA-FDB7-4F83-ADDC-7D23E3B8912F}"/>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l="24830" b="49981"/>
          <a:stretch>
            <a:fillRect/>
          </a:stretch>
        </p:blipFill>
        <p:spPr>
          <a:xfrm>
            <a:off x="1" y="4019906"/>
            <a:ext cx="6662703" cy="2839163"/>
          </a:xfrm>
          <a:custGeom>
            <a:avLst/>
            <a:gdLst>
              <a:gd name="connsiteX0" fmla="*/ 0 w 6662703"/>
              <a:gd name="connsiteY0" fmla="*/ 0 h 2839163"/>
              <a:gd name="connsiteX1" fmla="*/ 6662703 w 6662703"/>
              <a:gd name="connsiteY1" fmla="*/ 0 h 2839163"/>
              <a:gd name="connsiteX2" fmla="*/ 6662703 w 6662703"/>
              <a:gd name="connsiteY2" fmla="*/ 2839163 h 2839163"/>
              <a:gd name="connsiteX3" fmla="*/ 0 w 6662703"/>
              <a:gd name="connsiteY3" fmla="*/ 2839163 h 2839163"/>
            </a:gdLst>
            <a:ahLst/>
            <a:cxnLst>
              <a:cxn ang="0">
                <a:pos x="connsiteX0" y="connsiteY0"/>
              </a:cxn>
              <a:cxn ang="0">
                <a:pos x="connsiteX1" y="connsiteY1"/>
              </a:cxn>
              <a:cxn ang="0">
                <a:pos x="connsiteX2" y="connsiteY2"/>
              </a:cxn>
              <a:cxn ang="0">
                <a:pos x="connsiteX3" y="connsiteY3"/>
              </a:cxn>
            </a:cxnLst>
            <a:rect l="l" t="t" r="r" b="b"/>
            <a:pathLst>
              <a:path w="6662703" h="2839163">
                <a:moveTo>
                  <a:pt x="0" y="0"/>
                </a:moveTo>
                <a:lnTo>
                  <a:pt x="6662703" y="0"/>
                </a:lnTo>
                <a:lnTo>
                  <a:pt x="6662703" y="2839163"/>
                </a:lnTo>
                <a:lnTo>
                  <a:pt x="0" y="2839163"/>
                </a:lnTo>
                <a:close/>
              </a:path>
            </a:pathLst>
          </a:custGeom>
        </p:spPr>
      </p:pic>
      <p:sp>
        <p:nvSpPr>
          <p:cNvPr id="55" name="文本框 54">
            <a:extLst>
              <a:ext uri="{FF2B5EF4-FFF2-40B4-BE49-F238E27FC236}">
                <a16:creationId xmlns:a16="http://schemas.microsoft.com/office/drawing/2014/main" id="{65B9195E-9B9A-4F36-814B-8A344A51D66A}"/>
              </a:ext>
            </a:extLst>
          </p:cNvPr>
          <p:cNvSpPr txBox="1"/>
          <p:nvPr/>
        </p:nvSpPr>
        <p:spPr>
          <a:xfrm flipH="1">
            <a:off x="5513007" y="2528888"/>
            <a:ext cx="5942014" cy="2053896"/>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grpSp>
        <p:nvGrpSpPr>
          <p:cNvPr id="103" name="组合 102">
            <a:extLst>
              <a:ext uri="{FF2B5EF4-FFF2-40B4-BE49-F238E27FC236}">
                <a16:creationId xmlns:a16="http://schemas.microsoft.com/office/drawing/2014/main" id="{0C5B2889-CEED-4FDF-91EE-916D85E7307B}"/>
              </a:ext>
            </a:extLst>
          </p:cNvPr>
          <p:cNvGrpSpPr/>
          <p:nvPr/>
        </p:nvGrpSpPr>
        <p:grpSpPr>
          <a:xfrm>
            <a:off x="1055339" y="93762"/>
            <a:ext cx="10234055" cy="1065868"/>
            <a:chOff x="1055339" y="93762"/>
            <a:chExt cx="10234055" cy="1065868"/>
          </a:xfrm>
        </p:grpSpPr>
        <p:sp>
          <p:nvSpPr>
            <p:cNvPr id="106" name="文本框 105">
              <a:extLst>
                <a:ext uri="{FF2B5EF4-FFF2-40B4-BE49-F238E27FC236}">
                  <a16:creationId xmlns:a16="http://schemas.microsoft.com/office/drawing/2014/main" id="{AC47AA69-323A-42A4-928A-1834B9A09DCA}"/>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107" name="文本框 106">
              <a:extLst>
                <a:ext uri="{FF2B5EF4-FFF2-40B4-BE49-F238E27FC236}">
                  <a16:creationId xmlns:a16="http://schemas.microsoft.com/office/drawing/2014/main" id="{7AE2D20F-3B5B-4EB0-B2AF-ADED2F547E83}"/>
                </a:ext>
              </a:extLst>
            </p:cNvPr>
            <p:cNvSpPr txBox="1"/>
            <p:nvPr/>
          </p:nvSpPr>
          <p:spPr>
            <a:xfrm flipH="1">
              <a:off x="9107442" y="11125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108" name="文本框 107">
              <a:extLst>
                <a:ext uri="{FF2B5EF4-FFF2-40B4-BE49-F238E27FC236}">
                  <a16:creationId xmlns:a16="http://schemas.microsoft.com/office/drawing/2014/main" id="{CAD9E1ED-93CA-48D6-B69A-85F73127A12D}"/>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109" name="文本框 108">
              <a:extLst>
                <a:ext uri="{FF2B5EF4-FFF2-40B4-BE49-F238E27FC236}">
                  <a16:creationId xmlns:a16="http://schemas.microsoft.com/office/drawing/2014/main" id="{4655A28B-2EE1-43AB-9BE6-7893545490FE}"/>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110" name="文本框 109">
              <a:extLst>
                <a:ext uri="{FF2B5EF4-FFF2-40B4-BE49-F238E27FC236}">
                  <a16:creationId xmlns:a16="http://schemas.microsoft.com/office/drawing/2014/main" id="{C892A7A4-D969-4CDE-BA1E-8A92ED9ADA7B}"/>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112" name="矩形 111">
              <a:extLst>
                <a:ext uri="{FF2B5EF4-FFF2-40B4-BE49-F238E27FC236}">
                  <a16:creationId xmlns:a16="http://schemas.microsoft.com/office/drawing/2014/main" id="{3791BFCD-4435-4525-96A0-54F4BB204CAF}"/>
                </a:ext>
              </a:extLst>
            </p:cNvPr>
            <p:cNvSpPr/>
            <p:nvPr/>
          </p:nvSpPr>
          <p:spPr>
            <a:xfrm>
              <a:off x="7744130" y="632053"/>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箭头: 五边形 112">
              <a:extLst>
                <a:ext uri="{FF2B5EF4-FFF2-40B4-BE49-F238E27FC236}">
                  <a16:creationId xmlns:a16="http://schemas.microsoft.com/office/drawing/2014/main" id="{8AD80C13-C286-483E-9B24-665A8B3DF2A3}"/>
                </a:ext>
              </a:extLst>
            </p:cNvPr>
            <p:cNvSpPr/>
            <p:nvPr/>
          </p:nvSpPr>
          <p:spPr>
            <a:xfrm rot="5400000">
              <a:off x="7735985" y="766317"/>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L 形 11">
            <a:extLst>
              <a:ext uri="{FF2B5EF4-FFF2-40B4-BE49-F238E27FC236}">
                <a16:creationId xmlns:a16="http://schemas.microsoft.com/office/drawing/2014/main" id="{E709E444-C525-4100-A9AC-EEE933CEFE27}"/>
              </a:ext>
            </a:extLst>
          </p:cNvPr>
          <p:cNvSpPr/>
          <p:nvPr/>
        </p:nvSpPr>
        <p:spPr>
          <a:xfrm rot="5400000">
            <a:off x="5152812" y="2405617"/>
            <a:ext cx="644190" cy="449180"/>
          </a:xfrm>
          <a:prstGeom prst="corner">
            <a:avLst>
              <a:gd name="adj1" fmla="val 23074"/>
              <a:gd name="adj2" fmla="val 2905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L 形 12">
            <a:extLst>
              <a:ext uri="{FF2B5EF4-FFF2-40B4-BE49-F238E27FC236}">
                <a16:creationId xmlns:a16="http://schemas.microsoft.com/office/drawing/2014/main" id="{39F614B5-C624-4399-A17A-69C4970B64C9}"/>
              </a:ext>
            </a:extLst>
          </p:cNvPr>
          <p:cNvSpPr/>
          <p:nvPr/>
        </p:nvSpPr>
        <p:spPr>
          <a:xfrm rot="16200000">
            <a:off x="11165890" y="4256875"/>
            <a:ext cx="644190" cy="449180"/>
          </a:xfrm>
          <a:prstGeom prst="corner">
            <a:avLst>
              <a:gd name="adj1" fmla="val 23074"/>
              <a:gd name="adj2" fmla="val 2905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384390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25397B"/>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57988CEC-98DA-42C7-BB7B-263E354C0043}"/>
              </a:ext>
            </a:extLst>
          </p:cNvPr>
          <p:cNvPicPr>
            <a:picLocks noChangeAspect="1"/>
          </p:cNvPicPr>
          <p:nvPr/>
        </p:nvPicPr>
        <p:blipFill rotWithShape="1">
          <a:blip r:embed="rId3">
            <a:extLst>
              <a:ext uri="{28A0092B-C50C-407E-A947-70E740481C1C}">
                <a14:useLocalDpi xmlns:a14="http://schemas.microsoft.com/office/drawing/2010/main" val="0"/>
              </a:ext>
            </a:extLst>
          </a:blip>
          <a:srcRect l="4112" t="3542" r="2998" b="3542"/>
          <a:stretch/>
        </p:blipFill>
        <p:spPr>
          <a:xfrm>
            <a:off x="0" y="-45602"/>
            <a:ext cx="12192000" cy="6903602"/>
          </a:xfrm>
          <a:prstGeom prst="rect">
            <a:avLst/>
          </a:prstGeom>
        </p:spPr>
      </p:pic>
      <p:sp>
        <p:nvSpPr>
          <p:cNvPr id="11" name="矩形 10">
            <a:extLst>
              <a:ext uri="{FF2B5EF4-FFF2-40B4-BE49-F238E27FC236}">
                <a16:creationId xmlns:a16="http://schemas.microsoft.com/office/drawing/2014/main" id="{1216B2EC-9AD5-4CA1-86CF-E660182DB5A3}"/>
              </a:ext>
            </a:extLst>
          </p:cNvPr>
          <p:cNvSpPr/>
          <p:nvPr/>
        </p:nvSpPr>
        <p:spPr>
          <a:xfrm>
            <a:off x="0" y="-45604"/>
            <a:ext cx="12192000" cy="6903603"/>
          </a:xfrm>
          <a:prstGeom prst="rect">
            <a:avLst/>
          </a:prstGeom>
          <a:solidFill>
            <a:srgbClr val="25397B">
              <a:alpha val="9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a:extLst>
              <a:ext uri="{FF2B5EF4-FFF2-40B4-BE49-F238E27FC236}">
                <a16:creationId xmlns:a16="http://schemas.microsoft.com/office/drawing/2014/main" id="{E70D6270-A029-4852-AF02-9C5CB1DF6538}"/>
              </a:ext>
            </a:extLst>
          </p:cNvPr>
          <p:cNvGrpSpPr/>
          <p:nvPr/>
        </p:nvGrpSpPr>
        <p:grpSpPr>
          <a:xfrm>
            <a:off x="0" y="6256336"/>
            <a:ext cx="12192000" cy="858010"/>
            <a:chOff x="0" y="6027430"/>
            <a:chExt cx="12192000" cy="858010"/>
          </a:xfrm>
        </p:grpSpPr>
        <p:pic>
          <p:nvPicPr>
            <p:cNvPr id="13" name="图片 12">
              <a:extLst>
                <a:ext uri="{FF2B5EF4-FFF2-40B4-BE49-F238E27FC236}">
                  <a16:creationId xmlns:a16="http://schemas.microsoft.com/office/drawing/2014/main" id="{FE53D6BC-47FE-4250-A3FE-08B415371A13}"/>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l="40994" r="36967"/>
            <a:stretch/>
          </p:blipFill>
          <p:spPr>
            <a:xfrm rot="5400000">
              <a:off x="1530895" y="4496535"/>
              <a:ext cx="858010" cy="3919800"/>
            </a:xfrm>
            <a:prstGeom prst="rect">
              <a:avLst/>
            </a:prstGeom>
          </p:spPr>
        </p:pic>
        <p:pic>
          <p:nvPicPr>
            <p:cNvPr id="18" name="图片 17">
              <a:extLst>
                <a:ext uri="{FF2B5EF4-FFF2-40B4-BE49-F238E27FC236}">
                  <a16:creationId xmlns:a16="http://schemas.microsoft.com/office/drawing/2014/main" id="{FCA9132A-3E35-48C6-959E-EB863BA2C2D8}"/>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l="40994" r="36967"/>
            <a:stretch/>
          </p:blipFill>
          <p:spPr>
            <a:xfrm rot="5400000">
              <a:off x="5450695" y="4496535"/>
              <a:ext cx="858010" cy="3919800"/>
            </a:xfrm>
            <a:prstGeom prst="rect">
              <a:avLst/>
            </a:prstGeom>
          </p:spPr>
        </p:pic>
        <p:pic>
          <p:nvPicPr>
            <p:cNvPr id="19" name="图片 18">
              <a:extLst>
                <a:ext uri="{FF2B5EF4-FFF2-40B4-BE49-F238E27FC236}">
                  <a16:creationId xmlns:a16="http://schemas.microsoft.com/office/drawing/2014/main" id="{6C8B2B66-CF8C-4AEF-9B9B-4D906B962BD7}"/>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l="40994" r="36967"/>
            <a:stretch/>
          </p:blipFill>
          <p:spPr>
            <a:xfrm rot="5400000">
              <a:off x="9248395" y="4496535"/>
              <a:ext cx="858010" cy="3919800"/>
            </a:xfrm>
            <a:prstGeom prst="rect">
              <a:avLst/>
            </a:prstGeom>
          </p:spPr>
        </p:pic>
        <p:pic>
          <p:nvPicPr>
            <p:cNvPr id="21" name="图片 20">
              <a:extLst>
                <a:ext uri="{FF2B5EF4-FFF2-40B4-BE49-F238E27FC236}">
                  <a16:creationId xmlns:a16="http://schemas.microsoft.com/office/drawing/2014/main" id="{5274ED38-0284-4D79-B46E-AA26E844E880}"/>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l="40994" t="85849" r="36967"/>
            <a:stretch/>
          </p:blipFill>
          <p:spPr>
            <a:xfrm rot="5400000">
              <a:off x="11485645" y="6179085"/>
              <a:ext cx="858010" cy="554700"/>
            </a:xfrm>
            <a:custGeom>
              <a:avLst/>
              <a:gdLst>
                <a:gd name="connsiteX0" fmla="*/ 0 w 858010"/>
                <a:gd name="connsiteY0" fmla="*/ 554700 h 554700"/>
                <a:gd name="connsiteX1" fmla="*/ 0 w 858010"/>
                <a:gd name="connsiteY1" fmla="*/ 0 h 554700"/>
                <a:gd name="connsiteX2" fmla="*/ 858010 w 858010"/>
                <a:gd name="connsiteY2" fmla="*/ 0 h 554700"/>
                <a:gd name="connsiteX3" fmla="*/ 858010 w 858010"/>
                <a:gd name="connsiteY3" fmla="*/ 554700 h 554700"/>
              </a:gdLst>
              <a:ahLst/>
              <a:cxnLst>
                <a:cxn ang="0">
                  <a:pos x="connsiteX0" y="connsiteY0"/>
                </a:cxn>
                <a:cxn ang="0">
                  <a:pos x="connsiteX1" y="connsiteY1"/>
                </a:cxn>
                <a:cxn ang="0">
                  <a:pos x="connsiteX2" y="connsiteY2"/>
                </a:cxn>
                <a:cxn ang="0">
                  <a:pos x="connsiteX3" y="connsiteY3"/>
                </a:cxn>
              </a:cxnLst>
              <a:rect l="l" t="t" r="r" b="b"/>
              <a:pathLst>
                <a:path w="858010" h="554700">
                  <a:moveTo>
                    <a:pt x="0" y="554700"/>
                  </a:moveTo>
                  <a:lnTo>
                    <a:pt x="0" y="0"/>
                  </a:lnTo>
                  <a:lnTo>
                    <a:pt x="858010" y="0"/>
                  </a:lnTo>
                  <a:lnTo>
                    <a:pt x="858010" y="554700"/>
                  </a:lnTo>
                  <a:close/>
                </a:path>
              </a:pathLst>
            </a:custGeom>
          </p:spPr>
        </p:pic>
      </p:grpSp>
      <p:pic>
        <p:nvPicPr>
          <p:cNvPr id="23" name="图片 22">
            <a:extLst>
              <a:ext uri="{FF2B5EF4-FFF2-40B4-BE49-F238E27FC236}">
                <a16:creationId xmlns:a16="http://schemas.microsoft.com/office/drawing/2014/main" id="{0159F49E-5566-49B8-BA03-F419536D59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17563" y="2274497"/>
            <a:ext cx="1156874" cy="1154503"/>
          </a:xfrm>
          <a:prstGeom prst="rect">
            <a:avLst/>
          </a:prstGeom>
        </p:spPr>
      </p:pic>
      <p:sp>
        <p:nvSpPr>
          <p:cNvPr id="2" name="文本框 1">
            <a:extLst>
              <a:ext uri="{FF2B5EF4-FFF2-40B4-BE49-F238E27FC236}">
                <a16:creationId xmlns:a16="http://schemas.microsoft.com/office/drawing/2014/main" id="{67AAEFDD-25E4-40EF-87E3-4C03B1CF7958}"/>
              </a:ext>
            </a:extLst>
          </p:cNvPr>
          <p:cNvSpPr txBox="1"/>
          <p:nvPr/>
        </p:nvSpPr>
        <p:spPr>
          <a:xfrm>
            <a:off x="3725400" y="3316770"/>
            <a:ext cx="4741200" cy="1446550"/>
          </a:xfrm>
          <a:prstGeom prst="rect">
            <a:avLst/>
          </a:prstGeom>
          <a:noFill/>
        </p:spPr>
        <p:txBody>
          <a:bodyPr wrap="square" rtlCol="0">
            <a:spAutoFit/>
          </a:bodyPr>
          <a:lstStyle/>
          <a:p>
            <a:pPr algn="dist"/>
            <a:r>
              <a:rPr lang="en-US" altLang="zh-CN" sz="8800" dirty="0">
                <a:solidFill>
                  <a:schemeClr val="bg1"/>
                </a:solidFill>
                <a:latin typeface="演示新手书" panose="00000500000000000000" pitchFamily="50" charset="-122"/>
                <a:ea typeface="演示新手书" panose="00000500000000000000" pitchFamily="50" charset="-122"/>
              </a:rPr>
              <a:t>THANKS</a:t>
            </a:r>
            <a:endParaRPr lang="zh-CN" altLang="en-US" sz="8800" dirty="0">
              <a:solidFill>
                <a:schemeClr val="bg1"/>
              </a:solidFill>
              <a:latin typeface="演示新手书" panose="00000500000000000000" pitchFamily="50" charset="-122"/>
              <a:ea typeface="演示新手书" panose="00000500000000000000" pitchFamily="50" charset="-122"/>
            </a:endParaRPr>
          </a:p>
        </p:txBody>
      </p:sp>
      <p:grpSp>
        <p:nvGrpSpPr>
          <p:cNvPr id="36" name="组合 35">
            <a:extLst>
              <a:ext uri="{FF2B5EF4-FFF2-40B4-BE49-F238E27FC236}">
                <a16:creationId xmlns:a16="http://schemas.microsoft.com/office/drawing/2014/main" id="{15210826-3401-4C10-A8A7-3CA578EFAE3D}"/>
              </a:ext>
            </a:extLst>
          </p:cNvPr>
          <p:cNvGrpSpPr/>
          <p:nvPr/>
        </p:nvGrpSpPr>
        <p:grpSpPr>
          <a:xfrm flipV="1">
            <a:off x="0" y="-215839"/>
            <a:ext cx="12192000" cy="858010"/>
            <a:chOff x="0" y="6027430"/>
            <a:chExt cx="12192000" cy="858010"/>
          </a:xfrm>
        </p:grpSpPr>
        <p:pic>
          <p:nvPicPr>
            <p:cNvPr id="37" name="图片 36">
              <a:extLst>
                <a:ext uri="{FF2B5EF4-FFF2-40B4-BE49-F238E27FC236}">
                  <a16:creationId xmlns:a16="http://schemas.microsoft.com/office/drawing/2014/main" id="{3AB1AD45-098F-42F2-9EF8-AF2FEFCE166B}"/>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l="40994" r="36967"/>
            <a:stretch/>
          </p:blipFill>
          <p:spPr>
            <a:xfrm rot="5400000">
              <a:off x="1530895" y="4496535"/>
              <a:ext cx="858010" cy="3919800"/>
            </a:xfrm>
            <a:prstGeom prst="rect">
              <a:avLst/>
            </a:prstGeom>
          </p:spPr>
        </p:pic>
        <p:pic>
          <p:nvPicPr>
            <p:cNvPr id="39" name="图片 38">
              <a:extLst>
                <a:ext uri="{FF2B5EF4-FFF2-40B4-BE49-F238E27FC236}">
                  <a16:creationId xmlns:a16="http://schemas.microsoft.com/office/drawing/2014/main" id="{E2319D02-1448-4A72-9066-84D4259E3547}"/>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l="40994" r="36967"/>
            <a:stretch/>
          </p:blipFill>
          <p:spPr>
            <a:xfrm rot="5400000">
              <a:off x="5450695" y="4496535"/>
              <a:ext cx="858010" cy="3919800"/>
            </a:xfrm>
            <a:prstGeom prst="rect">
              <a:avLst/>
            </a:prstGeom>
          </p:spPr>
        </p:pic>
        <p:pic>
          <p:nvPicPr>
            <p:cNvPr id="40" name="图片 39">
              <a:extLst>
                <a:ext uri="{FF2B5EF4-FFF2-40B4-BE49-F238E27FC236}">
                  <a16:creationId xmlns:a16="http://schemas.microsoft.com/office/drawing/2014/main" id="{3F9C32D6-1E6B-442F-84D1-6979150907F6}"/>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l="40994" r="36967"/>
            <a:stretch/>
          </p:blipFill>
          <p:spPr>
            <a:xfrm rot="5400000">
              <a:off x="9248395" y="4496535"/>
              <a:ext cx="858010" cy="3919800"/>
            </a:xfrm>
            <a:prstGeom prst="rect">
              <a:avLst/>
            </a:prstGeom>
          </p:spPr>
        </p:pic>
        <p:pic>
          <p:nvPicPr>
            <p:cNvPr id="41" name="图片 40">
              <a:extLst>
                <a:ext uri="{FF2B5EF4-FFF2-40B4-BE49-F238E27FC236}">
                  <a16:creationId xmlns:a16="http://schemas.microsoft.com/office/drawing/2014/main" id="{4273BDB7-16BB-41DA-B035-8D96F9415768}"/>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l="40994" t="85849" r="36967"/>
            <a:stretch/>
          </p:blipFill>
          <p:spPr>
            <a:xfrm rot="5400000">
              <a:off x="11485645" y="6179085"/>
              <a:ext cx="858010" cy="554700"/>
            </a:xfrm>
            <a:custGeom>
              <a:avLst/>
              <a:gdLst>
                <a:gd name="connsiteX0" fmla="*/ 0 w 858010"/>
                <a:gd name="connsiteY0" fmla="*/ 554700 h 554700"/>
                <a:gd name="connsiteX1" fmla="*/ 0 w 858010"/>
                <a:gd name="connsiteY1" fmla="*/ 0 h 554700"/>
                <a:gd name="connsiteX2" fmla="*/ 858010 w 858010"/>
                <a:gd name="connsiteY2" fmla="*/ 0 h 554700"/>
                <a:gd name="connsiteX3" fmla="*/ 858010 w 858010"/>
                <a:gd name="connsiteY3" fmla="*/ 554700 h 554700"/>
              </a:gdLst>
              <a:ahLst/>
              <a:cxnLst>
                <a:cxn ang="0">
                  <a:pos x="connsiteX0" y="connsiteY0"/>
                </a:cxn>
                <a:cxn ang="0">
                  <a:pos x="connsiteX1" y="connsiteY1"/>
                </a:cxn>
                <a:cxn ang="0">
                  <a:pos x="connsiteX2" y="connsiteY2"/>
                </a:cxn>
                <a:cxn ang="0">
                  <a:pos x="connsiteX3" y="connsiteY3"/>
                </a:cxn>
              </a:cxnLst>
              <a:rect l="l" t="t" r="r" b="b"/>
              <a:pathLst>
                <a:path w="858010" h="554700">
                  <a:moveTo>
                    <a:pt x="0" y="554700"/>
                  </a:moveTo>
                  <a:lnTo>
                    <a:pt x="0" y="0"/>
                  </a:lnTo>
                  <a:lnTo>
                    <a:pt x="858010" y="0"/>
                  </a:lnTo>
                  <a:lnTo>
                    <a:pt x="858010" y="554700"/>
                  </a:lnTo>
                  <a:close/>
                </a:path>
              </a:pathLst>
            </a:custGeom>
          </p:spPr>
        </p:pic>
      </p:grpSp>
    </p:spTree>
    <p:extLst>
      <p:ext uri="{BB962C8B-B14F-4D97-AF65-F5344CB8AC3E}">
        <p14:creationId xmlns:p14="http://schemas.microsoft.com/office/powerpoint/2010/main" val="365534798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5887E73-EBB6-4C0D-84C8-943CA4E7B003}"/>
              </a:ext>
            </a:extLst>
          </p:cNvPr>
          <p:cNvSpPr txBox="1"/>
          <p:nvPr/>
        </p:nvSpPr>
        <p:spPr>
          <a:xfrm>
            <a:off x="1021745" y="125125"/>
            <a:ext cx="2339102" cy="523220"/>
          </a:xfrm>
          <a:prstGeom prst="rect">
            <a:avLst/>
          </a:prstGeom>
          <a:noFill/>
        </p:spPr>
        <p:txBody>
          <a:bodyPr wrap="none" rtlCol="0">
            <a:spAutoFit/>
          </a:bodyPr>
          <a:lstStyle/>
          <a:p>
            <a:pPr algn="l"/>
            <a:r>
              <a:rPr lang="zh-CN" altLang="en-US" sz="2800" b="1" dirty="0">
                <a:solidFill>
                  <a:srgbClr val="25397B"/>
                </a:solidFill>
                <a:latin typeface="+mj-ea"/>
                <a:ea typeface="+mj-ea"/>
              </a:rPr>
              <a:t>使用者小知识</a:t>
            </a:r>
          </a:p>
        </p:txBody>
      </p:sp>
      <p:sp>
        <p:nvSpPr>
          <p:cNvPr id="3" name="箭头: 五边形 2">
            <a:extLst>
              <a:ext uri="{FF2B5EF4-FFF2-40B4-BE49-F238E27FC236}">
                <a16:creationId xmlns:a16="http://schemas.microsoft.com/office/drawing/2014/main" id="{C3E87B23-BB40-4DE7-A546-66A45CA4DF5A}"/>
              </a:ext>
            </a:extLst>
          </p:cNvPr>
          <p:cNvSpPr/>
          <p:nvPr/>
        </p:nvSpPr>
        <p:spPr>
          <a:xfrm rot="5400000">
            <a:off x="1686857" y="749689"/>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4497AEA4-88CB-4F93-A9A0-3F2092926D12}"/>
              </a:ext>
            </a:extLst>
          </p:cNvPr>
          <p:cNvSpPr/>
          <p:nvPr/>
        </p:nvSpPr>
        <p:spPr>
          <a:xfrm>
            <a:off x="1695002" y="615426"/>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BA8AA3CE-F722-461B-A850-E4AADDE1AA1D}"/>
              </a:ext>
            </a:extLst>
          </p:cNvPr>
          <p:cNvSpPr txBox="1"/>
          <p:nvPr/>
        </p:nvSpPr>
        <p:spPr>
          <a:xfrm>
            <a:off x="550863" y="2528888"/>
            <a:ext cx="11110734" cy="453457"/>
          </a:xfrm>
          <a:prstGeom prst="rect">
            <a:avLst/>
          </a:prstGeom>
          <a:noFill/>
        </p:spPr>
        <p:txBody>
          <a:bodyPr wrap="none" rtlCol="0">
            <a:spAutoFit/>
          </a:bodyPr>
          <a:lstStyle/>
          <a:p>
            <a:pPr algn="l">
              <a:lnSpc>
                <a:spcPct val="130000"/>
              </a:lnSpc>
            </a:pPr>
            <a:r>
              <a:rPr lang="zh-CN" altLang="en-US" sz="2000" dirty="0">
                <a:solidFill>
                  <a:schemeClr val="bg1"/>
                </a:solidFill>
                <a:latin typeface="+mj-ea"/>
                <a:ea typeface="+mj-ea"/>
              </a:rPr>
              <a:t>文字默认为微软雅黑 字体设置间距为</a:t>
            </a:r>
            <a:r>
              <a:rPr lang="en-US" altLang="zh-CN" sz="2000" dirty="0">
                <a:solidFill>
                  <a:schemeClr val="bg1"/>
                </a:solidFill>
                <a:latin typeface="+mj-ea"/>
                <a:ea typeface="+mj-ea"/>
              </a:rPr>
              <a:t>1.3 </a:t>
            </a:r>
            <a:r>
              <a:rPr lang="zh-CN" altLang="en-US" sz="2000" dirty="0">
                <a:solidFill>
                  <a:schemeClr val="bg1"/>
                </a:solidFill>
                <a:latin typeface="+mj-ea"/>
                <a:ea typeface="+mj-ea"/>
              </a:rPr>
              <a:t>行间距</a:t>
            </a:r>
            <a:r>
              <a:rPr lang="en-US" altLang="zh-CN" sz="2000" dirty="0">
                <a:solidFill>
                  <a:schemeClr val="bg1"/>
                </a:solidFill>
                <a:latin typeface="+mj-ea"/>
                <a:ea typeface="+mj-ea"/>
              </a:rPr>
              <a:t>1.3</a:t>
            </a:r>
            <a:r>
              <a:rPr lang="zh-CN" altLang="en-US" sz="2000" dirty="0">
                <a:solidFill>
                  <a:schemeClr val="bg1"/>
                </a:solidFill>
                <a:latin typeface="+mj-ea"/>
                <a:ea typeface="+mj-ea"/>
              </a:rPr>
              <a:t>，文字的最小字号不能小于</a:t>
            </a:r>
            <a:r>
              <a:rPr lang="en-US" altLang="zh-CN" sz="2000" dirty="0">
                <a:solidFill>
                  <a:schemeClr val="bg1"/>
                </a:solidFill>
                <a:latin typeface="+mj-ea"/>
                <a:ea typeface="+mj-ea"/>
              </a:rPr>
              <a:t>18</a:t>
            </a:r>
            <a:r>
              <a:rPr lang="zh-CN" altLang="en-US" sz="2000" dirty="0">
                <a:solidFill>
                  <a:schemeClr val="bg1"/>
                </a:solidFill>
                <a:latin typeface="+mj-ea"/>
                <a:ea typeface="+mj-ea"/>
              </a:rPr>
              <a:t>（太小看不到）</a:t>
            </a:r>
          </a:p>
        </p:txBody>
      </p:sp>
      <p:sp>
        <p:nvSpPr>
          <p:cNvPr id="6" name="文本框 5">
            <a:extLst>
              <a:ext uri="{FF2B5EF4-FFF2-40B4-BE49-F238E27FC236}">
                <a16:creationId xmlns:a16="http://schemas.microsoft.com/office/drawing/2014/main" id="{F6B82B5F-AE47-4BDE-BF5E-36BDF21D0B4A}"/>
              </a:ext>
            </a:extLst>
          </p:cNvPr>
          <p:cNvSpPr txBox="1"/>
          <p:nvPr/>
        </p:nvSpPr>
        <p:spPr>
          <a:xfrm>
            <a:off x="550863" y="3251619"/>
            <a:ext cx="9272090" cy="453457"/>
          </a:xfrm>
          <a:prstGeom prst="rect">
            <a:avLst/>
          </a:prstGeom>
          <a:noFill/>
        </p:spPr>
        <p:txBody>
          <a:bodyPr wrap="none" rtlCol="0">
            <a:spAutoFit/>
          </a:bodyPr>
          <a:lstStyle/>
          <a:p>
            <a:pPr algn="l">
              <a:lnSpc>
                <a:spcPct val="130000"/>
              </a:lnSpc>
            </a:pPr>
            <a:r>
              <a:rPr lang="zh-CN" altLang="en-US" sz="2000" dirty="0">
                <a:solidFill>
                  <a:schemeClr val="bg1"/>
                </a:solidFill>
                <a:latin typeface="+mj-ea"/>
                <a:ea typeface="+mj-ea"/>
              </a:rPr>
              <a:t>母板更换的方法：视图</a:t>
            </a:r>
            <a:r>
              <a:rPr lang="en-US" altLang="zh-CN" sz="2000" dirty="0">
                <a:solidFill>
                  <a:schemeClr val="bg1"/>
                </a:solidFill>
                <a:latin typeface="+mj-ea"/>
                <a:ea typeface="+mj-ea"/>
              </a:rPr>
              <a:t>-</a:t>
            </a:r>
            <a:r>
              <a:rPr lang="zh-CN" altLang="en-US" sz="2000" dirty="0">
                <a:solidFill>
                  <a:schemeClr val="bg1"/>
                </a:solidFill>
                <a:latin typeface="+mj-ea"/>
                <a:ea typeface="+mj-ea"/>
              </a:rPr>
              <a:t>幻灯片母板（根据表达效果可以更换蒙版的颜色有惊喜）</a:t>
            </a:r>
          </a:p>
        </p:txBody>
      </p:sp>
      <p:sp>
        <p:nvSpPr>
          <p:cNvPr id="7" name="文本框 6">
            <a:extLst>
              <a:ext uri="{FF2B5EF4-FFF2-40B4-BE49-F238E27FC236}">
                <a16:creationId xmlns:a16="http://schemas.microsoft.com/office/drawing/2014/main" id="{B735DFE5-B0E8-42D4-B0EF-659DA5003E02}"/>
              </a:ext>
            </a:extLst>
          </p:cNvPr>
          <p:cNvSpPr txBox="1"/>
          <p:nvPr/>
        </p:nvSpPr>
        <p:spPr>
          <a:xfrm>
            <a:off x="550863" y="4067550"/>
            <a:ext cx="8945077" cy="453457"/>
          </a:xfrm>
          <a:prstGeom prst="rect">
            <a:avLst/>
          </a:prstGeom>
          <a:noFill/>
        </p:spPr>
        <p:txBody>
          <a:bodyPr wrap="none" rtlCol="0">
            <a:spAutoFit/>
          </a:bodyPr>
          <a:lstStyle/>
          <a:p>
            <a:pPr algn="l">
              <a:lnSpc>
                <a:spcPct val="130000"/>
              </a:lnSpc>
            </a:pPr>
            <a:r>
              <a:rPr lang="zh-CN" altLang="en-US" sz="2000" dirty="0">
                <a:solidFill>
                  <a:schemeClr val="bg1"/>
                </a:solidFill>
                <a:latin typeface="+mj-ea"/>
                <a:ea typeface="+mj-ea"/>
              </a:rPr>
              <a:t>图片更换的方法：点击形状</a:t>
            </a:r>
            <a:r>
              <a:rPr lang="en-US" altLang="zh-CN" sz="2000" dirty="0">
                <a:solidFill>
                  <a:schemeClr val="bg1"/>
                </a:solidFill>
                <a:latin typeface="+mj-ea"/>
                <a:ea typeface="+mj-ea"/>
              </a:rPr>
              <a:t>-</a:t>
            </a:r>
            <a:r>
              <a:rPr lang="zh-CN" altLang="en-US" sz="2000" dirty="0">
                <a:solidFill>
                  <a:schemeClr val="bg1"/>
                </a:solidFill>
                <a:latin typeface="+mj-ea"/>
                <a:ea typeface="+mj-ea"/>
              </a:rPr>
              <a:t>鼠标右键</a:t>
            </a:r>
            <a:r>
              <a:rPr lang="en-US" altLang="zh-CN" sz="2000" dirty="0">
                <a:solidFill>
                  <a:schemeClr val="bg1"/>
                </a:solidFill>
                <a:latin typeface="+mj-ea"/>
                <a:ea typeface="+mj-ea"/>
              </a:rPr>
              <a:t>-</a:t>
            </a:r>
            <a:r>
              <a:rPr lang="zh-CN" altLang="en-US" sz="2000" dirty="0">
                <a:solidFill>
                  <a:schemeClr val="bg1"/>
                </a:solidFill>
                <a:latin typeface="+mj-ea"/>
                <a:ea typeface="+mj-ea"/>
              </a:rPr>
              <a:t>设置形状格式</a:t>
            </a:r>
            <a:r>
              <a:rPr lang="en-US" altLang="zh-CN" sz="2000" dirty="0">
                <a:solidFill>
                  <a:schemeClr val="bg1"/>
                </a:solidFill>
                <a:latin typeface="+mj-ea"/>
                <a:ea typeface="+mj-ea"/>
              </a:rPr>
              <a:t>-</a:t>
            </a:r>
            <a:r>
              <a:rPr lang="zh-CN" altLang="en-US" sz="2000" dirty="0">
                <a:solidFill>
                  <a:schemeClr val="bg1"/>
                </a:solidFill>
                <a:latin typeface="+mj-ea"/>
                <a:ea typeface="+mj-ea"/>
              </a:rPr>
              <a:t>填充</a:t>
            </a:r>
            <a:r>
              <a:rPr lang="en-US" altLang="zh-CN" sz="2000" dirty="0">
                <a:solidFill>
                  <a:schemeClr val="bg1"/>
                </a:solidFill>
                <a:latin typeface="+mj-ea"/>
                <a:ea typeface="+mj-ea"/>
              </a:rPr>
              <a:t>-</a:t>
            </a:r>
            <a:r>
              <a:rPr lang="zh-CN" altLang="en-US" sz="2000" dirty="0">
                <a:solidFill>
                  <a:schemeClr val="bg1"/>
                </a:solidFill>
                <a:latin typeface="+mj-ea"/>
                <a:ea typeface="+mj-ea"/>
              </a:rPr>
              <a:t>图片填充</a:t>
            </a:r>
            <a:r>
              <a:rPr lang="en-US" altLang="zh-CN" sz="2000" dirty="0">
                <a:solidFill>
                  <a:schemeClr val="bg1"/>
                </a:solidFill>
                <a:latin typeface="+mj-ea"/>
                <a:ea typeface="+mj-ea"/>
              </a:rPr>
              <a:t>-</a:t>
            </a:r>
            <a:r>
              <a:rPr lang="zh-CN" altLang="en-US" sz="2000" dirty="0">
                <a:solidFill>
                  <a:schemeClr val="bg1"/>
                </a:solidFill>
                <a:latin typeface="+mj-ea"/>
                <a:ea typeface="+mj-ea"/>
              </a:rPr>
              <a:t>选择图片</a:t>
            </a:r>
          </a:p>
        </p:txBody>
      </p:sp>
      <p:sp>
        <p:nvSpPr>
          <p:cNvPr id="8" name="文本框 7">
            <a:extLst>
              <a:ext uri="{FF2B5EF4-FFF2-40B4-BE49-F238E27FC236}">
                <a16:creationId xmlns:a16="http://schemas.microsoft.com/office/drawing/2014/main" id="{6A0CEEB4-5148-40A3-9DCD-37ABFB668F38}"/>
              </a:ext>
            </a:extLst>
          </p:cNvPr>
          <p:cNvSpPr txBox="1"/>
          <p:nvPr/>
        </p:nvSpPr>
        <p:spPr>
          <a:xfrm>
            <a:off x="550863" y="4862093"/>
            <a:ext cx="7954422" cy="453457"/>
          </a:xfrm>
          <a:prstGeom prst="rect">
            <a:avLst/>
          </a:prstGeom>
          <a:noFill/>
        </p:spPr>
        <p:txBody>
          <a:bodyPr wrap="none" rtlCol="0">
            <a:spAutoFit/>
          </a:bodyPr>
          <a:lstStyle/>
          <a:p>
            <a:pPr algn="l">
              <a:lnSpc>
                <a:spcPct val="130000"/>
              </a:lnSpc>
            </a:pPr>
            <a:r>
              <a:rPr lang="zh-CN" altLang="en-US" sz="2000" dirty="0">
                <a:solidFill>
                  <a:schemeClr val="bg1"/>
                </a:solidFill>
                <a:latin typeface="+mj-ea"/>
                <a:ea typeface="+mj-ea"/>
              </a:rPr>
              <a:t>数据更换的方法：点击数据</a:t>
            </a:r>
            <a:r>
              <a:rPr lang="en-US" altLang="zh-CN" sz="2000" dirty="0">
                <a:solidFill>
                  <a:schemeClr val="bg1"/>
                </a:solidFill>
                <a:latin typeface="+mj-ea"/>
                <a:ea typeface="+mj-ea"/>
              </a:rPr>
              <a:t>-</a:t>
            </a:r>
            <a:r>
              <a:rPr lang="zh-CN" altLang="en-US" sz="2000" dirty="0">
                <a:solidFill>
                  <a:schemeClr val="bg1"/>
                </a:solidFill>
                <a:latin typeface="+mj-ea"/>
                <a:ea typeface="+mj-ea"/>
              </a:rPr>
              <a:t>设计</a:t>
            </a:r>
            <a:r>
              <a:rPr lang="en-US" altLang="zh-CN" sz="2000" dirty="0">
                <a:solidFill>
                  <a:schemeClr val="bg1"/>
                </a:solidFill>
                <a:latin typeface="+mj-ea"/>
                <a:ea typeface="+mj-ea"/>
              </a:rPr>
              <a:t>-</a:t>
            </a:r>
            <a:r>
              <a:rPr lang="zh-CN" altLang="en-US" sz="2000" dirty="0">
                <a:solidFill>
                  <a:schemeClr val="bg1"/>
                </a:solidFill>
                <a:latin typeface="+mj-ea"/>
                <a:ea typeface="+mj-ea"/>
              </a:rPr>
              <a:t>数据编辑</a:t>
            </a:r>
            <a:r>
              <a:rPr lang="en-US" altLang="zh-CN" sz="2000" dirty="0">
                <a:solidFill>
                  <a:schemeClr val="bg1"/>
                </a:solidFill>
                <a:latin typeface="+mj-ea"/>
                <a:ea typeface="+mj-ea"/>
              </a:rPr>
              <a:t>-</a:t>
            </a:r>
            <a:r>
              <a:rPr lang="zh-CN" altLang="en-US" sz="2000" dirty="0">
                <a:solidFill>
                  <a:schemeClr val="bg1"/>
                </a:solidFill>
                <a:latin typeface="+mj-ea"/>
                <a:ea typeface="+mj-ea"/>
              </a:rPr>
              <a:t>输入需要表达的数据占比</a:t>
            </a:r>
          </a:p>
        </p:txBody>
      </p:sp>
    </p:spTree>
    <p:extLst>
      <p:ext uri="{BB962C8B-B14F-4D97-AF65-F5344CB8AC3E}">
        <p14:creationId xmlns:p14="http://schemas.microsoft.com/office/powerpoint/2010/main" val="130539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34A90">
                    <a:lumMod val="75000"/>
                    <a:lumOff val="25000"/>
                  </a:srgbClr>
                </a:solidFill>
                <a:effectLst/>
                <a:uLnTx/>
                <a:uFillTx/>
                <a:latin typeface="微软雅黑"/>
                <a:ea typeface="微软雅黑"/>
                <a:cs typeface="+mn-cs"/>
              </a:rPr>
              <a:t>吴汉云</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34A90">
                    <a:lumMod val="75000"/>
                    <a:lumOff val="25000"/>
                  </a:srgbClr>
                </a:solidFill>
                <a:effectLst/>
                <a:uLnTx/>
                <a:uFillTx/>
                <a:latin typeface="微软雅黑"/>
                <a:ea typeface="微软雅黑"/>
                <a:cs typeface="+mn-cs"/>
              </a:rPr>
              <a:t>黔南民族师范学院</a:t>
            </a:r>
          </a:p>
        </p:txBody>
      </p:sp>
      <p:pic>
        <p:nvPicPr>
          <p:cNvPr id="6" name="图片 5" descr="图片包含 黑色, 文字&#10;&#10;描述已自动生成">
            <a:extLst>
              <a:ext uri="{FF2B5EF4-FFF2-40B4-BE49-F238E27FC236}">
                <a16:creationId xmlns:a16="http://schemas.microsoft.com/office/drawing/2014/main" id="{3AB4883C-02FD-491C-A11C-C6A818A824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3138143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DDED959-FF40-4D62-8224-DB03401DAB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2468" y="3676628"/>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A8C55CF-BB5A-4967-99B6-B9E6913F8416}"/>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b="27689"/>
          <a:stretch>
            <a:fillRect/>
          </a:stretch>
        </p:blipFill>
        <p:spPr>
          <a:xfrm flipH="1">
            <a:off x="6737118" y="1898910"/>
            <a:ext cx="6032964" cy="4959091"/>
          </a:xfrm>
          <a:custGeom>
            <a:avLst/>
            <a:gdLst>
              <a:gd name="connsiteX0" fmla="*/ 6032964 w 6032964"/>
              <a:gd name="connsiteY0" fmla="*/ 0 h 4959091"/>
              <a:gd name="connsiteX1" fmla="*/ 0 w 6032964"/>
              <a:gd name="connsiteY1" fmla="*/ 0 h 4959091"/>
              <a:gd name="connsiteX2" fmla="*/ 0 w 6032964"/>
              <a:gd name="connsiteY2" fmla="*/ 4959091 h 4959091"/>
              <a:gd name="connsiteX3" fmla="*/ 6032964 w 6032964"/>
              <a:gd name="connsiteY3" fmla="*/ 4959091 h 4959091"/>
            </a:gdLst>
            <a:ahLst/>
            <a:cxnLst>
              <a:cxn ang="0">
                <a:pos x="connsiteX0" y="connsiteY0"/>
              </a:cxn>
              <a:cxn ang="0">
                <a:pos x="connsiteX1" y="connsiteY1"/>
              </a:cxn>
              <a:cxn ang="0">
                <a:pos x="connsiteX2" y="connsiteY2"/>
              </a:cxn>
              <a:cxn ang="0">
                <a:pos x="connsiteX3" y="connsiteY3"/>
              </a:cxn>
            </a:cxnLst>
            <a:rect l="l" t="t" r="r" b="b"/>
            <a:pathLst>
              <a:path w="6032964" h="4959091">
                <a:moveTo>
                  <a:pt x="6032964" y="0"/>
                </a:moveTo>
                <a:lnTo>
                  <a:pt x="0" y="0"/>
                </a:lnTo>
                <a:lnTo>
                  <a:pt x="0" y="4959091"/>
                </a:lnTo>
                <a:lnTo>
                  <a:pt x="6032964" y="4959091"/>
                </a:lnTo>
                <a:close/>
              </a:path>
            </a:pathLst>
          </a:custGeom>
        </p:spPr>
      </p:pic>
      <p:sp>
        <p:nvSpPr>
          <p:cNvPr id="13" name="任意多边形: 形状 12">
            <a:extLst>
              <a:ext uri="{FF2B5EF4-FFF2-40B4-BE49-F238E27FC236}">
                <a16:creationId xmlns:a16="http://schemas.microsoft.com/office/drawing/2014/main" id="{488468D8-F144-4757-AA09-56FB936C6871}"/>
              </a:ext>
            </a:extLst>
          </p:cNvPr>
          <p:cNvSpPr/>
          <p:nvPr/>
        </p:nvSpPr>
        <p:spPr>
          <a:xfrm>
            <a:off x="1" y="4571984"/>
            <a:ext cx="12191999" cy="2930462"/>
          </a:xfrm>
          <a:custGeom>
            <a:avLst/>
            <a:gdLst>
              <a:gd name="connsiteX0" fmla="*/ 6034176 w 12191999"/>
              <a:gd name="connsiteY0" fmla="*/ 16 h 2930462"/>
              <a:gd name="connsiteX1" fmla="*/ 8537244 w 12191999"/>
              <a:gd name="connsiteY1" fmla="*/ 1179887 h 2930462"/>
              <a:gd name="connsiteX2" fmla="*/ 10110602 w 12191999"/>
              <a:gd name="connsiteY2" fmla="*/ 294983 h 2930462"/>
              <a:gd name="connsiteX3" fmla="*/ 12119902 w 12191999"/>
              <a:gd name="connsiteY3" fmla="*/ 1290874 h 2930462"/>
              <a:gd name="connsiteX4" fmla="*/ 12191999 w 12191999"/>
              <a:gd name="connsiteY4" fmla="*/ 1300150 h 2930462"/>
              <a:gd name="connsiteX5" fmla="*/ 12191999 w 12191999"/>
              <a:gd name="connsiteY5" fmla="*/ 2880478 h 2930462"/>
              <a:gd name="connsiteX6" fmla="*/ 11798820 w 12191999"/>
              <a:gd name="connsiteY6" fmla="*/ 2904555 h 2930462"/>
              <a:gd name="connsiteX7" fmla="*/ 11362136 w 12191999"/>
              <a:gd name="connsiteY7" fmla="*/ 2920196 h 2930462"/>
              <a:gd name="connsiteX8" fmla="*/ 312873 w 12191999"/>
              <a:gd name="connsiteY8" fmla="*/ 2477745 h 2930462"/>
              <a:gd name="connsiteX9" fmla="*/ 146514 w 12191999"/>
              <a:gd name="connsiteY9" fmla="*/ 2448486 h 2930462"/>
              <a:gd name="connsiteX10" fmla="*/ 0 w 12191999"/>
              <a:gd name="connsiteY10" fmla="*/ 2417263 h 2930462"/>
              <a:gd name="connsiteX11" fmla="*/ 0 w 12191999"/>
              <a:gd name="connsiteY11" fmla="*/ 1246373 h 2930462"/>
              <a:gd name="connsiteX12" fmla="*/ 76180 w 12191999"/>
              <a:gd name="connsiteY12" fmla="*/ 1167673 h 2930462"/>
              <a:gd name="connsiteX13" fmla="*/ 134082 w 12191999"/>
              <a:gd name="connsiteY13" fmla="*/ 1091396 h 2930462"/>
              <a:gd name="connsiteX14" fmla="*/ 1743199 w 12191999"/>
              <a:gd name="connsiteY14" fmla="*/ 147500 h 2930462"/>
              <a:gd name="connsiteX15" fmla="*/ 3960203 w 12191999"/>
              <a:gd name="connsiteY15" fmla="*/ 1150390 h 2930462"/>
              <a:gd name="connsiteX16" fmla="*/ 6034176 w 12191999"/>
              <a:gd name="connsiteY16" fmla="*/ 16 h 2930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2930462">
                <a:moveTo>
                  <a:pt x="6034176" y="16"/>
                </a:moveTo>
                <a:cubicBezTo>
                  <a:pt x="6797014" y="4932"/>
                  <a:pt x="7857840" y="1130726"/>
                  <a:pt x="8537244" y="1179887"/>
                </a:cubicBezTo>
                <a:cubicBezTo>
                  <a:pt x="9216649" y="1229048"/>
                  <a:pt x="9472915" y="275318"/>
                  <a:pt x="10110602" y="294983"/>
                </a:cubicBezTo>
                <a:cubicBezTo>
                  <a:pt x="10668578" y="312189"/>
                  <a:pt x="11514016" y="1161221"/>
                  <a:pt x="12119902" y="1290874"/>
                </a:cubicBezTo>
                <a:lnTo>
                  <a:pt x="12191999" y="1300150"/>
                </a:lnTo>
                <a:lnTo>
                  <a:pt x="12191999" y="2880478"/>
                </a:lnTo>
                <a:lnTo>
                  <a:pt x="11798820" y="2904555"/>
                </a:lnTo>
                <a:cubicBezTo>
                  <a:pt x="11660260" y="2911247"/>
                  <a:pt x="11514853" y="2916509"/>
                  <a:pt x="11362136" y="2920196"/>
                </a:cubicBezTo>
                <a:cubicBezTo>
                  <a:pt x="8918664" y="2979190"/>
                  <a:pt x="2190176" y="2777629"/>
                  <a:pt x="312873" y="2477745"/>
                </a:cubicBezTo>
                <a:cubicBezTo>
                  <a:pt x="254207" y="2468374"/>
                  <a:pt x="198801" y="2458614"/>
                  <a:pt x="146514" y="2448486"/>
                </a:cubicBezTo>
                <a:lnTo>
                  <a:pt x="0" y="2417263"/>
                </a:lnTo>
                <a:lnTo>
                  <a:pt x="0" y="1246373"/>
                </a:lnTo>
                <a:lnTo>
                  <a:pt x="76180" y="1167673"/>
                </a:lnTo>
                <a:cubicBezTo>
                  <a:pt x="99511" y="1141153"/>
                  <a:pt x="119183" y="1115670"/>
                  <a:pt x="134082" y="1091396"/>
                </a:cubicBezTo>
                <a:cubicBezTo>
                  <a:pt x="372470" y="703022"/>
                  <a:pt x="1105512" y="137668"/>
                  <a:pt x="1743199" y="147500"/>
                </a:cubicBezTo>
                <a:cubicBezTo>
                  <a:pt x="2380886" y="157332"/>
                  <a:pt x="3245041" y="1174971"/>
                  <a:pt x="3960203" y="1150390"/>
                </a:cubicBezTo>
                <a:cubicBezTo>
                  <a:pt x="4675366" y="1125809"/>
                  <a:pt x="5271336" y="-4900"/>
                  <a:pt x="6034176" y="16"/>
                </a:cubicBezTo>
                <a:close/>
              </a:path>
            </a:pathLst>
          </a:custGeom>
          <a:solidFill>
            <a:schemeClr val="bg1"/>
          </a:solidFill>
          <a:effectLst>
            <a:outerShdw blurRad="152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A40F76E6-80F6-4C09-9EED-0CC6143F9503}"/>
              </a:ext>
            </a:extLst>
          </p:cNvPr>
          <p:cNvSpPr txBox="1"/>
          <p:nvPr/>
        </p:nvSpPr>
        <p:spPr>
          <a:xfrm>
            <a:off x="1773506" y="1622144"/>
            <a:ext cx="1784143" cy="923330"/>
          </a:xfrm>
          <a:prstGeom prst="rect">
            <a:avLst/>
          </a:prstGeom>
          <a:noFill/>
        </p:spPr>
        <p:txBody>
          <a:bodyPr wrap="none" rtlCol="0">
            <a:spAutoFit/>
          </a:bodyPr>
          <a:lstStyle/>
          <a:p>
            <a:r>
              <a:rPr lang="en-US" altLang="zh-CN" sz="5400" spc="130" dirty="0">
                <a:solidFill>
                  <a:schemeClr val="bg1"/>
                </a:solidFill>
                <a:latin typeface="Adobe Arabic" panose="02040503050201020203" pitchFamily="18" charset="-78"/>
                <a:cs typeface="Adobe Arabic" panose="02040503050201020203" pitchFamily="18" charset="-78"/>
              </a:rPr>
              <a:t>Part 01</a:t>
            </a:r>
            <a:endParaRPr lang="zh-CN" altLang="en-US" sz="5400" spc="130" dirty="0">
              <a:solidFill>
                <a:schemeClr val="bg1"/>
              </a:solidFill>
              <a:latin typeface="Adobe Arabic" panose="02040503050201020203" pitchFamily="18" charset="-78"/>
              <a:cs typeface="Adobe Arabic" panose="02040503050201020203" pitchFamily="18" charset="-78"/>
            </a:endParaRPr>
          </a:p>
        </p:txBody>
      </p:sp>
      <p:cxnSp>
        <p:nvCxnSpPr>
          <p:cNvPr id="18" name="直接连接符 17">
            <a:extLst>
              <a:ext uri="{FF2B5EF4-FFF2-40B4-BE49-F238E27FC236}">
                <a16:creationId xmlns:a16="http://schemas.microsoft.com/office/drawing/2014/main" id="{E05C80CB-A7D3-4BD8-9D44-F9603D73F890}"/>
              </a:ext>
            </a:extLst>
          </p:cNvPr>
          <p:cNvCxnSpPr>
            <a:cxnSpLocks/>
          </p:cNvCxnSpPr>
          <p:nvPr/>
        </p:nvCxnSpPr>
        <p:spPr>
          <a:xfrm>
            <a:off x="1914377" y="2389239"/>
            <a:ext cx="5811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CC13A450-394E-4A40-968B-85A4963CA225}"/>
              </a:ext>
            </a:extLst>
          </p:cNvPr>
          <p:cNvSpPr txBox="1"/>
          <p:nvPr/>
        </p:nvSpPr>
        <p:spPr>
          <a:xfrm flipH="1">
            <a:off x="1774494" y="2712227"/>
            <a:ext cx="2502287" cy="646331"/>
          </a:xfrm>
          <a:prstGeom prst="rect">
            <a:avLst/>
          </a:prstGeom>
          <a:noFill/>
        </p:spPr>
        <p:txBody>
          <a:bodyPr wrap="square" rtlCol="0">
            <a:spAutoFit/>
          </a:bodyPr>
          <a:lstStyle/>
          <a:p>
            <a:pPr algn="dist"/>
            <a:r>
              <a:rPr lang="zh-CN" altLang="en-US" sz="3600" spc="15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39016916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a:extLst>
              <a:ext uri="{FF2B5EF4-FFF2-40B4-BE49-F238E27FC236}">
                <a16:creationId xmlns:a16="http://schemas.microsoft.com/office/drawing/2014/main" id="{9F8689A4-8522-485A-AA5A-D1BD477E8379}"/>
              </a:ext>
            </a:extLst>
          </p:cNvPr>
          <p:cNvSpPr/>
          <p:nvPr/>
        </p:nvSpPr>
        <p:spPr>
          <a:xfrm>
            <a:off x="0" y="760596"/>
            <a:ext cx="9184384" cy="3169327"/>
          </a:xfrm>
          <a:custGeom>
            <a:avLst/>
            <a:gdLst>
              <a:gd name="connsiteX0" fmla="*/ 0 w 9184384"/>
              <a:gd name="connsiteY0" fmla="*/ 0 h 3169327"/>
              <a:gd name="connsiteX1" fmla="*/ 9184384 w 9184384"/>
              <a:gd name="connsiteY1" fmla="*/ 0 h 3169327"/>
              <a:gd name="connsiteX2" fmla="*/ 9043877 w 9184384"/>
              <a:gd name="connsiteY2" fmla="*/ 72572 h 3169327"/>
              <a:gd name="connsiteX3" fmla="*/ 7059946 w 9184384"/>
              <a:gd name="connsiteY3" fmla="*/ 2048514 h 3169327"/>
              <a:gd name="connsiteX4" fmla="*/ 5338596 w 9184384"/>
              <a:gd name="connsiteY4" fmla="*/ 2213176 h 3169327"/>
              <a:gd name="connsiteX5" fmla="*/ 3675595 w 9184384"/>
              <a:gd name="connsiteY5" fmla="*/ 3168214 h 3169327"/>
              <a:gd name="connsiteX6" fmla="*/ 1604138 w 9184384"/>
              <a:gd name="connsiteY6" fmla="*/ 2410770 h 3169327"/>
              <a:gd name="connsiteX7" fmla="*/ 214172 w 9184384"/>
              <a:gd name="connsiteY7" fmla="*/ 2493182 h 3169327"/>
              <a:gd name="connsiteX8" fmla="*/ 210507 w 9184384"/>
              <a:gd name="connsiteY8" fmla="*/ 2493894 h 3169327"/>
              <a:gd name="connsiteX9" fmla="*/ 173083 w 9184384"/>
              <a:gd name="connsiteY9" fmla="*/ 2477290 h 3169327"/>
              <a:gd name="connsiteX10" fmla="*/ 0 w 9184384"/>
              <a:gd name="connsiteY10" fmla="*/ 2389769 h 316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4384" h="3169327">
                <a:moveTo>
                  <a:pt x="0" y="0"/>
                </a:moveTo>
                <a:lnTo>
                  <a:pt x="9184384" y="0"/>
                </a:lnTo>
                <a:lnTo>
                  <a:pt x="9043877" y="72572"/>
                </a:lnTo>
                <a:cubicBezTo>
                  <a:pt x="8309629" y="517159"/>
                  <a:pt x="7677493" y="1691747"/>
                  <a:pt x="7059946" y="2048514"/>
                </a:cubicBezTo>
                <a:cubicBezTo>
                  <a:pt x="6442400" y="2405281"/>
                  <a:pt x="5902654" y="2026559"/>
                  <a:pt x="5338596" y="2213176"/>
                </a:cubicBezTo>
                <a:cubicBezTo>
                  <a:pt x="4774537" y="2399792"/>
                  <a:pt x="4298005" y="3135281"/>
                  <a:pt x="3675595" y="3168214"/>
                </a:cubicBezTo>
                <a:cubicBezTo>
                  <a:pt x="3053186" y="3201147"/>
                  <a:pt x="2323799" y="2493101"/>
                  <a:pt x="1604138" y="2410770"/>
                </a:cubicBezTo>
                <a:cubicBezTo>
                  <a:pt x="1154350" y="2359313"/>
                  <a:pt x="687466" y="2407554"/>
                  <a:pt x="214172" y="2493182"/>
                </a:cubicBezTo>
                <a:lnTo>
                  <a:pt x="210507" y="2493894"/>
                </a:lnTo>
                <a:lnTo>
                  <a:pt x="173083" y="2477290"/>
                </a:lnTo>
                <a:lnTo>
                  <a:pt x="0" y="2389769"/>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3B38BC0E-76BA-41ED-826D-01BC43680934}"/>
              </a:ext>
            </a:extLst>
          </p:cNvPr>
          <p:cNvSpPr/>
          <p:nvPr/>
        </p:nvSpPr>
        <p:spPr>
          <a:xfrm>
            <a:off x="7718201" y="1989739"/>
            <a:ext cx="2005781" cy="20057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C0293DFA-BB8E-495D-A3AD-EE915C5FB7EB}"/>
              </a:ext>
            </a:extLst>
          </p:cNvPr>
          <p:cNvSpPr txBox="1"/>
          <p:nvPr/>
        </p:nvSpPr>
        <p:spPr>
          <a:xfrm flipH="1">
            <a:off x="7995502" y="2684654"/>
            <a:ext cx="1573782" cy="461665"/>
          </a:xfrm>
          <a:prstGeom prst="rect">
            <a:avLst/>
          </a:prstGeom>
          <a:noFill/>
        </p:spPr>
        <p:txBody>
          <a:bodyPr wrap="square" rtlCol="0">
            <a:spAutoFit/>
          </a:bodyPr>
          <a:lstStyle/>
          <a:p>
            <a:r>
              <a:rPr lang="zh-CN" altLang="en-US" sz="2400" spc="150" dirty="0">
                <a:solidFill>
                  <a:srgbClr val="25397B"/>
                </a:solidFill>
                <a:latin typeface="微软雅黑" panose="020B0503020204020204" pitchFamily="34" charset="-122"/>
                <a:ea typeface="微软雅黑" panose="020B0503020204020204" pitchFamily="34" charset="-122"/>
              </a:rPr>
              <a:t>标题内容</a:t>
            </a:r>
          </a:p>
        </p:txBody>
      </p:sp>
      <p:cxnSp>
        <p:nvCxnSpPr>
          <p:cNvPr id="33" name="直接连接符 32">
            <a:extLst>
              <a:ext uri="{FF2B5EF4-FFF2-40B4-BE49-F238E27FC236}">
                <a16:creationId xmlns:a16="http://schemas.microsoft.com/office/drawing/2014/main" id="{6C7EF36C-BC02-40D6-B5A6-D43865898D36}"/>
              </a:ext>
            </a:extLst>
          </p:cNvPr>
          <p:cNvCxnSpPr/>
          <p:nvPr/>
        </p:nvCxnSpPr>
        <p:spPr>
          <a:xfrm>
            <a:off x="7995502" y="3183066"/>
            <a:ext cx="1436253"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2921E304-5291-4661-8B38-47DD76D9A40A}"/>
              </a:ext>
            </a:extLst>
          </p:cNvPr>
          <p:cNvSpPr txBox="1"/>
          <p:nvPr/>
        </p:nvSpPr>
        <p:spPr>
          <a:xfrm flipH="1">
            <a:off x="472862" y="4660771"/>
            <a:ext cx="9683245" cy="1253677"/>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A0267277-60BB-4599-81AB-E3BEBC8372E6}"/>
              </a:ext>
            </a:extLst>
          </p:cNvPr>
          <p:cNvGrpSpPr/>
          <p:nvPr/>
        </p:nvGrpSpPr>
        <p:grpSpPr>
          <a:xfrm>
            <a:off x="1055339" y="92206"/>
            <a:ext cx="10234055" cy="1050796"/>
            <a:chOff x="1055339" y="92206"/>
            <a:chExt cx="10234055" cy="1050796"/>
          </a:xfrm>
        </p:grpSpPr>
        <p:sp>
          <p:nvSpPr>
            <p:cNvPr id="42" name="文本框 41">
              <a:extLst>
                <a:ext uri="{FF2B5EF4-FFF2-40B4-BE49-F238E27FC236}">
                  <a16:creationId xmlns:a16="http://schemas.microsoft.com/office/drawing/2014/main" id="{C91A4166-2451-462A-8E26-8A64DB70E4BC}"/>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43" name="文本框 42">
              <a:extLst>
                <a:ext uri="{FF2B5EF4-FFF2-40B4-BE49-F238E27FC236}">
                  <a16:creationId xmlns:a16="http://schemas.microsoft.com/office/drawing/2014/main" id="{E9551D00-39BB-4889-A213-B471520EEEA9}"/>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4" name="箭头: 五边形 43">
              <a:extLst>
                <a:ext uri="{FF2B5EF4-FFF2-40B4-BE49-F238E27FC236}">
                  <a16:creationId xmlns:a16="http://schemas.microsoft.com/office/drawing/2014/main" id="{7052414B-C894-49F6-83CE-189304118929}"/>
                </a:ext>
              </a:extLst>
            </p:cNvPr>
            <p:cNvSpPr/>
            <p:nvPr/>
          </p:nvSpPr>
          <p:spPr>
            <a:xfrm rot="5400000">
              <a:off x="1686857" y="749689"/>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646C7D4F-0396-4203-9317-1BECB502391E}"/>
                </a:ext>
              </a:extLst>
            </p:cNvPr>
            <p:cNvSpPr/>
            <p:nvPr/>
          </p:nvSpPr>
          <p:spPr>
            <a:xfrm>
              <a:off x="1695002" y="615426"/>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C906AD72-1BD3-4F77-935C-D45460C2550B}"/>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7" name="文本框 46">
              <a:extLst>
                <a:ext uri="{FF2B5EF4-FFF2-40B4-BE49-F238E27FC236}">
                  <a16:creationId xmlns:a16="http://schemas.microsoft.com/office/drawing/2014/main" id="{6DB0DD81-4AF1-4F86-A5AE-67268F68478B}"/>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8" name="文本框 47">
              <a:extLst>
                <a:ext uri="{FF2B5EF4-FFF2-40B4-BE49-F238E27FC236}">
                  <a16:creationId xmlns:a16="http://schemas.microsoft.com/office/drawing/2014/main" id="{F48E717C-9681-4DCE-A7D0-6DA37A40A8B3}"/>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3882730797"/>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EBE671E4-C4BC-45FA-A270-382802AF5089}"/>
              </a:ext>
            </a:extLst>
          </p:cNvPr>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b="64963"/>
          <a:stretch/>
        </p:blipFill>
        <p:spPr>
          <a:xfrm>
            <a:off x="2794173" y="737113"/>
            <a:ext cx="6603654" cy="3469936"/>
          </a:xfrm>
          <a:prstGeom prst="rect">
            <a:avLst/>
          </a:prstGeom>
        </p:spPr>
      </p:pic>
      <p:pic>
        <p:nvPicPr>
          <p:cNvPr id="45" name="图片 44">
            <a:extLst>
              <a:ext uri="{FF2B5EF4-FFF2-40B4-BE49-F238E27FC236}">
                <a16:creationId xmlns:a16="http://schemas.microsoft.com/office/drawing/2014/main" id="{A485FFBD-C9E2-4C6E-BD1C-7DD5B3C88E80}"/>
              </a:ext>
            </a:extLst>
          </p:cNvPr>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b="64963"/>
          <a:stretch/>
        </p:blipFill>
        <p:spPr>
          <a:xfrm rot="10800000">
            <a:off x="4670904" y="5372060"/>
            <a:ext cx="2850194" cy="1497654"/>
          </a:xfrm>
          <a:prstGeom prst="rect">
            <a:avLst/>
          </a:prstGeom>
        </p:spPr>
      </p:pic>
      <p:grpSp>
        <p:nvGrpSpPr>
          <p:cNvPr id="54" name="组合 53">
            <a:extLst>
              <a:ext uri="{FF2B5EF4-FFF2-40B4-BE49-F238E27FC236}">
                <a16:creationId xmlns:a16="http://schemas.microsoft.com/office/drawing/2014/main" id="{5442B0EC-2744-407B-8622-09909065B925}"/>
              </a:ext>
            </a:extLst>
          </p:cNvPr>
          <p:cNvGrpSpPr/>
          <p:nvPr/>
        </p:nvGrpSpPr>
        <p:grpSpPr>
          <a:xfrm>
            <a:off x="463796" y="3284241"/>
            <a:ext cx="2871059" cy="2117319"/>
            <a:chOff x="38100" y="2848855"/>
            <a:chExt cx="2871059" cy="2117319"/>
          </a:xfrm>
        </p:grpSpPr>
        <p:sp>
          <p:nvSpPr>
            <p:cNvPr id="55" name="文本框 54">
              <a:extLst>
                <a:ext uri="{FF2B5EF4-FFF2-40B4-BE49-F238E27FC236}">
                  <a16:creationId xmlns:a16="http://schemas.microsoft.com/office/drawing/2014/main" id="{DB6363C6-6EF2-41E0-B15D-6CDA5602680C}"/>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56" name="文本框 55">
              <a:extLst>
                <a:ext uri="{FF2B5EF4-FFF2-40B4-BE49-F238E27FC236}">
                  <a16:creationId xmlns:a16="http://schemas.microsoft.com/office/drawing/2014/main" id="{97D19B3E-D255-4126-8988-EC0E028A5AB3}"/>
                </a:ext>
              </a:extLst>
            </p:cNvPr>
            <p:cNvSpPr txBox="1"/>
            <p:nvPr/>
          </p:nvSpPr>
          <p:spPr>
            <a:xfrm flipH="1">
              <a:off x="42621" y="2848855"/>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57" name="直接连接符 56">
              <a:extLst>
                <a:ext uri="{FF2B5EF4-FFF2-40B4-BE49-F238E27FC236}">
                  <a16:creationId xmlns:a16="http://schemas.microsoft.com/office/drawing/2014/main" id="{65796295-AB2E-4BEB-9DD7-C2D1DA39576D}"/>
                </a:ext>
              </a:extLst>
            </p:cNvPr>
            <p:cNvCxnSpPr/>
            <p:nvPr/>
          </p:nvCxnSpPr>
          <p:spPr>
            <a:xfrm>
              <a:off x="153917" y="329243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id="{6D3F8E44-5213-4FF5-987D-0CF7155926C1}"/>
              </a:ext>
            </a:extLst>
          </p:cNvPr>
          <p:cNvGrpSpPr/>
          <p:nvPr/>
        </p:nvGrpSpPr>
        <p:grpSpPr>
          <a:xfrm>
            <a:off x="9178773" y="4700194"/>
            <a:ext cx="2917034" cy="2135404"/>
            <a:chOff x="-7875" y="2830770"/>
            <a:chExt cx="2917034" cy="2135404"/>
          </a:xfrm>
        </p:grpSpPr>
        <p:sp>
          <p:nvSpPr>
            <p:cNvPr id="58" name="文本框 57">
              <a:extLst>
                <a:ext uri="{FF2B5EF4-FFF2-40B4-BE49-F238E27FC236}">
                  <a16:creationId xmlns:a16="http://schemas.microsoft.com/office/drawing/2014/main" id="{D4CEEA73-CBB2-4C61-B87F-9AEB0C473BCA}"/>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rgbClr val="25397B"/>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60" name="文本框 59">
              <a:extLst>
                <a:ext uri="{FF2B5EF4-FFF2-40B4-BE49-F238E27FC236}">
                  <a16:creationId xmlns:a16="http://schemas.microsoft.com/office/drawing/2014/main" id="{1C0BE731-113A-4C7C-9DBE-0208355FF37A}"/>
                </a:ext>
              </a:extLst>
            </p:cNvPr>
            <p:cNvSpPr txBox="1"/>
            <p:nvPr/>
          </p:nvSpPr>
          <p:spPr>
            <a:xfrm flipH="1">
              <a:off x="-7875" y="2830770"/>
              <a:ext cx="1573782" cy="461665"/>
            </a:xfrm>
            <a:prstGeom prst="rect">
              <a:avLst/>
            </a:prstGeom>
            <a:noFill/>
          </p:spPr>
          <p:txBody>
            <a:bodyPr wrap="square" rtlCol="0">
              <a:spAutoFit/>
            </a:bodyPr>
            <a:lstStyle/>
            <a:p>
              <a:r>
                <a:rPr lang="zh-CN" altLang="en-US" sz="2400" spc="150" dirty="0">
                  <a:solidFill>
                    <a:srgbClr val="25397B"/>
                  </a:solidFill>
                  <a:latin typeface="微软雅黑" panose="020B0503020204020204" pitchFamily="34" charset="-122"/>
                  <a:ea typeface="微软雅黑" panose="020B0503020204020204" pitchFamily="34" charset="-122"/>
                </a:rPr>
                <a:t>标题内容</a:t>
              </a:r>
            </a:p>
          </p:txBody>
        </p:sp>
        <p:cxnSp>
          <p:nvCxnSpPr>
            <p:cNvPr id="61" name="直接连接符 60">
              <a:extLst>
                <a:ext uri="{FF2B5EF4-FFF2-40B4-BE49-F238E27FC236}">
                  <a16:creationId xmlns:a16="http://schemas.microsoft.com/office/drawing/2014/main" id="{A22FFDA1-B82D-4302-B150-B3A0F7D02CC0}"/>
                </a:ext>
              </a:extLst>
            </p:cNvPr>
            <p:cNvCxnSpPr/>
            <p:nvPr/>
          </p:nvCxnSpPr>
          <p:spPr>
            <a:xfrm>
              <a:off x="38100" y="3266787"/>
              <a:ext cx="1241603" cy="0"/>
            </a:xfrm>
            <a:prstGeom prst="line">
              <a:avLst/>
            </a:prstGeom>
            <a:ln>
              <a:solidFill>
                <a:srgbClr val="25397B"/>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11BB3FBC-466A-4BA2-A4EF-9C9F37AA756C}"/>
              </a:ext>
            </a:extLst>
          </p:cNvPr>
          <p:cNvGrpSpPr/>
          <p:nvPr/>
        </p:nvGrpSpPr>
        <p:grpSpPr>
          <a:xfrm>
            <a:off x="9178773" y="3237222"/>
            <a:ext cx="2871059" cy="2100722"/>
            <a:chOff x="38100" y="2865452"/>
            <a:chExt cx="2871059" cy="2100722"/>
          </a:xfrm>
        </p:grpSpPr>
        <p:sp>
          <p:nvSpPr>
            <p:cNvPr id="26" name="文本框 25">
              <a:extLst>
                <a:ext uri="{FF2B5EF4-FFF2-40B4-BE49-F238E27FC236}">
                  <a16:creationId xmlns:a16="http://schemas.microsoft.com/office/drawing/2014/main" id="{A4716170-5879-4F0D-A151-C75187D029E1}"/>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27" name="文本框 26">
              <a:extLst>
                <a:ext uri="{FF2B5EF4-FFF2-40B4-BE49-F238E27FC236}">
                  <a16:creationId xmlns:a16="http://schemas.microsoft.com/office/drawing/2014/main" id="{4CC41056-4D5F-429F-8BD0-C3C840222546}"/>
                </a:ext>
              </a:extLst>
            </p:cNvPr>
            <p:cNvSpPr txBox="1"/>
            <p:nvPr/>
          </p:nvSpPr>
          <p:spPr>
            <a:xfrm flipH="1">
              <a:off x="1175545" y="2865452"/>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28" name="直接连接符 27">
              <a:extLst>
                <a:ext uri="{FF2B5EF4-FFF2-40B4-BE49-F238E27FC236}">
                  <a16:creationId xmlns:a16="http://schemas.microsoft.com/office/drawing/2014/main" id="{710D1DEB-5800-411D-B9D2-63BEBFC04036}"/>
                </a:ext>
              </a:extLst>
            </p:cNvPr>
            <p:cNvCxnSpPr/>
            <p:nvPr/>
          </p:nvCxnSpPr>
          <p:spPr>
            <a:xfrm>
              <a:off x="1274960" y="329243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9F27E09B-7823-451F-9CA2-86380DC9D491}"/>
              </a:ext>
            </a:extLst>
          </p:cNvPr>
          <p:cNvGrpSpPr/>
          <p:nvPr/>
        </p:nvGrpSpPr>
        <p:grpSpPr>
          <a:xfrm>
            <a:off x="154611" y="59172"/>
            <a:ext cx="11134783" cy="1083830"/>
            <a:chOff x="154611" y="59172"/>
            <a:chExt cx="11134783" cy="1083830"/>
          </a:xfrm>
        </p:grpSpPr>
        <p:pic>
          <p:nvPicPr>
            <p:cNvPr id="32" name="图片 31">
              <a:extLst>
                <a:ext uri="{FF2B5EF4-FFF2-40B4-BE49-F238E27FC236}">
                  <a16:creationId xmlns:a16="http://schemas.microsoft.com/office/drawing/2014/main" id="{9CC15DE8-0168-4059-9E08-660ACF83B2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611" y="59172"/>
              <a:ext cx="618371" cy="617103"/>
            </a:xfrm>
            <a:prstGeom prst="rect">
              <a:avLst/>
            </a:prstGeom>
          </p:spPr>
        </p:pic>
        <p:sp>
          <p:nvSpPr>
            <p:cNvPr id="33" name="文本框 32">
              <a:extLst>
                <a:ext uri="{FF2B5EF4-FFF2-40B4-BE49-F238E27FC236}">
                  <a16:creationId xmlns:a16="http://schemas.microsoft.com/office/drawing/2014/main" id="{1DC0AE91-7DCA-463A-B8CB-D8D9335D9E60}"/>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34" name="文本框 33">
              <a:extLst>
                <a:ext uri="{FF2B5EF4-FFF2-40B4-BE49-F238E27FC236}">
                  <a16:creationId xmlns:a16="http://schemas.microsoft.com/office/drawing/2014/main" id="{045A9E50-F4CA-4385-AE44-9000121560C5}"/>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6" name="箭头: 五边形 35">
              <a:extLst>
                <a:ext uri="{FF2B5EF4-FFF2-40B4-BE49-F238E27FC236}">
                  <a16:creationId xmlns:a16="http://schemas.microsoft.com/office/drawing/2014/main" id="{33E0213E-88A1-4328-B86A-87B75A18ACAB}"/>
                </a:ext>
              </a:extLst>
            </p:cNvPr>
            <p:cNvSpPr/>
            <p:nvPr/>
          </p:nvSpPr>
          <p:spPr>
            <a:xfrm rot="5400000">
              <a:off x="1686857" y="749689"/>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E4DFA7BF-2922-41EC-8977-F9458D553962}"/>
                </a:ext>
              </a:extLst>
            </p:cNvPr>
            <p:cNvSpPr/>
            <p:nvPr/>
          </p:nvSpPr>
          <p:spPr>
            <a:xfrm>
              <a:off x="1695002" y="615426"/>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0C72A4F1-0A4A-43ED-9D7F-0D4EFEDAA3D0}"/>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9" name="文本框 38">
              <a:extLst>
                <a:ext uri="{FF2B5EF4-FFF2-40B4-BE49-F238E27FC236}">
                  <a16:creationId xmlns:a16="http://schemas.microsoft.com/office/drawing/2014/main" id="{FC9F5C15-9863-4BC2-AE47-F34F81D7E274}"/>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0" name="文本框 39">
              <a:extLst>
                <a:ext uri="{FF2B5EF4-FFF2-40B4-BE49-F238E27FC236}">
                  <a16:creationId xmlns:a16="http://schemas.microsoft.com/office/drawing/2014/main" id="{D924CEF1-76E1-45E3-8651-4A63FAC9DABB}"/>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4073497355"/>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a:extLst>
              <a:ext uri="{FF2B5EF4-FFF2-40B4-BE49-F238E27FC236}">
                <a16:creationId xmlns:a16="http://schemas.microsoft.com/office/drawing/2014/main" id="{20FCE7A3-4DA3-4664-B65B-1A408AAC93B8}"/>
              </a:ext>
            </a:extLst>
          </p:cNvPr>
          <p:cNvGrpSpPr/>
          <p:nvPr/>
        </p:nvGrpSpPr>
        <p:grpSpPr>
          <a:xfrm>
            <a:off x="587375" y="2136779"/>
            <a:ext cx="3785506" cy="3642972"/>
            <a:chOff x="2447352" y="2031394"/>
            <a:chExt cx="3306708" cy="3182203"/>
          </a:xfrm>
        </p:grpSpPr>
        <p:grpSp>
          <p:nvGrpSpPr>
            <p:cNvPr id="45" name="组合 44">
              <a:extLst>
                <a:ext uri="{FF2B5EF4-FFF2-40B4-BE49-F238E27FC236}">
                  <a16:creationId xmlns:a16="http://schemas.microsoft.com/office/drawing/2014/main" id="{443CA582-BFB7-4675-A669-404A2EEC48BB}"/>
                </a:ext>
              </a:extLst>
            </p:cNvPr>
            <p:cNvGrpSpPr/>
            <p:nvPr/>
          </p:nvGrpSpPr>
          <p:grpSpPr>
            <a:xfrm>
              <a:off x="3871148" y="2031394"/>
              <a:ext cx="1882912" cy="3182203"/>
              <a:chOff x="3057348" y="1996297"/>
              <a:chExt cx="1882912" cy="3182203"/>
            </a:xfrm>
          </p:grpSpPr>
          <p:sp>
            <p:nvSpPr>
              <p:cNvPr id="42" name="泪滴形 41">
                <a:extLst>
                  <a:ext uri="{FF2B5EF4-FFF2-40B4-BE49-F238E27FC236}">
                    <a16:creationId xmlns:a16="http://schemas.microsoft.com/office/drawing/2014/main" id="{FF921812-D08C-465F-82B9-115752FB04AA}"/>
                  </a:ext>
                </a:extLst>
              </p:cNvPr>
              <p:cNvSpPr/>
              <p:nvPr/>
            </p:nvSpPr>
            <p:spPr>
              <a:xfrm rot="10800000">
                <a:off x="3064724" y="1996297"/>
                <a:ext cx="1875536" cy="1771650"/>
              </a:xfrm>
              <a:prstGeom prst="teardrop">
                <a:avLst>
                  <a:gd name="adj" fmla="val 9981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泪滴形 42">
                <a:extLst>
                  <a:ext uri="{FF2B5EF4-FFF2-40B4-BE49-F238E27FC236}">
                    <a16:creationId xmlns:a16="http://schemas.microsoft.com/office/drawing/2014/main" id="{AF51A333-BA85-4EB3-805E-C0A61151D854}"/>
                  </a:ext>
                </a:extLst>
              </p:cNvPr>
              <p:cNvSpPr/>
              <p:nvPr/>
            </p:nvSpPr>
            <p:spPr>
              <a:xfrm rot="16200000">
                <a:off x="3020756" y="3893857"/>
                <a:ext cx="1321235" cy="1248052"/>
              </a:xfrm>
              <a:prstGeom prst="teardrop">
                <a:avLst>
                  <a:gd name="adj" fmla="val 9981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id="{4ACF3C7B-EE5B-4190-A182-DA9DFCFA0383}"/>
                </a:ext>
              </a:extLst>
            </p:cNvPr>
            <p:cNvGrpSpPr/>
            <p:nvPr/>
          </p:nvGrpSpPr>
          <p:grpSpPr>
            <a:xfrm flipH="1">
              <a:off x="2447352" y="2576259"/>
              <a:ext cx="1326430" cy="2632206"/>
              <a:chOff x="3057348" y="1996297"/>
              <a:chExt cx="1882912" cy="3736504"/>
            </a:xfrm>
          </p:grpSpPr>
          <p:sp>
            <p:nvSpPr>
              <p:cNvPr id="47" name="泪滴形 46">
                <a:extLst>
                  <a:ext uri="{FF2B5EF4-FFF2-40B4-BE49-F238E27FC236}">
                    <a16:creationId xmlns:a16="http://schemas.microsoft.com/office/drawing/2014/main" id="{0E9D4E91-240B-4C85-8585-448E52327683}"/>
                  </a:ext>
                </a:extLst>
              </p:cNvPr>
              <p:cNvSpPr/>
              <p:nvPr/>
            </p:nvSpPr>
            <p:spPr>
              <a:xfrm rot="10800000">
                <a:off x="3064724" y="1996297"/>
                <a:ext cx="1875536" cy="1771650"/>
              </a:xfrm>
              <a:prstGeom prst="teardrop">
                <a:avLst>
                  <a:gd name="adj" fmla="val 99813"/>
                </a:avLst>
              </a:prstGeom>
              <a:blipFill dpi="0" rotWithShape="0">
                <a:blip r:embed="rId3">
                  <a:duotone>
                    <a:schemeClr val="accent1">
                      <a:shade val="45000"/>
                      <a:satMod val="135000"/>
                    </a:schemeClr>
                    <a:prstClr val="white"/>
                  </a:duotone>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泪滴形 47">
                <a:extLst>
                  <a:ext uri="{FF2B5EF4-FFF2-40B4-BE49-F238E27FC236}">
                    <a16:creationId xmlns:a16="http://schemas.microsoft.com/office/drawing/2014/main" id="{A1094F3E-3A47-41EB-AF35-573ED2B5891F}"/>
                  </a:ext>
                </a:extLst>
              </p:cNvPr>
              <p:cNvSpPr/>
              <p:nvPr/>
            </p:nvSpPr>
            <p:spPr>
              <a:xfrm rot="16200000">
                <a:off x="3005405" y="3909208"/>
                <a:ext cx="1875536" cy="1771650"/>
              </a:xfrm>
              <a:prstGeom prst="teardrop">
                <a:avLst>
                  <a:gd name="adj" fmla="val 99813"/>
                </a:avLst>
              </a:prstGeom>
              <a:blipFill dpi="0" rotWithShape="0">
                <a:blip r:embed="rId4">
                  <a:duotone>
                    <a:schemeClr val="accent1">
                      <a:shade val="45000"/>
                      <a:satMod val="135000"/>
                    </a:schemeClr>
                    <a:prstClr val="white"/>
                  </a:duotone>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2" name="文本框 51">
            <a:extLst>
              <a:ext uri="{FF2B5EF4-FFF2-40B4-BE49-F238E27FC236}">
                <a16:creationId xmlns:a16="http://schemas.microsoft.com/office/drawing/2014/main" id="{04E4FF40-CDDF-4892-95B8-CEFD438D72E1}"/>
              </a:ext>
            </a:extLst>
          </p:cNvPr>
          <p:cNvSpPr txBox="1"/>
          <p:nvPr/>
        </p:nvSpPr>
        <p:spPr>
          <a:xfrm flipH="1">
            <a:off x="2512436" y="2991095"/>
            <a:ext cx="1573782" cy="461665"/>
          </a:xfrm>
          <a:prstGeom prst="rect">
            <a:avLst/>
          </a:prstGeom>
          <a:noFill/>
        </p:spPr>
        <p:txBody>
          <a:bodyPr wrap="square" rtlCol="0">
            <a:spAutoFit/>
          </a:bodyPr>
          <a:lstStyle/>
          <a:p>
            <a:r>
              <a:rPr lang="zh-CN" altLang="en-US" sz="2400" spc="150" dirty="0">
                <a:solidFill>
                  <a:srgbClr val="25397B"/>
                </a:solidFill>
                <a:latin typeface="微软雅黑" panose="020B0503020204020204" pitchFamily="34" charset="-122"/>
                <a:ea typeface="微软雅黑" panose="020B0503020204020204" pitchFamily="34" charset="-122"/>
              </a:rPr>
              <a:t>标题内容</a:t>
            </a:r>
          </a:p>
        </p:txBody>
      </p:sp>
      <p:sp>
        <p:nvSpPr>
          <p:cNvPr id="53" name="文本框 52">
            <a:extLst>
              <a:ext uri="{FF2B5EF4-FFF2-40B4-BE49-F238E27FC236}">
                <a16:creationId xmlns:a16="http://schemas.microsoft.com/office/drawing/2014/main" id="{0DC24D62-3F26-463A-884B-5EF76F975B36}"/>
              </a:ext>
            </a:extLst>
          </p:cNvPr>
          <p:cNvSpPr txBox="1"/>
          <p:nvPr/>
        </p:nvSpPr>
        <p:spPr>
          <a:xfrm flipH="1">
            <a:off x="2225236" y="4799013"/>
            <a:ext cx="1573782" cy="400110"/>
          </a:xfrm>
          <a:prstGeom prst="rect">
            <a:avLst/>
          </a:prstGeom>
          <a:noFill/>
        </p:spPr>
        <p:txBody>
          <a:bodyPr wrap="square" rtlCol="0">
            <a:spAutoFit/>
          </a:bodyPr>
          <a:lstStyle/>
          <a:p>
            <a:r>
              <a:rPr lang="zh-CN" altLang="en-US" sz="2000" spc="150" dirty="0">
                <a:solidFill>
                  <a:srgbClr val="25397B"/>
                </a:solidFill>
                <a:latin typeface="微软雅黑" panose="020B0503020204020204" pitchFamily="34" charset="-122"/>
                <a:ea typeface="微软雅黑" panose="020B0503020204020204" pitchFamily="34" charset="-122"/>
              </a:rPr>
              <a:t>标题内容</a:t>
            </a:r>
          </a:p>
        </p:txBody>
      </p:sp>
      <p:sp>
        <p:nvSpPr>
          <p:cNvPr id="54" name="文本框 53">
            <a:extLst>
              <a:ext uri="{FF2B5EF4-FFF2-40B4-BE49-F238E27FC236}">
                <a16:creationId xmlns:a16="http://schemas.microsoft.com/office/drawing/2014/main" id="{CBD02A3B-19B0-48A4-AC73-8A197E441EEC}"/>
              </a:ext>
            </a:extLst>
          </p:cNvPr>
          <p:cNvSpPr txBox="1"/>
          <p:nvPr/>
        </p:nvSpPr>
        <p:spPr>
          <a:xfrm flipH="1">
            <a:off x="5668807" y="2482937"/>
            <a:ext cx="6146203" cy="1253677"/>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a:t>
            </a:r>
          </a:p>
        </p:txBody>
      </p:sp>
      <p:sp>
        <p:nvSpPr>
          <p:cNvPr id="56" name="文本框 55">
            <a:extLst>
              <a:ext uri="{FF2B5EF4-FFF2-40B4-BE49-F238E27FC236}">
                <a16:creationId xmlns:a16="http://schemas.microsoft.com/office/drawing/2014/main" id="{77317A41-C2E6-403E-A823-954E3E887B07}"/>
              </a:ext>
            </a:extLst>
          </p:cNvPr>
          <p:cNvSpPr txBox="1"/>
          <p:nvPr/>
        </p:nvSpPr>
        <p:spPr>
          <a:xfrm flipH="1">
            <a:off x="5668807" y="4352666"/>
            <a:ext cx="6146203" cy="1253677"/>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a:t>
            </a:r>
          </a:p>
        </p:txBody>
      </p:sp>
      <p:sp>
        <p:nvSpPr>
          <p:cNvPr id="14" name="椭圆 13">
            <a:extLst>
              <a:ext uri="{FF2B5EF4-FFF2-40B4-BE49-F238E27FC236}">
                <a16:creationId xmlns:a16="http://schemas.microsoft.com/office/drawing/2014/main" id="{D17AA596-3D51-4599-A08E-295A7307B6FB}"/>
              </a:ext>
            </a:extLst>
          </p:cNvPr>
          <p:cNvSpPr/>
          <p:nvPr/>
        </p:nvSpPr>
        <p:spPr>
          <a:xfrm>
            <a:off x="4015795" y="2753298"/>
            <a:ext cx="789156" cy="7891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76AAF3ED-E93C-4E24-A499-540ACF63B65C}"/>
              </a:ext>
            </a:extLst>
          </p:cNvPr>
          <p:cNvSpPr/>
          <p:nvPr/>
        </p:nvSpPr>
        <p:spPr>
          <a:xfrm>
            <a:off x="3440607" y="4701160"/>
            <a:ext cx="564236" cy="5642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B36C8629-176C-45DD-A78D-D17E599ED740}"/>
              </a:ext>
            </a:extLst>
          </p:cNvPr>
          <p:cNvSpPr txBox="1"/>
          <p:nvPr/>
        </p:nvSpPr>
        <p:spPr>
          <a:xfrm>
            <a:off x="4165952" y="2904833"/>
            <a:ext cx="665567" cy="584775"/>
          </a:xfrm>
          <a:prstGeom prst="rect">
            <a:avLst/>
          </a:prstGeom>
          <a:noFill/>
        </p:spPr>
        <p:txBody>
          <a:bodyPr wrap="none" rtlCol="0">
            <a:spAutoFit/>
          </a:bodyPr>
          <a:lstStyle/>
          <a:p>
            <a:pPr algn="l"/>
            <a:r>
              <a:rPr lang="en-US" altLang="zh-CN" sz="3200" dirty="0">
                <a:solidFill>
                  <a:srgbClr val="25397B"/>
                </a:solidFill>
                <a:latin typeface="+mj-ea"/>
                <a:ea typeface="+mj-ea"/>
              </a:rPr>
              <a:t>01</a:t>
            </a:r>
            <a:endParaRPr lang="zh-CN" altLang="en-US" sz="3200" dirty="0">
              <a:solidFill>
                <a:srgbClr val="25397B"/>
              </a:solidFill>
              <a:latin typeface="+mj-ea"/>
              <a:ea typeface="+mj-ea"/>
            </a:endParaRPr>
          </a:p>
        </p:txBody>
      </p:sp>
      <p:sp>
        <p:nvSpPr>
          <p:cNvPr id="28" name="文本框 27">
            <a:extLst>
              <a:ext uri="{FF2B5EF4-FFF2-40B4-BE49-F238E27FC236}">
                <a16:creationId xmlns:a16="http://schemas.microsoft.com/office/drawing/2014/main" id="{2A68AB55-25E2-45BA-BA96-24C93D3EB363}"/>
              </a:ext>
            </a:extLst>
          </p:cNvPr>
          <p:cNvSpPr txBox="1"/>
          <p:nvPr/>
        </p:nvSpPr>
        <p:spPr>
          <a:xfrm>
            <a:off x="3484868" y="4794141"/>
            <a:ext cx="546945" cy="461665"/>
          </a:xfrm>
          <a:prstGeom prst="rect">
            <a:avLst/>
          </a:prstGeom>
          <a:noFill/>
        </p:spPr>
        <p:txBody>
          <a:bodyPr wrap="none" rtlCol="0">
            <a:spAutoFit/>
          </a:bodyPr>
          <a:lstStyle/>
          <a:p>
            <a:pPr algn="l"/>
            <a:r>
              <a:rPr lang="en-US" altLang="zh-CN" sz="2400" dirty="0">
                <a:solidFill>
                  <a:srgbClr val="25397B"/>
                </a:solidFill>
                <a:latin typeface="+mj-ea"/>
                <a:ea typeface="+mj-ea"/>
              </a:rPr>
              <a:t>02</a:t>
            </a:r>
            <a:endParaRPr lang="zh-CN" altLang="en-US" sz="2400" dirty="0">
              <a:solidFill>
                <a:srgbClr val="25397B"/>
              </a:solidFill>
              <a:latin typeface="+mj-ea"/>
              <a:ea typeface="+mj-ea"/>
            </a:endParaRPr>
          </a:p>
        </p:txBody>
      </p:sp>
      <p:grpSp>
        <p:nvGrpSpPr>
          <p:cNvPr id="39" name="组合 38">
            <a:extLst>
              <a:ext uri="{FF2B5EF4-FFF2-40B4-BE49-F238E27FC236}">
                <a16:creationId xmlns:a16="http://schemas.microsoft.com/office/drawing/2014/main" id="{06DB09AD-55C0-48E8-B9B3-1AB444943648}"/>
              </a:ext>
            </a:extLst>
          </p:cNvPr>
          <p:cNvGrpSpPr/>
          <p:nvPr/>
        </p:nvGrpSpPr>
        <p:grpSpPr>
          <a:xfrm>
            <a:off x="154611" y="59172"/>
            <a:ext cx="11134783" cy="1083830"/>
            <a:chOff x="154611" y="59172"/>
            <a:chExt cx="11134783" cy="1083830"/>
          </a:xfrm>
        </p:grpSpPr>
        <p:pic>
          <p:nvPicPr>
            <p:cNvPr id="41" name="图片 40">
              <a:extLst>
                <a:ext uri="{FF2B5EF4-FFF2-40B4-BE49-F238E27FC236}">
                  <a16:creationId xmlns:a16="http://schemas.microsoft.com/office/drawing/2014/main" id="{472A7DEE-4A16-49FF-B024-FD829A4B0C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4611" y="59172"/>
              <a:ext cx="618371" cy="617103"/>
            </a:xfrm>
            <a:prstGeom prst="rect">
              <a:avLst/>
            </a:prstGeom>
          </p:spPr>
        </p:pic>
        <p:sp>
          <p:nvSpPr>
            <p:cNvPr id="44" name="文本框 43">
              <a:extLst>
                <a:ext uri="{FF2B5EF4-FFF2-40B4-BE49-F238E27FC236}">
                  <a16:creationId xmlns:a16="http://schemas.microsoft.com/office/drawing/2014/main" id="{D4A20360-CED4-4D96-B458-6E204730226B}"/>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50" name="文本框 49">
              <a:extLst>
                <a:ext uri="{FF2B5EF4-FFF2-40B4-BE49-F238E27FC236}">
                  <a16:creationId xmlns:a16="http://schemas.microsoft.com/office/drawing/2014/main" id="{320C80CE-A9B3-4FB8-B35E-4CA31F9E0199}"/>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1" name="箭头: 五边形 50">
              <a:extLst>
                <a:ext uri="{FF2B5EF4-FFF2-40B4-BE49-F238E27FC236}">
                  <a16:creationId xmlns:a16="http://schemas.microsoft.com/office/drawing/2014/main" id="{72CC74A8-FA27-4D1A-9E85-B00C9EB1269F}"/>
                </a:ext>
              </a:extLst>
            </p:cNvPr>
            <p:cNvSpPr/>
            <p:nvPr/>
          </p:nvSpPr>
          <p:spPr>
            <a:xfrm rot="5400000">
              <a:off x="1686857" y="749689"/>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0FC2B620-881D-415B-A5F8-E61A2C63652E}"/>
                </a:ext>
              </a:extLst>
            </p:cNvPr>
            <p:cNvSpPr/>
            <p:nvPr/>
          </p:nvSpPr>
          <p:spPr>
            <a:xfrm>
              <a:off x="1695002" y="615426"/>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5BB8E4AF-67BF-459C-96E1-3C992954CC19}"/>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8" name="文本框 57">
              <a:extLst>
                <a:ext uri="{FF2B5EF4-FFF2-40B4-BE49-F238E27FC236}">
                  <a16:creationId xmlns:a16="http://schemas.microsoft.com/office/drawing/2014/main" id="{1F3D89D4-87D2-46B7-82C4-70E0A49B2F9E}"/>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9" name="文本框 58">
              <a:extLst>
                <a:ext uri="{FF2B5EF4-FFF2-40B4-BE49-F238E27FC236}">
                  <a16:creationId xmlns:a16="http://schemas.microsoft.com/office/drawing/2014/main" id="{68CA29C2-C446-4D7A-89EE-94D0F09F6ECE}"/>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453019625"/>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表 17">
            <a:extLst>
              <a:ext uri="{FF2B5EF4-FFF2-40B4-BE49-F238E27FC236}">
                <a16:creationId xmlns:a16="http://schemas.microsoft.com/office/drawing/2014/main" id="{C74E64E0-26AB-43D3-91BF-010E8971E0E0}"/>
              </a:ext>
            </a:extLst>
          </p:cNvPr>
          <p:cNvGraphicFramePr/>
          <p:nvPr>
            <p:extLst>
              <p:ext uri="{D42A27DB-BD31-4B8C-83A1-F6EECF244321}">
                <p14:modId xmlns:p14="http://schemas.microsoft.com/office/powerpoint/2010/main" val="3064897803"/>
              </p:ext>
            </p:extLst>
          </p:nvPr>
        </p:nvGraphicFramePr>
        <p:xfrm>
          <a:off x="5794632" y="1914168"/>
          <a:ext cx="6039900" cy="4255214"/>
        </p:xfrm>
        <a:graphic>
          <a:graphicData uri="http://schemas.openxmlformats.org/drawingml/2006/chart">
            <c:chart xmlns:c="http://schemas.openxmlformats.org/drawingml/2006/chart" xmlns:r="http://schemas.openxmlformats.org/officeDocument/2006/relationships" r:id="rId2"/>
          </a:graphicData>
        </a:graphic>
      </p:graphicFrame>
      <p:grpSp>
        <p:nvGrpSpPr>
          <p:cNvPr id="31" name="组合 30">
            <a:extLst>
              <a:ext uri="{FF2B5EF4-FFF2-40B4-BE49-F238E27FC236}">
                <a16:creationId xmlns:a16="http://schemas.microsoft.com/office/drawing/2014/main" id="{8BE1974D-5FA7-4CE5-9443-48899A010775}"/>
              </a:ext>
            </a:extLst>
          </p:cNvPr>
          <p:cNvGrpSpPr/>
          <p:nvPr/>
        </p:nvGrpSpPr>
        <p:grpSpPr>
          <a:xfrm>
            <a:off x="463796" y="2639692"/>
            <a:ext cx="5266668" cy="2804166"/>
            <a:chOff x="576934" y="2678240"/>
            <a:chExt cx="5266668" cy="2804166"/>
          </a:xfrm>
        </p:grpSpPr>
        <p:sp>
          <p:nvSpPr>
            <p:cNvPr id="23" name="文本框 22">
              <a:extLst>
                <a:ext uri="{FF2B5EF4-FFF2-40B4-BE49-F238E27FC236}">
                  <a16:creationId xmlns:a16="http://schemas.microsoft.com/office/drawing/2014/main" id="{A7531678-DAD6-4389-B820-FEBB9666090B}"/>
                </a:ext>
              </a:extLst>
            </p:cNvPr>
            <p:cNvSpPr txBox="1"/>
            <p:nvPr/>
          </p:nvSpPr>
          <p:spPr>
            <a:xfrm flipH="1">
              <a:off x="2207170" y="2678240"/>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24" name="直接连接符 23">
              <a:extLst>
                <a:ext uri="{FF2B5EF4-FFF2-40B4-BE49-F238E27FC236}">
                  <a16:creationId xmlns:a16="http://schemas.microsoft.com/office/drawing/2014/main" id="{2E8A15D5-95A1-4A15-82AA-3BFADB1EFECD}"/>
                </a:ext>
              </a:extLst>
            </p:cNvPr>
            <p:cNvCxnSpPr/>
            <p:nvPr/>
          </p:nvCxnSpPr>
          <p:spPr>
            <a:xfrm>
              <a:off x="2343068" y="313990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018D9748-AA4A-4DEF-B5D5-D50378F767A6}"/>
                </a:ext>
              </a:extLst>
            </p:cNvPr>
            <p:cNvSpPr txBox="1"/>
            <p:nvPr/>
          </p:nvSpPr>
          <p:spPr>
            <a:xfrm flipH="1">
              <a:off x="576934" y="3428510"/>
              <a:ext cx="5266668" cy="2053896"/>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14383B91-B946-4FC6-88E2-39F5B57668F5}"/>
              </a:ext>
            </a:extLst>
          </p:cNvPr>
          <p:cNvGrpSpPr/>
          <p:nvPr/>
        </p:nvGrpSpPr>
        <p:grpSpPr>
          <a:xfrm>
            <a:off x="154611" y="59172"/>
            <a:ext cx="11134783" cy="1083830"/>
            <a:chOff x="154611" y="59172"/>
            <a:chExt cx="11134783" cy="1083830"/>
          </a:xfrm>
        </p:grpSpPr>
        <p:pic>
          <p:nvPicPr>
            <p:cNvPr id="34" name="图片 33">
              <a:extLst>
                <a:ext uri="{FF2B5EF4-FFF2-40B4-BE49-F238E27FC236}">
                  <a16:creationId xmlns:a16="http://schemas.microsoft.com/office/drawing/2014/main" id="{6EA6AF06-AF31-4F17-8161-68341A5F75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611" y="59172"/>
              <a:ext cx="618371" cy="617103"/>
            </a:xfrm>
            <a:prstGeom prst="rect">
              <a:avLst/>
            </a:prstGeom>
          </p:spPr>
        </p:pic>
        <p:sp>
          <p:nvSpPr>
            <p:cNvPr id="35" name="文本框 34">
              <a:extLst>
                <a:ext uri="{FF2B5EF4-FFF2-40B4-BE49-F238E27FC236}">
                  <a16:creationId xmlns:a16="http://schemas.microsoft.com/office/drawing/2014/main" id="{00C65D56-3C97-4913-8D37-BFD9C68EC6ED}"/>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36" name="文本框 35">
              <a:extLst>
                <a:ext uri="{FF2B5EF4-FFF2-40B4-BE49-F238E27FC236}">
                  <a16:creationId xmlns:a16="http://schemas.microsoft.com/office/drawing/2014/main" id="{9EF7136A-6875-4A8A-A396-7542FB0EDD54}"/>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7" name="箭头: 五边形 36">
              <a:extLst>
                <a:ext uri="{FF2B5EF4-FFF2-40B4-BE49-F238E27FC236}">
                  <a16:creationId xmlns:a16="http://schemas.microsoft.com/office/drawing/2014/main" id="{E4DA9147-7FD2-45AF-841A-28CFE555C8CC}"/>
                </a:ext>
              </a:extLst>
            </p:cNvPr>
            <p:cNvSpPr/>
            <p:nvPr/>
          </p:nvSpPr>
          <p:spPr>
            <a:xfrm rot="5400000">
              <a:off x="1686857" y="749689"/>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id="{765379F8-BB75-4B24-94EE-1819DE4104AD}"/>
                </a:ext>
              </a:extLst>
            </p:cNvPr>
            <p:cNvSpPr/>
            <p:nvPr/>
          </p:nvSpPr>
          <p:spPr>
            <a:xfrm>
              <a:off x="1695002" y="615426"/>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2CB8B52A-481A-4123-8107-445606933051}"/>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0" name="文本框 39">
              <a:extLst>
                <a:ext uri="{FF2B5EF4-FFF2-40B4-BE49-F238E27FC236}">
                  <a16:creationId xmlns:a16="http://schemas.microsoft.com/office/drawing/2014/main" id="{A415804B-8FA1-49B5-A64C-BCF0CE26EF81}"/>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1" name="文本框 40">
              <a:extLst>
                <a:ext uri="{FF2B5EF4-FFF2-40B4-BE49-F238E27FC236}">
                  <a16:creationId xmlns:a16="http://schemas.microsoft.com/office/drawing/2014/main" id="{3C99F7FF-F3CF-490F-849A-A8807CD7C7CA}"/>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1184474473"/>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A8C55CF-BB5A-4967-99B6-B9E6913F8416}"/>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b="27689"/>
          <a:stretch>
            <a:fillRect/>
          </a:stretch>
        </p:blipFill>
        <p:spPr>
          <a:xfrm flipH="1">
            <a:off x="6737118" y="1898910"/>
            <a:ext cx="6032964" cy="4959091"/>
          </a:xfrm>
          <a:custGeom>
            <a:avLst/>
            <a:gdLst>
              <a:gd name="connsiteX0" fmla="*/ 6032964 w 6032964"/>
              <a:gd name="connsiteY0" fmla="*/ 0 h 4959091"/>
              <a:gd name="connsiteX1" fmla="*/ 0 w 6032964"/>
              <a:gd name="connsiteY1" fmla="*/ 0 h 4959091"/>
              <a:gd name="connsiteX2" fmla="*/ 0 w 6032964"/>
              <a:gd name="connsiteY2" fmla="*/ 4959091 h 4959091"/>
              <a:gd name="connsiteX3" fmla="*/ 6032964 w 6032964"/>
              <a:gd name="connsiteY3" fmla="*/ 4959091 h 4959091"/>
            </a:gdLst>
            <a:ahLst/>
            <a:cxnLst>
              <a:cxn ang="0">
                <a:pos x="connsiteX0" y="connsiteY0"/>
              </a:cxn>
              <a:cxn ang="0">
                <a:pos x="connsiteX1" y="connsiteY1"/>
              </a:cxn>
              <a:cxn ang="0">
                <a:pos x="connsiteX2" y="connsiteY2"/>
              </a:cxn>
              <a:cxn ang="0">
                <a:pos x="connsiteX3" y="connsiteY3"/>
              </a:cxn>
            </a:cxnLst>
            <a:rect l="l" t="t" r="r" b="b"/>
            <a:pathLst>
              <a:path w="6032964" h="4959091">
                <a:moveTo>
                  <a:pt x="6032964" y="0"/>
                </a:moveTo>
                <a:lnTo>
                  <a:pt x="0" y="0"/>
                </a:lnTo>
                <a:lnTo>
                  <a:pt x="0" y="4959091"/>
                </a:lnTo>
                <a:lnTo>
                  <a:pt x="6032964" y="4959091"/>
                </a:lnTo>
                <a:close/>
              </a:path>
            </a:pathLst>
          </a:custGeom>
        </p:spPr>
      </p:pic>
      <p:sp>
        <p:nvSpPr>
          <p:cNvPr id="13" name="任意多边形: 形状 12">
            <a:extLst>
              <a:ext uri="{FF2B5EF4-FFF2-40B4-BE49-F238E27FC236}">
                <a16:creationId xmlns:a16="http://schemas.microsoft.com/office/drawing/2014/main" id="{488468D8-F144-4757-AA09-56FB936C6871}"/>
              </a:ext>
            </a:extLst>
          </p:cNvPr>
          <p:cNvSpPr/>
          <p:nvPr/>
        </p:nvSpPr>
        <p:spPr>
          <a:xfrm>
            <a:off x="1" y="4571984"/>
            <a:ext cx="12191999" cy="2930462"/>
          </a:xfrm>
          <a:custGeom>
            <a:avLst/>
            <a:gdLst>
              <a:gd name="connsiteX0" fmla="*/ 6034176 w 12191999"/>
              <a:gd name="connsiteY0" fmla="*/ 16 h 2930462"/>
              <a:gd name="connsiteX1" fmla="*/ 8537244 w 12191999"/>
              <a:gd name="connsiteY1" fmla="*/ 1179887 h 2930462"/>
              <a:gd name="connsiteX2" fmla="*/ 10110602 w 12191999"/>
              <a:gd name="connsiteY2" fmla="*/ 294983 h 2930462"/>
              <a:gd name="connsiteX3" fmla="*/ 12119902 w 12191999"/>
              <a:gd name="connsiteY3" fmla="*/ 1290874 h 2930462"/>
              <a:gd name="connsiteX4" fmla="*/ 12191999 w 12191999"/>
              <a:gd name="connsiteY4" fmla="*/ 1300150 h 2930462"/>
              <a:gd name="connsiteX5" fmla="*/ 12191999 w 12191999"/>
              <a:gd name="connsiteY5" fmla="*/ 2880478 h 2930462"/>
              <a:gd name="connsiteX6" fmla="*/ 11798820 w 12191999"/>
              <a:gd name="connsiteY6" fmla="*/ 2904555 h 2930462"/>
              <a:gd name="connsiteX7" fmla="*/ 11362136 w 12191999"/>
              <a:gd name="connsiteY7" fmla="*/ 2920196 h 2930462"/>
              <a:gd name="connsiteX8" fmla="*/ 312873 w 12191999"/>
              <a:gd name="connsiteY8" fmla="*/ 2477745 h 2930462"/>
              <a:gd name="connsiteX9" fmla="*/ 146514 w 12191999"/>
              <a:gd name="connsiteY9" fmla="*/ 2448486 h 2930462"/>
              <a:gd name="connsiteX10" fmla="*/ 0 w 12191999"/>
              <a:gd name="connsiteY10" fmla="*/ 2417263 h 2930462"/>
              <a:gd name="connsiteX11" fmla="*/ 0 w 12191999"/>
              <a:gd name="connsiteY11" fmla="*/ 1246373 h 2930462"/>
              <a:gd name="connsiteX12" fmla="*/ 76180 w 12191999"/>
              <a:gd name="connsiteY12" fmla="*/ 1167673 h 2930462"/>
              <a:gd name="connsiteX13" fmla="*/ 134082 w 12191999"/>
              <a:gd name="connsiteY13" fmla="*/ 1091396 h 2930462"/>
              <a:gd name="connsiteX14" fmla="*/ 1743199 w 12191999"/>
              <a:gd name="connsiteY14" fmla="*/ 147500 h 2930462"/>
              <a:gd name="connsiteX15" fmla="*/ 3960203 w 12191999"/>
              <a:gd name="connsiteY15" fmla="*/ 1150390 h 2930462"/>
              <a:gd name="connsiteX16" fmla="*/ 6034176 w 12191999"/>
              <a:gd name="connsiteY16" fmla="*/ 16 h 2930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2930462">
                <a:moveTo>
                  <a:pt x="6034176" y="16"/>
                </a:moveTo>
                <a:cubicBezTo>
                  <a:pt x="6797014" y="4932"/>
                  <a:pt x="7857840" y="1130726"/>
                  <a:pt x="8537244" y="1179887"/>
                </a:cubicBezTo>
                <a:cubicBezTo>
                  <a:pt x="9216649" y="1229048"/>
                  <a:pt x="9472915" y="275318"/>
                  <a:pt x="10110602" y="294983"/>
                </a:cubicBezTo>
                <a:cubicBezTo>
                  <a:pt x="10668578" y="312189"/>
                  <a:pt x="11514016" y="1161221"/>
                  <a:pt x="12119902" y="1290874"/>
                </a:cubicBezTo>
                <a:lnTo>
                  <a:pt x="12191999" y="1300150"/>
                </a:lnTo>
                <a:lnTo>
                  <a:pt x="12191999" y="2880478"/>
                </a:lnTo>
                <a:lnTo>
                  <a:pt x="11798820" y="2904555"/>
                </a:lnTo>
                <a:cubicBezTo>
                  <a:pt x="11660260" y="2911247"/>
                  <a:pt x="11514853" y="2916509"/>
                  <a:pt x="11362136" y="2920196"/>
                </a:cubicBezTo>
                <a:cubicBezTo>
                  <a:pt x="8918664" y="2979190"/>
                  <a:pt x="2190176" y="2777629"/>
                  <a:pt x="312873" y="2477745"/>
                </a:cubicBezTo>
                <a:cubicBezTo>
                  <a:pt x="254207" y="2468374"/>
                  <a:pt x="198801" y="2458614"/>
                  <a:pt x="146514" y="2448486"/>
                </a:cubicBezTo>
                <a:lnTo>
                  <a:pt x="0" y="2417263"/>
                </a:lnTo>
                <a:lnTo>
                  <a:pt x="0" y="1246373"/>
                </a:lnTo>
                <a:lnTo>
                  <a:pt x="76180" y="1167673"/>
                </a:lnTo>
                <a:cubicBezTo>
                  <a:pt x="99511" y="1141153"/>
                  <a:pt x="119183" y="1115670"/>
                  <a:pt x="134082" y="1091396"/>
                </a:cubicBezTo>
                <a:cubicBezTo>
                  <a:pt x="372470" y="703022"/>
                  <a:pt x="1105512" y="137668"/>
                  <a:pt x="1743199" y="147500"/>
                </a:cubicBezTo>
                <a:cubicBezTo>
                  <a:pt x="2380886" y="157332"/>
                  <a:pt x="3245041" y="1174971"/>
                  <a:pt x="3960203" y="1150390"/>
                </a:cubicBezTo>
                <a:cubicBezTo>
                  <a:pt x="4675366" y="1125809"/>
                  <a:pt x="5271336" y="-4900"/>
                  <a:pt x="6034176" y="16"/>
                </a:cubicBezTo>
                <a:close/>
              </a:path>
            </a:pathLst>
          </a:custGeom>
          <a:solidFill>
            <a:schemeClr val="bg1"/>
          </a:solidFill>
          <a:effectLst>
            <a:outerShdw blurRad="152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A40F76E6-80F6-4C09-9EED-0CC6143F9503}"/>
              </a:ext>
            </a:extLst>
          </p:cNvPr>
          <p:cNvSpPr txBox="1"/>
          <p:nvPr/>
        </p:nvSpPr>
        <p:spPr>
          <a:xfrm>
            <a:off x="1821632" y="1622144"/>
            <a:ext cx="1784143" cy="923330"/>
          </a:xfrm>
          <a:prstGeom prst="rect">
            <a:avLst/>
          </a:prstGeom>
          <a:noFill/>
        </p:spPr>
        <p:txBody>
          <a:bodyPr wrap="none" rtlCol="0">
            <a:spAutoFit/>
          </a:bodyPr>
          <a:lstStyle/>
          <a:p>
            <a:r>
              <a:rPr lang="en-US" altLang="zh-CN" sz="5400" spc="130" dirty="0">
                <a:solidFill>
                  <a:schemeClr val="bg1"/>
                </a:solidFill>
                <a:latin typeface="Adobe Arabic" panose="02040503050201020203" pitchFamily="18" charset="-78"/>
                <a:cs typeface="Adobe Arabic" panose="02040503050201020203" pitchFamily="18" charset="-78"/>
              </a:rPr>
              <a:t>Part 02</a:t>
            </a:r>
            <a:endParaRPr lang="zh-CN" altLang="en-US" sz="5400" spc="130" dirty="0">
              <a:solidFill>
                <a:schemeClr val="bg1"/>
              </a:solidFill>
              <a:latin typeface="Adobe Arabic" panose="02040503050201020203" pitchFamily="18" charset="-78"/>
              <a:cs typeface="Adobe Arabic" panose="02040503050201020203" pitchFamily="18" charset="-78"/>
            </a:endParaRPr>
          </a:p>
        </p:txBody>
      </p:sp>
      <p:cxnSp>
        <p:nvCxnSpPr>
          <p:cNvPr id="18" name="直接连接符 17">
            <a:extLst>
              <a:ext uri="{FF2B5EF4-FFF2-40B4-BE49-F238E27FC236}">
                <a16:creationId xmlns:a16="http://schemas.microsoft.com/office/drawing/2014/main" id="{E05C80CB-A7D3-4BD8-9D44-F9603D73F890}"/>
              </a:ext>
            </a:extLst>
          </p:cNvPr>
          <p:cNvCxnSpPr>
            <a:cxnSpLocks/>
          </p:cNvCxnSpPr>
          <p:nvPr/>
        </p:nvCxnSpPr>
        <p:spPr>
          <a:xfrm>
            <a:off x="1914377" y="2389239"/>
            <a:ext cx="5811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CC13A450-394E-4A40-968B-85A4963CA225}"/>
              </a:ext>
            </a:extLst>
          </p:cNvPr>
          <p:cNvSpPr txBox="1"/>
          <p:nvPr/>
        </p:nvSpPr>
        <p:spPr>
          <a:xfrm flipH="1">
            <a:off x="1774494" y="2712227"/>
            <a:ext cx="2502287" cy="646331"/>
          </a:xfrm>
          <a:prstGeom prst="rect">
            <a:avLst/>
          </a:prstGeom>
          <a:noFill/>
        </p:spPr>
        <p:txBody>
          <a:bodyPr wrap="square" rtlCol="0">
            <a:spAutoFit/>
          </a:bodyPr>
          <a:lstStyle/>
          <a:p>
            <a:pPr algn="dist"/>
            <a:r>
              <a:rPr lang="zh-CN" altLang="en-US" sz="3600" spc="15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9865260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FBE49F92-3469-434C-980F-BA41BE44774E}"/>
              </a:ext>
            </a:extLst>
          </p:cNvPr>
          <p:cNvPicPr>
            <a:picLocks noChangeAspect="1"/>
          </p:cNvPicPr>
          <p:nvPr/>
        </p:nvPicPr>
        <p:blipFill rotWithShape="1">
          <a:blip r:embed="rId2">
            <a:extLst>
              <a:ext uri="{28A0092B-C50C-407E-A947-70E740481C1C}">
                <a14:useLocalDpi xmlns:a14="http://schemas.microsoft.com/office/drawing/2010/main" val="0"/>
              </a:ext>
            </a:extLst>
          </a:blip>
          <a:srcRect b="11711"/>
          <a:stretch/>
        </p:blipFill>
        <p:spPr>
          <a:xfrm>
            <a:off x="6340" y="759009"/>
            <a:ext cx="12192000" cy="3139568"/>
          </a:xfrm>
          <a:custGeom>
            <a:avLst/>
            <a:gdLst>
              <a:gd name="connsiteX0" fmla="*/ 0 w 12192000"/>
              <a:gd name="connsiteY0" fmla="*/ 1137242 h 3139568"/>
              <a:gd name="connsiteX1" fmla="*/ 66825 w 12192000"/>
              <a:gd name="connsiteY1" fmla="*/ 1172492 h 3139568"/>
              <a:gd name="connsiteX2" fmla="*/ 229634 w 12192000"/>
              <a:gd name="connsiteY2" fmla="*/ 1265822 h 3139568"/>
              <a:gd name="connsiteX3" fmla="*/ 69246 w 12192000"/>
              <a:gd name="connsiteY3" fmla="*/ 1199454 h 3139568"/>
              <a:gd name="connsiteX4" fmla="*/ 0 w 12192000"/>
              <a:gd name="connsiteY4" fmla="*/ 1169600 h 3139568"/>
              <a:gd name="connsiteX5" fmla="*/ 0 w 12192000"/>
              <a:gd name="connsiteY5" fmla="*/ 0 h 3139568"/>
              <a:gd name="connsiteX6" fmla="*/ 12192000 w 12192000"/>
              <a:gd name="connsiteY6" fmla="*/ 0 h 3139568"/>
              <a:gd name="connsiteX7" fmla="*/ 12192000 w 12192000"/>
              <a:gd name="connsiteY7" fmla="*/ 3139568 h 3139568"/>
              <a:gd name="connsiteX8" fmla="*/ 7249229 w 12192000"/>
              <a:gd name="connsiteY8" fmla="*/ 3139568 h 3139568"/>
              <a:gd name="connsiteX9" fmla="*/ 7155961 w 12192000"/>
              <a:gd name="connsiteY9" fmla="*/ 3071462 h 3139568"/>
              <a:gd name="connsiteX10" fmla="*/ 5421067 w 12192000"/>
              <a:gd name="connsiteY10" fmla="*/ 2386699 h 3139568"/>
              <a:gd name="connsiteX11" fmla="*/ 3562770 w 12192000"/>
              <a:gd name="connsiteY11" fmla="*/ 2534183 h 3139568"/>
              <a:gd name="connsiteX12" fmla="*/ 2176422 w 12192000"/>
              <a:gd name="connsiteY12" fmla="*/ 1501796 h 3139568"/>
              <a:gd name="connsiteX13" fmla="*/ 565621 w 12192000"/>
              <a:gd name="connsiteY13" fmla="*/ 1114996 h 3139568"/>
              <a:gd name="connsiteX14" fmla="*/ 0 w 12192000"/>
              <a:gd name="connsiteY14" fmla="*/ 1034921 h 313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3139568">
                <a:moveTo>
                  <a:pt x="0" y="1137242"/>
                </a:moveTo>
                <a:lnTo>
                  <a:pt x="66825" y="1172492"/>
                </a:lnTo>
                <a:cubicBezTo>
                  <a:pt x="164648" y="1224342"/>
                  <a:pt x="240695" y="1265822"/>
                  <a:pt x="229634" y="1265822"/>
                </a:cubicBezTo>
                <a:cubicBezTo>
                  <a:pt x="222260" y="1265822"/>
                  <a:pt x="148518" y="1233867"/>
                  <a:pt x="69246" y="1199454"/>
                </a:cubicBezTo>
                <a:lnTo>
                  <a:pt x="0" y="1169600"/>
                </a:lnTo>
                <a:close/>
                <a:moveTo>
                  <a:pt x="0" y="0"/>
                </a:moveTo>
                <a:lnTo>
                  <a:pt x="12192000" y="0"/>
                </a:lnTo>
                <a:lnTo>
                  <a:pt x="12192000" y="3139568"/>
                </a:lnTo>
                <a:lnTo>
                  <a:pt x="7249229" y="3139568"/>
                </a:lnTo>
                <a:lnTo>
                  <a:pt x="7155961" y="3071462"/>
                </a:lnTo>
                <a:cubicBezTo>
                  <a:pt x="6743275" y="2801805"/>
                  <a:pt x="5967372" y="2481335"/>
                  <a:pt x="5421067" y="2386699"/>
                </a:cubicBezTo>
                <a:cubicBezTo>
                  <a:pt x="4796719" y="2278544"/>
                  <a:pt x="4103544" y="2681667"/>
                  <a:pt x="3562770" y="2534183"/>
                </a:cubicBezTo>
                <a:cubicBezTo>
                  <a:pt x="3021996" y="2386699"/>
                  <a:pt x="2776190" y="1752519"/>
                  <a:pt x="2176422" y="1501796"/>
                </a:cubicBezTo>
                <a:cubicBezTo>
                  <a:pt x="1726596" y="1313754"/>
                  <a:pt x="1160626" y="1204523"/>
                  <a:pt x="565621" y="1114996"/>
                </a:cubicBezTo>
                <a:lnTo>
                  <a:pt x="0" y="1034921"/>
                </a:lnTo>
                <a:close/>
              </a:path>
            </a:pathLst>
          </a:custGeom>
          <a:effectLst/>
        </p:spPr>
      </p:pic>
      <p:sp>
        <p:nvSpPr>
          <p:cNvPr id="21" name="文本框 20">
            <a:extLst>
              <a:ext uri="{FF2B5EF4-FFF2-40B4-BE49-F238E27FC236}">
                <a16:creationId xmlns:a16="http://schemas.microsoft.com/office/drawing/2014/main" id="{5BB20B79-0535-4463-8999-AFCCCC3099F9}"/>
              </a:ext>
            </a:extLst>
          </p:cNvPr>
          <p:cNvSpPr txBox="1"/>
          <p:nvPr/>
        </p:nvSpPr>
        <p:spPr>
          <a:xfrm flipH="1">
            <a:off x="470652" y="4678320"/>
            <a:ext cx="10161718" cy="1253677"/>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点击此处添加文本描述，建议与标题相关并符合整体语言风格，注意文本描述与图片的联系关系，内容不符合可更改图片或者替换文字，文本内容过多时可以对文本进行提炼，然后再进行演示描述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04FAB0C7-4A28-4AB9-B71A-FA2B71C420FD}"/>
              </a:ext>
            </a:extLst>
          </p:cNvPr>
          <p:cNvSpPr txBox="1"/>
          <p:nvPr/>
        </p:nvSpPr>
        <p:spPr>
          <a:xfrm flipH="1">
            <a:off x="470652" y="4081765"/>
            <a:ext cx="1808451"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31" name="直接连接符 30">
            <a:extLst>
              <a:ext uri="{FF2B5EF4-FFF2-40B4-BE49-F238E27FC236}">
                <a16:creationId xmlns:a16="http://schemas.microsoft.com/office/drawing/2014/main" id="{93DD0A63-E9F4-4364-B7C7-3AD8A1B1D67B}"/>
              </a:ext>
            </a:extLst>
          </p:cNvPr>
          <p:cNvCxnSpPr>
            <a:cxnSpLocks/>
          </p:cNvCxnSpPr>
          <p:nvPr/>
        </p:nvCxnSpPr>
        <p:spPr>
          <a:xfrm>
            <a:off x="566905" y="4543430"/>
            <a:ext cx="2896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E784378E-3839-49F0-9FCB-CD5CC4065EE5}"/>
              </a:ext>
            </a:extLst>
          </p:cNvPr>
          <p:cNvGrpSpPr/>
          <p:nvPr/>
        </p:nvGrpSpPr>
        <p:grpSpPr>
          <a:xfrm>
            <a:off x="1055339" y="92206"/>
            <a:ext cx="10234055" cy="1050797"/>
            <a:chOff x="1055339" y="92206"/>
            <a:chExt cx="10234055" cy="1050797"/>
          </a:xfrm>
        </p:grpSpPr>
        <p:sp>
          <p:nvSpPr>
            <p:cNvPr id="19" name="文本框 18">
              <a:extLst>
                <a:ext uri="{FF2B5EF4-FFF2-40B4-BE49-F238E27FC236}">
                  <a16:creationId xmlns:a16="http://schemas.microsoft.com/office/drawing/2014/main" id="{13393580-9F43-4C08-8FEE-383CAB656060}"/>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20" name="文本框 19">
              <a:extLst>
                <a:ext uri="{FF2B5EF4-FFF2-40B4-BE49-F238E27FC236}">
                  <a16:creationId xmlns:a16="http://schemas.microsoft.com/office/drawing/2014/main" id="{688DAFC6-03E6-45FA-B7F4-4FA8EC0EA38A}"/>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2" name="文本框 31">
              <a:extLst>
                <a:ext uri="{FF2B5EF4-FFF2-40B4-BE49-F238E27FC236}">
                  <a16:creationId xmlns:a16="http://schemas.microsoft.com/office/drawing/2014/main" id="{29CDD512-FA63-4915-A27F-A00C77AE9CAF}"/>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33" name="文本框 32">
              <a:extLst>
                <a:ext uri="{FF2B5EF4-FFF2-40B4-BE49-F238E27FC236}">
                  <a16:creationId xmlns:a16="http://schemas.microsoft.com/office/drawing/2014/main" id="{AC658BCF-E17D-46D7-B31A-87A224594F69}"/>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4" name="文本框 33">
              <a:extLst>
                <a:ext uri="{FF2B5EF4-FFF2-40B4-BE49-F238E27FC236}">
                  <a16:creationId xmlns:a16="http://schemas.microsoft.com/office/drawing/2014/main" id="{C5960E60-EFFE-4EAD-A3A6-EB6363B10696}"/>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6" name="箭头: 五边形 35">
              <a:extLst>
                <a:ext uri="{FF2B5EF4-FFF2-40B4-BE49-F238E27FC236}">
                  <a16:creationId xmlns:a16="http://schemas.microsoft.com/office/drawing/2014/main" id="{BE4C39EA-BB01-4B63-8BD1-370FC7130032}"/>
                </a:ext>
              </a:extLst>
            </p:cNvPr>
            <p:cNvSpPr/>
            <p:nvPr/>
          </p:nvSpPr>
          <p:spPr>
            <a:xfrm rot="5400000">
              <a:off x="3766027"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197E1770-9C39-461B-A3E9-49CB3D25A979}"/>
                </a:ext>
              </a:extLst>
            </p:cNvPr>
            <p:cNvSpPr/>
            <p:nvPr/>
          </p:nvSpPr>
          <p:spPr>
            <a:xfrm>
              <a:off x="3774172"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4707094"/>
      </p:ext>
    </p:extLst>
  </p:cSld>
  <p:clrMapOvr>
    <a:masterClrMapping/>
  </p:clrMapOvr>
  <p:transition spd="med">
    <p:pull/>
  </p:transition>
</p:sld>
</file>

<file path=ppt/theme/theme1.xml><?xml version="1.0" encoding="utf-8"?>
<a:theme xmlns:a="http://schemas.openxmlformats.org/drawingml/2006/main" name="Office 主题​​">
  <a:themeElements>
    <a:clrScheme name="自定义 1">
      <a:dk1>
        <a:srgbClr val="034A9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Calibri Light"/>
        <a:ea typeface="微软雅黑"/>
        <a:cs typeface=""/>
      </a:majorFont>
      <a:minorFont>
        <a:latin typeface="Calibr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5397B">
            <a:alpha val="82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latin typeface="+mj-ea"/>
            <a:ea typeface="+mj-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rgbClr val="034A9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Calibri Light"/>
        <a:ea typeface="微软雅黑"/>
        <a:cs typeface=""/>
      </a:majorFont>
      <a:minorFont>
        <a:latin typeface="Calibr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5397B">
            <a:alpha val="82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1">
      <a:dk1>
        <a:srgbClr val="034A9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Calibri Light"/>
        <a:ea typeface="微软雅黑"/>
        <a:cs typeface=""/>
      </a:majorFont>
      <a:minorFont>
        <a:latin typeface="Calibr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5397B">
            <a:alpha val="82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1">
      <a:dk1>
        <a:srgbClr val="034A9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Calibri Light"/>
        <a:ea typeface="微软雅黑"/>
        <a:cs typeface=""/>
      </a:majorFont>
      <a:minorFont>
        <a:latin typeface="Calibr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5397B">
            <a:alpha val="82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1">
      <a:dk1>
        <a:srgbClr val="034A9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Calibri Light"/>
        <a:ea typeface="微软雅黑"/>
        <a:cs typeface=""/>
      </a:majorFont>
      <a:minorFont>
        <a:latin typeface="Calibr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5397B">
            <a:alpha val="82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latin typeface="+mj-ea"/>
            <a:ea typeface="+mj-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TotalTime>
  <Words>1236</Words>
  <Application>Microsoft Office PowerPoint</Application>
  <PresentationFormat>宽屏</PresentationFormat>
  <Paragraphs>165</Paragraphs>
  <Slides>27</Slides>
  <Notes>7</Notes>
  <HiddenSlides>0</HiddenSlides>
  <MMClips>0</MMClips>
  <ScaleCrop>false</ScaleCrop>
  <HeadingPairs>
    <vt:vector size="6" baseType="variant">
      <vt:variant>
        <vt:lpstr>已用的字体</vt:lpstr>
      </vt:variant>
      <vt:variant>
        <vt:i4>11</vt:i4>
      </vt:variant>
      <vt:variant>
        <vt:lpstr>主题</vt:lpstr>
      </vt:variant>
      <vt:variant>
        <vt:i4>6</vt:i4>
      </vt:variant>
      <vt:variant>
        <vt:lpstr>幻灯片标题</vt:lpstr>
      </vt:variant>
      <vt:variant>
        <vt:i4>27</vt:i4>
      </vt:variant>
    </vt:vector>
  </HeadingPairs>
  <TitlesOfParts>
    <vt:vector size="44" baseType="lpstr">
      <vt:lpstr>等线</vt:lpstr>
      <vt:lpstr>微软雅黑</vt:lpstr>
      <vt:lpstr>演示新手书</vt:lpstr>
      <vt:lpstr>Adobe Arabic</vt:lpstr>
      <vt:lpstr>Arial</vt:lpstr>
      <vt:lpstr>Calibri</vt:lpstr>
      <vt:lpstr>Calibri Light</vt:lpstr>
      <vt:lpstr>Century Gothic</vt:lpstr>
      <vt:lpstr>Kokila</vt:lpstr>
      <vt:lpstr>Segoe UI</vt:lpstr>
      <vt:lpstr>Segoe UI Light</vt:lpstr>
      <vt:lpstr>Office 主题​​</vt:lpstr>
      <vt:lpstr>1_Office 主题​​</vt:lpstr>
      <vt:lpstr>2_Office 主题​​</vt:lpstr>
      <vt:lpstr>3_Office 主题​​</vt:lpstr>
      <vt:lpstr>4_Office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540307492@qq.com</dc:creator>
  <cp:lastModifiedBy>Yunxuan Liu</cp:lastModifiedBy>
  <cp:revision>155</cp:revision>
  <dcterms:created xsi:type="dcterms:W3CDTF">2019-03-27T15:41:05Z</dcterms:created>
  <dcterms:modified xsi:type="dcterms:W3CDTF">2019-04-13T08:42:00Z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2019-04-13T08:41:59.6765667Z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f29e7b89-0f91-4ae4-8d10-5bcfacc6124d</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