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9" r:id="rId4"/>
    <p:sldId id="1032" r:id="rId5"/>
    <p:sldId id="502" r:id="rId6"/>
    <p:sldId id="1026" r:id="rId7"/>
    <p:sldId id="374" r:id="rId8"/>
    <p:sldId id="381" r:id="rId9"/>
    <p:sldId id="260" r:id="rId10"/>
    <p:sldId id="1010" r:id="rId11"/>
    <p:sldId id="1030" r:id="rId12"/>
    <p:sldId id="1213" r:id="rId13"/>
    <p:sldId id="419" r:id="rId14"/>
    <p:sldId id="261" r:id="rId15"/>
    <p:sldId id="475" r:id="rId16"/>
    <p:sldId id="469" r:id="rId17"/>
    <p:sldId id="470" r:id="rId18"/>
    <p:sldId id="276" r:id="rId19"/>
    <p:sldId id="4315" r:id="rId20"/>
    <p:sldId id="262" r:id="rId21"/>
    <p:sldId id="476" r:id="rId22"/>
    <p:sldId id="1203" r:id="rId23"/>
    <p:sldId id="480" r:id="rId24"/>
    <p:sldId id="431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4C0"/>
    <a:srgbClr val="ED909D"/>
    <a:srgbClr val="AFCCD1"/>
    <a:srgbClr val="AFCCD2"/>
    <a:srgbClr val="DC514E"/>
    <a:srgbClr val="46ACB7"/>
    <a:srgbClr val="E01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58" d="100"/>
          <a:sy n="158" d="100"/>
        </p:scale>
        <p:origin x="174" y="240"/>
      </p:cViewPr>
      <p:guideLst>
        <p:guide orient="horz" pos="2160"/>
        <p:guide pos="3863"/>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FB05D5-7B54-4683-B2C2-45BC8FB0C70B}"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32DF-475C-4BA6-93A7-E98488FBDA0C}" type="slidenum">
              <a:rPr lang="zh-CN" altLang="en-US" smtClean="0"/>
              <a:t>‹#›</a:t>
            </a:fld>
            <a:endParaRPr lang="zh-CN" altLang="en-US"/>
          </a:p>
        </p:txBody>
      </p:sp>
    </p:spTree>
    <p:extLst>
      <p:ext uri="{BB962C8B-B14F-4D97-AF65-F5344CB8AC3E}">
        <p14:creationId xmlns:p14="http://schemas.microsoft.com/office/powerpoint/2010/main" val="3508501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913355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97752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20436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extLst>
      <p:ext uri="{BB962C8B-B14F-4D97-AF65-F5344CB8AC3E}">
        <p14:creationId xmlns:p14="http://schemas.microsoft.com/office/powerpoint/2010/main" val="452494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4248044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0A046E-6E5B-47A7-855B-565BC8B289B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35651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7D52DC-2AC0-40EB-AE3E-9EAE589A449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04560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10</a:t>
            </a:fld>
            <a:endParaRPr lang="zh-CN" altLang="en-US"/>
          </a:p>
        </p:txBody>
      </p:sp>
    </p:spTree>
    <p:extLst>
      <p:ext uri="{BB962C8B-B14F-4D97-AF65-F5344CB8AC3E}">
        <p14:creationId xmlns:p14="http://schemas.microsoft.com/office/powerpoint/2010/main" val="3179731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432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15</a:t>
            </a:fld>
            <a:endParaRPr lang="zh-CN" altLang="en-US"/>
          </a:p>
        </p:txBody>
      </p:sp>
    </p:spTree>
    <p:extLst>
      <p:ext uri="{BB962C8B-B14F-4D97-AF65-F5344CB8AC3E}">
        <p14:creationId xmlns:p14="http://schemas.microsoft.com/office/powerpoint/2010/main" val="1484681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055331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17</a:t>
            </a:fld>
            <a:endParaRPr lang="zh-CN" altLang="en-US"/>
          </a:p>
        </p:txBody>
      </p:sp>
    </p:spTree>
    <p:extLst>
      <p:ext uri="{BB962C8B-B14F-4D97-AF65-F5344CB8AC3E}">
        <p14:creationId xmlns:p14="http://schemas.microsoft.com/office/powerpoint/2010/main" val="312999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76103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CFD061-1AB3-4374-9916-1E1BEFEB353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17A9A1C-2973-4BF0-B539-A7E460A8AE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52A85B1-A851-4189-9314-AD55C60CA2AA}"/>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E210F93B-BFB4-447D-840C-774DDE7E33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EAAEDC0-10C9-4317-9BE8-0E7E3AB2F7AF}"/>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2335308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FC7B8D-73E4-4E27-9744-C33C2D80B5D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C834832-AA1F-426C-A55A-EDB455392A4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41C6E24-2160-4491-BC63-449AA61D9B0D}"/>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BFB4CCDC-718A-4C30-9F1C-A5E1BE41235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EDF1A72-B415-4E91-87B8-310D0D243D4D}"/>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1312309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DE2A3D3-8C67-449A-93C7-4FC5894F3B2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12E4CAC-ABF6-498A-BEEA-32235B25424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7A41538-B687-42EF-9E5B-78533410A517}"/>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C1BB4B31-C73E-45A8-A78C-C63149A741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6E61250-639B-473C-ABA1-165ABBD7798B}"/>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3144099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28578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434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7495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856B37-C839-49FB-8883-2F433B2DD16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D6AAB4F-8C8F-44B4-AFAE-8E3BFE5C295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98915FC-D2E9-4460-96D7-E4D9C0F7FFF6}"/>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E1A463C4-B540-404F-BF52-5D65442123D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C9571C4-0F13-42CD-9BCB-CAD1A1D47436}"/>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3000582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9E13BC3-283D-4D80-A529-FE12A72579D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666D4B9-364B-4EC5-87F8-E07CDDD409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CE7D14B-4848-4976-BDCF-1AA2EC139637}"/>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7522647E-ABE9-4AE5-9D4D-F9C80F3ED4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3F70687-60BC-49E8-8124-EF03B39856AF}"/>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1050210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F5F66D-41C2-4062-BF2E-28E5D6BB0AC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C29F8AE-0C62-4808-9617-7B8D6F9D6F8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BD88C62-0397-49AA-9F74-1C7B5F92143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3E6FBF75-7D4B-4EF5-8302-8948401FEC6C}"/>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FC4DCC6D-E28A-47A0-94E6-B805550FB9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DCC96C2-32C8-4C8C-AD04-E028F826D762}"/>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12926392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3FA62E-DDE6-445D-AF39-AF4BC5DBACB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B8A2DA-29CC-4DC8-A72E-DCCD64E0C9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10A6398-08BF-4901-A674-187EBAE7EDE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396742D-4077-47B7-87B1-7393692073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AB54D5BD-151D-431F-9084-878DD394250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B1467F64-2E6A-4FE8-B471-13B12891E9B4}"/>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8" name="页脚占位符 7">
            <a:extLst>
              <a:ext uri="{FF2B5EF4-FFF2-40B4-BE49-F238E27FC236}">
                <a16:creationId xmlns:a16="http://schemas.microsoft.com/office/drawing/2014/main" xmlns="" id="{17D7B0C9-455F-40B9-8B7B-524065BD5D1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099B152-4F96-46B3-9E1B-30F6E02A8FE8}"/>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697631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753EC0-D24C-4162-B139-9B3B0B37771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6F176968-7F16-4924-B437-4C8CA641508C}"/>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4" name="页脚占位符 3">
            <a:extLst>
              <a:ext uri="{FF2B5EF4-FFF2-40B4-BE49-F238E27FC236}">
                <a16:creationId xmlns:a16="http://schemas.microsoft.com/office/drawing/2014/main" xmlns="" id="{A1DAFADE-7A96-4FD9-900A-F2BFA47C45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8D3CF0C-41CD-4007-92D0-7B88B35F4A20}"/>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3015412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510C11F-21B0-4202-B06A-BF74158B9AE7}"/>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3" name="页脚占位符 2">
            <a:extLst>
              <a:ext uri="{FF2B5EF4-FFF2-40B4-BE49-F238E27FC236}">
                <a16:creationId xmlns:a16="http://schemas.microsoft.com/office/drawing/2014/main" xmlns="" id="{46F02C95-6969-4A95-BB52-182CA8B21EF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90D5B6E-6259-4D80-B7E3-81C0769143A9}"/>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1222257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05C329-260E-45D5-914C-F4328BDE01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6F2DFF-559C-4B9C-8855-316A71F079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4AE7947E-015D-47F3-905A-DA91C00AF9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FF0B96E-F881-4F74-8096-FB09CD159732}"/>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8DB893FB-E833-447F-BA5F-D08CAF6880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5929CC3-45B7-4661-9135-0A9774C5CEFB}"/>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3303768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07CFC2-B506-4E6E-8CC0-DF30AAABF2E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0A4FCDD-5876-4FAE-830F-9080549303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CAD1853-F525-4A0E-9364-1428672474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23935B4-44CA-4B1B-8497-BD601A376680}"/>
              </a:ext>
            </a:extLst>
          </p:cNvPr>
          <p:cNvSpPr>
            <a:spLocks noGrp="1"/>
          </p:cNvSpPr>
          <p:nvPr>
            <p:ph type="dt" sz="half" idx="10"/>
          </p:nvPr>
        </p:nvSpPr>
        <p:spPr/>
        <p:txBody>
          <a:bodyPr/>
          <a:lstStyle/>
          <a:p>
            <a:fld id="{59C7C87D-407D-4073-BF20-81B4A3B58580}" type="datetimeFigureOut">
              <a:rPr lang="zh-CN" altLang="en-US" smtClean="0"/>
              <a:t>2018/7/14 Saturday</a:t>
            </a:fld>
            <a:endParaRPr lang="zh-CN" altLang="en-US"/>
          </a:p>
        </p:txBody>
      </p:sp>
      <p:sp>
        <p:nvSpPr>
          <p:cNvPr id="6" name="页脚占位符 5">
            <a:extLst>
              <a:ext uri="{FF2B5EF4-FFF2-40B4-BE49-F238E27FC236}">
                <a16:creationId xmlns:a16="http://schemas.microsoft.com/office/drawing/2014/main" xmlns="" id="{CAB28499-47B3-41BA-B719-B2B116C6AA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AA41BB9-A26B-46B7-ADD7-45AC2CE73454}"/>
              </a:ext>
            </a:extLst>
          </p:cNvPr>
          <p:cNvSpPr>
            <a:spLocks noGrp="1"/>
          </p:cNvSpPr>
          <p:nvPr>
            <p:ph type="sldNum" sz="quarter" idx="12"/>
          </p:nvPr>
        </p:nvSpPr>
        <p:spPr/>
        <p:txBody>
          <a:body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2920937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680C405-6D37-4173-9B98-1F806068BB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082AEE7-D73D-4FFC-BEB9-CCA99FD7C0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5F0465C-FCCE-41A1-92B1-F715EEB736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C7C87D-407D-4073-BF20-81B4A3B58580}"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99457365-3CDB-4524-82F1-D2C9200B50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8FF0883-F558-46E2-92C9-356F1C7A95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626292-20F0-4D69-B3F0-7863C61C76C1}" type="slidenum">
              <a:rPr lang="zh-CN" altLang="en-US" smtClean="0"/>
              <a:t>‹#›</a:t>
            </a:fld>
            <a:endParaRPr lang="zh-CN" altLang="en-US"/>
          </a:p>
        </p:txBody>
      </p:sp>
    </p:spTree>
    <p:extLst>
      <p:ext uri="{BB962C8B-B14F-4D97-AF65-F5344CB8AC3E}">
        <p14:creationId xmlns:p14="http://schemas.microsoft.com/office/powerpoint/2010/main" val="1016234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7C0A8A0-1A6F-4F39-93CF-E8994FD1B7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17" name="文本框 16">
            <a:extLst>
              <a:ext uri="{FF2B5EF4-FFF2-40B4-BE49-F238E27FC236}">
                <a16:creationId xmlns:a16="http://schemas.microsoft.com/office/drawing/2014/main" xmlns="" id="{4D31810E-337C-486B-8C2F-FF07A5EB0D8F}"/>
              </a:ext>
            </a:extLst>
          </p:cNvPr>
          <p:cNvSpPr txBox="1"/>
          <p:nvPr/>
        </p:nvSpPr>
        <p:spPr>
          <a:xfrm>
            <a:off x="3091543" y="2387875"/>
            <a:ext cx="6531429"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粉色文艺个人述职</a:t>
            </a:r>
          </a:p>
        </p:txBody>
      </p:sp>
      <p:sp>
        <p:nvSpPr>
          <p:cNvPr id="18" name="矩形 17">
            <a:extLst>
              <a:ext uri="{FF2B5EF4-FFF2-40B4-BE49-F238E27FC236}">
                <a16:creationId xmlns:a16="http://schemas.microsoft.com/office/drawing/2014/main" xmlns="" id="{A5C76E5A-16AE-46BB-A295-2985BDA16B6E}"/>
              </a:ext>
            </a:extLst>
          </p:cNvPr>
          <p:cNvSpPr/>
          <p:nvPr/>
        </p:nvSpPr>
        <p:spPr>
          <a:xfrm>
            <a:off x="6226628" y="3488027"/>
            <a:ext cx="3033486" cy="87086"/>
          </a:xfrm>
          <a:prstGeom prst="rect">
            <a:avLst/>
          </a:prstGeom>
          <a:solidFill>
            <a:srgbClr val="ED90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D7DAF584-A3F9-4F2B-8F54-14A08A1C960B}"/>
              </a:ext>
            </a:extLst>
          </p:cNvPr>
          <p:cNvSpPr txBox="1"/>
          <p:nvPr/>
        </p:nvSpPr>
        <p:spPr>
          <a:xfrm>
            <a:off x="6226628" y="3853604"/>
            <a:ext cx="1516743" cy="369332"/>
          </a:xfrm>
          <a:prstGeom prst="rect">
            <a:avLst/>
          </a:prstGeom>
          <a:noFill/>
          <a:ln>
            <a:solidFill>
              <a:schemeClr val="bg1"/>
            </a:solidFill>
          </a:ln>
        </p:spPr>
        <p:txBody>
          <a:bodyPr wrap="square" rtlCol="0">
            <a:spAutoFit/>
          </a:bodyPr>
          <a:lstStyle/>
          <a:p>
            <a:r>
              <a:rPr lang="zh-CN" altLang="en-US" dirty="0">
                <a:solidFill>
                  <a:schemeClr val="bg1"/>
                </a:solidFill>
              </a:rPr>
              <a:t>汇报人：</a:t>
            </a:r>
            <a:r>
              <a:rPr lang="en-US" altLang="zh-CN" dirty="0">
                <a:solidFill>
                  <a:schemeClr val="bg1"/>
                </a:solidFill>
              </a:rPr>
              <a:t>xxx</a:t>
            </a:r>
            <a:endParaRPr lang="zh-CN" altLang="en-US" dirty="0">
              <a:solidFill>
                <a:schemeClr val="bg1"/>
              </a:solidFill>
            </a:endParaRPr>
          </a:p>
        </p:txBody>
      </p:sp>
      <p:sp>
        <p:nvSpPr>
          <p:cNvPr id="20" name="文本框 19">
            <a:extLst>
              <a:ext uri="{FF2B5EF4-FFF2-40B4-BE49-F238E27FC236}">
                <a16:creationId xmlns:a16="http://schemas.microsoft.com/office/drawing/2014/main" xmlns="" id="{24943BBA-2797-462C-B6F1-9228C18A3D13}"/>
              </a:ext>
            </a:extLst>
          </p:cNvPr>
          <p:cNvSpPr txBox="1"/>
          <p:nvPr/>
        </p:nvSpPr>
        <p:spPr>
          <a:xfrm>
            <a:off x="7895772" y="3853604"/>
            <a:ext cx="1364343" cy="369332"/>
          </a:xfrm>
          <a:prstGeom prst="rect">
            <a:avLst/>
          </a:prstGeom>
          <a:noFill/>
          <a:ln>
            <a:solidFill>
              <a:schemeClr val="bg1"/>
            </a:solidFill>
          </a:ln>
        </p:spPr>
        <p:txBody>
          <a:bodyPr wrap="square" rtlCol="0">
            <a:spAutoFit/>
          </a:bodyPr>
          <a:lstStyle/>
          <a:p>
            <a:r>
              <a:rPr lang="zh-CN" altLang="en-US" dirty="0">
                <a:solidFill>
                  <a:schemeClr val="bg1"/>
                </a:solidFill>
              </a:rPr>
              <a:t>部门：</a:t>
            </a:r>
            <a:r>
              <a:rPr lang="en-US" altLang="zh-CN" dirty="0">
                <a:solidFill>
                  <a:schemeClr val="bg1"/>
                </a:solidFill>
              </a:rPr>
              <a:t>xxx</a:t>
            </a:r>
            <a:endParaRPr lang="zh-CN" altLang="en-US" dirty="0">
              <a:solidFill>
                <a:schemeClr val="bg1"/>
              </a:solidFill>
            </a:endParaRPr>
          </a:p>
        </p:txBody>
      </p:sp>
    </p:spTree>
    <p:extLst>
      <p:ext uri="{BB962C8B-B14F-4D97-AF65-F5344CB8AC3E}">
        <p14:creationId xmlns:p14="http://schemas.microsoft.com/office/powerpoint/2010/main" val="40300091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心圆 6"/>
          <p:cNvSpPr/>
          <p:nvPr/>
        </p:nvSpPr>
        <p:spPr>
          <a:xfrm>
            <a:off x="1227463" y="2239813"/>
            <a:ext cx="1724828" cy="1725361"/>
          </a:xfrm>
          <a:prstGeom prst="donut">
            <a:avLst>
              <a:gd name="adj" fmla="val 274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368531" y="2380925"/>
            <a:ext cx="1442691" cy="1443136"/>
          </a:xfrm>
          <a:prstGeom prst="blockArc">
            <a:avLst>
              <a:gd name="adj1" fmla="val 11374976"/>
              <a:gd name="adj2" fmla="val 217926"/>
              <a:gd name="adj3" fmla="val 20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72445" y="2871908"/>
            <a:ext cx="979115" cy="379656"/>
          </a:xfrm>
          <a:prstGeom prst="rect">
            <a:avLst/>
          </a:prstGeom>
          <a:noFill/>
        </p:spPr>
        <p:txBody>
          <a:bodyPr wrap="square" rtlCol="0">
            <a:spAutoFit/>
          </a:bodyPr>
          <a:lstStyle/>
          <a:p>
            <a:pPr algn="ctr"/>
            <a:r>
              <a:rPr lang="en-US" altLang="zh-CN" sz="1867" dirty="0">
                <a:solidFill>
                  <a:schemeClr val="bg1"/>
                </a:solidFill>
                <a:latin typeface="微软雅黑" pitchFamily="34" charset="-122"/>
                <a:ea typeface="微软雅黑" pitchFamily="34" charset="-122"/>
              </a:rPr>
              <a:t>55%</a:t>
            </a:r>
            <a:endParaRPr lang="zh-CN" altLang="en-US" sz="1867" dirty="0">
              <a:solidFill>
                <a:schemeClr val="bg1"/>
              </a:solidFill>
              <a:latin typeface="微软雅黑" pitchFamily="34" charset="-122"/>
              <a:ea typeface="微软雅黑" pitchFamily="34" charset="-122"/>
            </a:endParaRPr>
          </a:p>
        </p:txBody>
      </p:sp>
      <p:sp>
        <p:nvSpPr>
          <p:cNvPr id="10" name="同心圆 9"/>
          <p:cNvSpPr/>
          <p:nvPr/>
        </p:nvSpPr>
        <p:spPr>
          <a:xfrm>
            <a:off x="3898213" y="2239813"/>
            <a:ext cx="1724828" cy="1725361"/>
          </a:xfrm>
          <a:prstGeom prst="donut">
            <a:avLst>
              <a:gd name="adj" fmla="val 274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4039280" y="2380925"/>
            <a:ext cx="1442691" cy="1443136"/>
          </a:xfrm>
          <a:prstGeom prst="blockArc">
            <a:avLst>
              <a:gd name="adj1" fmla="val 10440261"/>
              <a:gd name="adj2" fmla="val 217926"/>
              <a:gd name="adj3" fmla="val 201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44484" y="2871908"/>
            <a:ext cx="979115" cy="379656"/>
          </a:xfrm>
          <a:prstGeom prst="rect">
            <a:avLst/>
          </a:prstGeom>
          <a:noFill/>
        </p:spPr>
        <p:txBody>
          <a:bodyPr wrap="square" rtlCol="0">
            <a:spAutoFit/>
          </a:bodyPr>
          <a:lstStyle/>
          <a:p>
            <a:pPr algn="ctr"/>
            <a:r>
              <a:rPr lang="en-US" altLang="zh-CN" sz="1867" dirty="0">
                <a:solidFill>
                  <a:schemeClr val="bg1"/>
                </a:solidFill>
                <a:latin typeface="微软雅黑" pitchFamily="34" charset="-122"/>
                <a:ea typeface="微软雅黑" pitchFamily="34" charset="-122"/>
              </a:rPr>
              <a:t>60%</a:t>
            </a:r>
            <a:endParaRPr lang="zh-CN" altLang="en-US" sz="1867" dirty="0">
              <a:solidFill>
                <a:schemeClr val="bg1"/>
              </a:solidFill>
              <a:latin typeface="微软雅黑" pitchFamily="34" charset="-122"/>
              <a:ea typeface="微软雅黑" pitchFamily="34" charset="-122"/>
            </a:endParaRPr>
          </a:p>
        </p:txBody>
      </p:sp>
      <p:sp>
        <p:nvSpPr>
          <p:cNvPr id="13" name="同心圆 12"/>
          <p:cNvSpPr/>
          <p:nvPr/>
        </p:nvSpPr>
        <p:spPr>
          <a:xfrm>
            <a:off x="6568961" y="2239813"/>
            <a:ext cx="1724828" cy="1725361"/>
          </a:xfrm>
          <a:prstGeom prst="donut">
            <a:avLst>
              <a:gd name="adj" fmla="val 2746"/>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6710029" y="2380925"/>
            <a:ext cx="1442691" cy="1443136"/>
          </a:xfrm>
          <a:prstGeom prst="blockArc">
            <a:avLst>
              <a:gd name="adj1" fmla="val 6913946"/>
              <a:gd name="adj2" fmla="val 217926"/>
              <a:gd name="adj3" fmla="val 201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0851" y="2856272"/>
            <a:ext cx="979115" cy="379656"/>
          </a:xfrm>
          <a:prstGeom prst="rect">
            <a:avLst/>
          </a:prstGeom>
          <a:noFill/>
        </p:spPr>
        <p:txBody>
          <a:bodyPr wrap="square" rtlCol="0">
            <a:spAutoFit/>
          </a:bodyPr>
          <a:lstStyle/>
          <a:p>
            <a:pPr algn="ctr"/>
            <a:r>
              <a:rPr lang="en-US" altLang="zh-CN" sz="1867" dirty="0">
                <a:solidFill>
                  <a:schemeClr val="bg1"/>
                </a:solidFill>
                <a:latin typeface="微软雅黑" pitchFamily="34" charset="-122"/>
                <a:ea typeface="微软雅黑" pitchFamily="34" charset="-122"/>
              </a:rPr>
              <a:t>80%</a:t>
            </a:r>
            <a:endParaRPr lang="zh-CN" altLang="en-US" sz="1867" dirty="0">
              <a:solidFill>
                <a:schemeClr val="bg1"/>
              </a:solidFill>
              <a:latin typeface="微软雅黑" pitchFamily="34" charset="-122"/>
              <a:ea typeface="微软雅黑" pitchFamily="34" charset="-122"/>
            </a:endParaRPr>
          </a:p>
        </p:txBody>
      </p:sp>
      <p:sp>
        <p:nvSpPr>
          <p:cNvPr id="16" name="同心圆 15"/>
          <p:cNvSpPr/>
          <p:nvPr/>
        </p:nvSpPr>
        <p:spPr>
          <a:xfrm>
            <a:off x="9239711" y="2239813"/>
            <a:ext cx="1724828" cy="1725361"/>
          </a:xfrm>
          <a:prstGeom prst="donut">
            <a:avLst>
              <a:gd name="adj" fmla="val 2746"/>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9380780" y="2380925"/>
            <a:ext cx="1442691" cy="1443136"/>
          </a:xfrm>
          <a:prstGeom prst="blockArc">
            <a:avLst>
              <a:gd name="adj1" fmla="val 2275529"/>
              <a:gd name="adj2" fmla="val 217926"/>
              <a:gd name="adj3" fmla="val 201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568378" y="2856272"/>
            <a:ext cx="1171077" cy="379656"/>
          </a:xfrm>
          <a:prstGeom prst="rect">
            <a:avLst/>
          </a:prstGeom>
          <a:noFill/>
        </p:spPr>
        <p:txBody>
          <a:bodyPr wrap="square" rtlCol="0">
            <a:spAutoFit/>
          </a:bodyPr>
          <a:lstStyle/>
          <a:p>
            <a:pPr algn="ctr"/>
            <a:r>
              <a:rPr lang="en-US" altLang="zh-CN" sz="1867" dirty="0">
                <a:solidFill>
                  <a:schemeClr val="bg1"/>
                </a:solidFill>
                <a:latin typeface="微软雅黑" pitchFamily="34" charset="-122"/>
                <a:ea typeface="微软雅黑" pitchFamily="34" charset="-122"/>
              </a:rPr>
              <a:t>90%</a:t>
            </a:r>
            <a:endParaRPr lang="zh-CN" altLang="en-US" sz="1867" dirty="0">
              <a:solidFill>
                <a:schemeClr val="bg1"/>
              </a:solidFill>
              <a:latin typeface="微软雅黑" pitchFamily="34" charset="-122"/>
              <a:ea typeface="微软雅黑" pitchFamily="34" charset="-122"/>
            </a:endParaRPr>
          </a:p>
        </p:txBody>
      </p:sp>
      <p:sp>
        <p:nvSpPr>
          <p:cNvPr id="19" name="文本框 17"/>
          <p:cNvSpPr txBox="1"/>
          <p:nvPr/>
        </p:nvSpPr>
        <p:spPr>
          <a:xfrm>
            <a:off x="867203"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rPr>
              <a:t>输入小标题</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添加适当的文字</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3537952"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rPr>
              <a:t>输入小标题</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添加适当的文字</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6208701"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rPr>
              <a:t>输入小标题</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添加适当的文字</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8931240" y="4263857"/>
            <a:ext cx="2445347" cy="912474"/>
          </a:xfrm>
          <a:prstGeom prst="rect">
            <a:avLst/>
          </a:prstGeom>
          <a:noFill/>
        </p:spPr>
        <p:txBody>
          <a:bodyPr wrap="square" lIns="134345" tIns="67173" rIns="134345" bIns="67173">
            <a:spAutoFit/>
          </a:bodyPr>
          <a:lstStyle/>
          <a:p>
            <a:pPr lvl="0" algn="ct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rPr>
              <a:t>输入小标题</a:t>
            </a:r>
            <a:endParaRPr lang="en-US" altLang="zh-CN" sz="16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1200" dirty="0">
                <a:solidFill>
                  <a:schemeClr val="bg1"/>
                </a:solidFill>
                <a:latin typeface="微软雅黑" panose="020B0503020204020204" pitchFamily="34" charset="-122"/>
                <a:ea typeface="微软雅黑" panose="020B0503020204020204" pitchFamily="34" charset="-122"/>
              </a:rPr>
              <a:t>200,</a:t>
            </a:r>
            <a:r>
              <a:rPr lang="zh-CN" altLang="en-US" sz="1200" dirty="0">
                <a:solidFill>
                  <a:schemeClr val="bg1"/>
                </a:solidFill>
                <a:latin typeface="微软雅黑" panose="020B0503020204020204" pitchFamily="34" charset="-122"/>
                <a:ea typeface="微软雅黑" panose="020B0503020204020204" pitchFamily="34" charset="-122"/>
              </a:rPr>
              <a:t>添加适当的文字</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52538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750"/>
                                        <p:tgtEl>
                                          <p:spTgt spid="7"/>
                                        </p:tgtEl>
                                      </p:cBhvr>
                                    </p:animEffect>
                                  </p:childTnLst>
                                </p:cTn>
                              </p:par>
                              <p:par>
                                <p:cTn id="8" presetID="31"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 calcmode="lin" valueType="num">
                                      <p:cBhvr>
                                        <p:cTn id="12" dur="750" fill="hold"/>
                                        <p:tgtEl>
                                          <p:spTgt spid="8"/>
                                        </p:tgtEl>
                                        <p:attrNameLst>
                                          <p:attrName>style.rotation</p:attrName>
                                        </p:attrNameLst>
                                      </p:cBhvr>
                                      <p:tavLst>
                                        <p:tav tm="0">
                                          <p:val>
                                            <p:fltVal val="90"/>
                                          </p:val>
                                        </p:tav>
                                        <p:tav tm="100000">
                                          <p:val>
                                            <p:fltVal val="0"/>
                                          </p:val>
                                        </p:tav>
                                      </p:tavLst>
                                    </p:anim>
                                    <p:animEffect transition="in" filter="fade">
                                      <p:cBhvr>
                                        <p:cTn id="13" dur="75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anim calcmode="lin" valueType="num">
                                      <p:cBhvr>
                                        <p:cTn id="32" dur="750" fill="hold"/>
                                        <p:tgtEl>
                                          <p:spTgt spid="11"/>
                                        </p:tgtEl>
                                        <p:attrNameLst>
                                          <p:attrName>style.rotation</p:attrName>
                                        </p:attrNameLst>
                                      </p:cBhvr>
                                      <p:tavLst>
                                        <p:tav tm="0">
                                          <p:val>
                                            <p:fltVal val="90"/>
                                          </p:val>
                                        </p:tav>
                                        <p:tav tm="100000">
                                          <p:val>
                                            <p:fltVal val="0"/>
                                          </p:val>
                                        </p:tav>
                                      </p:tavLst>
                                    </p:anim>
                                    <p:animEffect transition="in" filter="fade">
                                      <p:cBhvr>
                                        <p:cTn id="33" dur="75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par>
                                <p:cTn id="48" presetID="31" presetClass="entr" presetSubtype="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heel(1)">
                                      <p:cBhvr>
                                        <p:cTn id="67" dur="750"/>
                                        <p:tgtEl>
                                          <p:spTgt spid="16"/>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750" fill="hold"/>
                                        <p:tgtEl>
                                          <p:spTgt spid="17"/>
                                        </p:tgtEl>
                                        <p:attrNameLst>
                                          <p:attrName>ppt_w</p:attrName>
                                        </p:attrNameLst>
                                      </p:cBhvr>
                                      <p:tavLst>
                                        <p:tav tm="0">
                                          <p:val>
                                            <p:fltVal val="0"/>
                                          </p:val>
                                        </p:tav>
                                        <p:tav tm="100000">
                                          <p:val>
                                            <p:strVal val="#ppt_w"/>
                                          </p:val>
                                        </p:tav>
                                      </p:tavLst>
                                    </p:anim>
                                    <p:anim calcmode="lin" valueType="num">
                                      <p:cBhvr>
                                        <p:cTn id="71" dur="750" fill="hold"/>
                                        <p:tgtEl>
                                          <p:spTgt spid="17"/>
                                        </p:tgtEl>
                                        <p:attrNameLst>
                                          <p:attrName>ppt_h</p:attrName>
                                        </p:attrNameLst>
                                      </p:cBhvr>
                                      <p:tavLst>
                                        <p:tav tm="0">
                                          <p:val>
                                            <p:fltVal val="0"/>
                                          </p:val>
                                        </p:tav>
                                        <p:tav tm="100000">
                                          <p:val>
                                            <p:strVal val="#ppt_h"/>
                                          </p:val>
                                        </p:tav>
                                      </p:tavLst>
                                    </p:anim>
                                    <p:anim calcmode="lin" valueType="num">
                                      <p:cBhvr>
                                        <p:cTn id="72" dur="750" fill="hold"/>
                                        <p:tgtEl>
                                          <p:spTgt spid="17"/>
                                        </p:tgtEl>
                                        <p:attrNameLst>
                                          <p:attrName>style.rotation</p:attrName>
                                        </p:attrNameLst>
                                      </p:cBhvr>
                                      <p:tavLst>
                                        <p:tav tm="0">
                                          <p:val>
                                            <p:fltVal val="90"/>
                                          </p:val>
                                        </p:tav>
                                        <p:tav tm="100000">
                                          <p:val>
                                            <p:fltVal val="0"/>
                                          </p:val>
                                        </p:tav>
                                      </p:tavLst>
                                    </p:anim>
                                    <p:animEffect transition="in" filter="fade">
                                      <p:cBhvr>
                                        <p:cTn id="73" dur="750"/>
                                        <p:tgtEl>
                                          <p:spTgt spid="1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up)">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001161" y="2022828"/>
            <a:ext cx="1905667" cy="1905664"/>
            <a:chOff x="3750871" y="1517121"/>
            <a:chExt cx="1429250" cy="1429248"/>
          </a:xfrm>
        </p:grpSpPr>
        <p:sp>
          <p:nvSpPr>
            <p:cNvPr id="8" name="Oval 18"/>
            <p:cNvSpPr/>
            <p:nvPr/>
          </p:nvSpPr>
          <p:spPr>
            <a:xfrm>
              <a:off x="3750871" y="1517121"/>
              <a:ext cx="1429250" cy="1429248"/>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3" name="TextBox 23"/>
            <p:cNvSpPr txBox="1">
              <a:spLocks/>
            </p:cNvSpPr>
            <p:nvPr/>
          </p:nvSpPr>
          <p:spPr bwMode="auto">
            <a:xfrm>
              <a:off x="4094369" y="2433572"/>
              <a:ext cx="742253"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20" name="Freeform: Shape 36"/>
            <p:cNvSpPr>
              <a:spLocks/>
            </p:cNvSpPr>
            <p:nvPr/>
          </p:nvSpPr>
          <p:spPr bwMode="auto">
            <a:xfrm>
              <a:off x="4252205" y="1921760"/>
              <a:ext cx="426581" cy="426581"/>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679509" y="2276873"/>
            <a:ext cx="3502456" cy="3060340"/>
            <a:chOff x="1248306" y="1707654"/>
            <a:chExt cx="2626842" cy="2295255"/>
          </a:xfrm>
        </p:grpSpPr>
        <p:sp>
          <p:nvSpPr>
            <p:cNvPr id="4" name="Oval 17"/>
            <p:cNvSpPr/>
            <p:nvPr/>
          </p:nvSpPr>
          <p:spPr>
            <a:xfrm>
              <a:off x="1304638" y="1707654"/>
              <a:ext cx="1048182" cy="1048181"/>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chemeClr val="bg1"/>
                </a:solidFill>
                <a:latin typeface="微软雅黑" panose="020B0503020204020204" pitchFamily="34" charset="-122"/>
                <a:ea typeface="微软雅黑" panose="020B0503020204020204" pitchFamily="34" charset="-122"/>
              </a:endParaRPr>
            </a:p>
          </p:txBody>
        </p:sp>
        <p:sp>
          <p:nvSpPr>
            <p:cNvPr id="7" name="Oval 16"/>
            <p:cNvSpPr/>
            <p:nvPr/>
          </p:nvSpPr>
          <p:spPr>
            <a:xfrm>
              <a:off x="2276685" y="1707654"/>
              <a:ext cx="1048182" cy="1048181"/>
            </a:xfrm>
            <a:prstGeom prst="ellipse">
              <a:avLst/>
            </a:prstGeom>
            <a:solidFill>
              <a:schemeClr val="accent2"/>
            </a:solidFill>
            <a:ln w="28575">
              <a:solidFill>
                <a:schemeClr val="bg1"/>
              </a:solid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1" name="TextBox 21"/>
            <p:cNvSpPr txBox="1">
              <a:spLocks/>
            </p:cNvSpPr>
            <p:nvPr/>
          </p:nvSpPr>
          <p:spPr bwMode="auto">
            <a:xfrm>
              <a:off x="1456413"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2" name="TextBox 22"/>
            <p:cNvSpPr txBox="1">
              <a:spLocks/>
            </p:cNvSpPr>
            <p:nvPr/>
          </p:nvSpPr>
          <p:spPr bwMode="auto">
            <a:xfrm>
              <a:off x="2442286" y="2433572"/>
              <a:ext cx="742253"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a:t>
              </a:r>
            </a:p>
          </p:txBody>
        </p:sp>
        <p:sp>
          <p:nvSpPr>
            <p:cNvPr id="17" name="Freeform: Shape 33"/>
            <p:cNvSpPr>
              <a:spLocks/>
            </p:cNvSpPr>
            <p:nvPr/>
          </p:nvSpPr>
          <p:spPr bwMode="auto">
            <a:xfrm>
              <a:off x="1648148" y="1921760"/>
              <a:ext cx="426581" cy="42658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rgbClr val="FEA8AE"/>
            </a:solidFill>
            <a:ln>
              <a:noFill/>
            </a:ln>
            <a:extLst/>
          </p:spPr>
          <p:txBody>
            <a:bodyPr anchor="ctr"/>
            <a:lstStyle/>
            <a:p>
              <a:pPr algn="ctr"/>
              <a:endParaRPr sz="2400" dirty="0">
                <a:solidFill>
                  <a:schemeClr val="bg1"/>
                </a:solidFill>
                <a:latin typeface="微软雅黑" panose="020B0503020204020204" pitchFamily="34" charset="-122"/>
                <a:ea typeface="微软雅黑" panose="020B0503020204020204" pitchFamily="34" charset="-122"/>
              </a:endParaRPr>
            </a:p>
          </p:txBody>
        </p:sp>
        <p:sp>
          <p:nvSpPr>
            <p:cNvPr id="18" name="Freeform: Shape 34"/>
            <p:cNvSpPr>
              <a:spLocks/>
            </p:cNvSpPr>
            <p:nvPr/>
          </p:nvSpPr>
          <p:spPr bwMode="auto">
            <a:xfrm>
              <a:off x="2589014" y="1921760"/>
              <a:ext cx="426581" cy="426581"/>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FEA8AE"/>
            </a:solidFill>
            <a:ln>
              <a:noFill/>
            </a:ln>
            <a:extLst/>
          </p:spPr>
          <p:txBody>
            <a:bodyPr anchor="ctr"/>
            <a:lstStyle/>
            <a:p>
              <a:pPr algn="ctr"/>
              <a:endParaRPr sz="2400" dirty="0">
                <a:solidFill>
                  <a:schemeClr val="bg1"/>
                </a:solidFill>
                <a:latin typeface="微软雅黑" panose="020B0503020204020204" pitchFamily="34" charset="-122"/>
                <a:ea typeface="微软雅黑" panose="020B0503020204020204" pitchFamily="34" charset="-122"/>
              </a:endParaRPr>
            </a:p>
          </p:txBody>
        </p:sp>
        <p:sp>
          <p:nvSpPr>
            <p:cNvPr id="23" name="Rectangle 40"/>
            <p:cNvSpPr/>
            <p:nvPr/>
          </p:nvSpPr>
          <p:spPr>
            <a:xfrm>
              <a:off x="1248306" y="3147662"/>
              <a:ext cx="2626842" cy="855247"/>
            </a:xfrm>
            <a:prstGeom prst="rect">
              <a:avLst/>
            </a:prstGeom>
          </p:spPr>
          <p:txBody>
            <a:bodyPr wrap="square">
              <a:normAutofit/>
            </a:bodyPr>
            <a:lstStyle/>
            <a:p>
              <a:pPr algn="ctr">
                <a:lnSpc>
                  <a:spcPct val="120000"/>
                </a:lnSpc>
                <a:defRPr/>
              </a:pPr>
              <a:r>
                <a:rPr lang="zh-CN" altLang="en-US" sz="933"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933" dirty="0">
                  <a:solidFill>
                    <a:schemeClr val="bg1"/>
                  </a:solidFill>
                  <a:latin typeface="微软雅黑" panose="020B0503020204020204" pitchFamily="34" charset="-122"/>
                  <a:ea typeface="微软雅黑" panose="020B0503020204020204" pitchFamily="34" charset="-122"/>
                </a:rPr>
              </a:br>
              <a:r>
                <a:rPr lang="zh-CN" altLang="en-US" sz="933" dirty="0">
                  <a:solidFill>
                    <a:schemeClr val="bg1"/>
                  </a:solidFill>
                  <a:latin typeface="微软雅黑" panose="020B0503020204020204" pitchFamily="34" charset="-122"/>
                  <a:ea typeface="微软雅黑" panose="020B0503020204020204" pitchFamily="34" charset="-122"/>
                </a:rPr>
                <a:t>如需更改请在（设置形状格式）菜单下（文本选项）中调整</a:t>
              </a:r>
            </a:p>
          </p:txBody>
        </p:sp>
      </p:grpSp>
      <p:grpSp>
        <p:nvGrpSpPr>
          <p:cNvPr id="27" name="组合 26"/>
          <p:cNvGrpSpPr/>
          <p:nvPr/>
        </p:nvGrpSpPr>
        <p:grpSpPr>
          <a:xfrm>
            <a:off x="6852312" y="2276873"/>
            <a:ext cx="3502456" cy="3060340"/>
            <a:chOff x="5139234" y="1707654"/>
            <a:chExt cx="2626842" cy="2295255"/>
          </a:xfrm>
        </p:grpSpPr>
        <p:sp>
          <p:nvSpPr>
            <p:cNvPr id="9" name="Oval 19"/>
            <p:cNvSpPr/>
            <p:nvPr/>
          </p:nvSpPr>
          <p:spPr>
            <a:xfrm>
              <a:off x="5615648" y="1707654"/>
              <a:ext cx="1048182" cy="1048181"/>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0" name="Oval 20"/>
            <p:cNvSpPr/>
            <p:nvPr/>
          </p:nvSpPr>
          <p:spPr>
            <a:xfrm>
              <a:off x="6587696" y="1707654"/>
              <a:ext cx="1048182" cy="1048181"/>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4" name="TextBox 24"/>
            <p:cNvSpPr txBox="1">
              <a:spLocks/>
            </p:cNvSpPr>
            <p:nvPr/>
          </p:nvSpPr>
          <p:spPr bwMode="auto">
            <a:xfrm>
              <a:off x="5767423"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5" name="TextBox 25"/>
            <p:cNvSpPr txBox="1">
              <a:spLocks/>
            </p:cNvSpPr>
            <p:nvPr/>
          </p:nvSpPr>
          <p:spPr bwMode="auto">
            <a:xfrm>
              <a:off x="6739471" y="2433572"/>
              <a:ext cx="769906" cy="192073"/>
            </a:xfrm>
            <a:prstGeom prst="rect">
              <a:avLst/>
            </a:prstGeom>
            <a:noFill/>
            <a:extLst/>
          </p:spPr>
          <p:txBody>
            <a:bodyPr wrap="none" lIns="120000" tIns="62400" rIns="120000" bIns="62400">
              <a:normAutofit fontScale="70000" lnSpcReduction="20000"/>
            </a:bodyPr>
            <a:lstStyle/>
            <a:p>
              <a:pPr latinLnBrk="0"/>
              <a:r>
                <a:rPr lang="zh-CN" altLang="en-US" sz="1400">
                  <a:solidFill>
                    <a:schemeClr val="bg1"/>
                  </a:solidFill>
                  <a:latin typeface="微软雅黑" panose="020B0503020204020204" pitchFamily="34" charset="-122"/>
                  <a:ea typeface="微软雅黑" panose="020B0503020204020204" pitchFamily="34" charset="-122"/>
                </a:rPr>
                <a:t>标题文本预设 </a:t>
              </a:r>
            </a:p>
          </p:txBody>
        </p:sp>
        <p:sp>
          <p:nvSpPr>
            <p:cNvPr id="16" name="Freeform: Shape 32"/>
            <p:cNvSpPr>
              <a:spLocks/>
            </p:cNvSpPr>
            <p:nvPr/>
          </p:nvSpPr>
          <p:spPr bwMode="auto">
            <a:xfrm>
              <a:off x="5964516" y="1921760"/>
              <a:ext cx="426581" cy="42658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FEA8AE"/>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9" name="Freeform: Shape 35"/>
            <p:cNvSpPr>
              <a:spLocks/>
            </p:cNvSpPr>
            <p:nvPr/>
          </p:nvSpPr>
          <p:spPr bwMode="auto">
            <a:xfrm>
              <a:off x="6911948" y="1921760"/>
              <a:ext cx="426581" cy="426581"/>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FEA8AE"/>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4" name="Rectangle 41"/>
            <p:cNvSpPr/>
            <p:nvPr/>
          </p:nvSpPr>
          <p:spPr>
            <a:xfrm>
              <a:off x="5139234" y="3147662"/>
              <a:ext cx="2626842" cy="855247"/>
            </a:xfrm>
            <a:prstGeom prst="rect">
              <a:avLst/>
            </a:prstGeom>
          </p:spPr>
          <p:txBody>
            <a:bodyPr wrap="square">
              <a:normAutofit/>
            </a:bodyPr>
            <a:lstStyle/>
            <a:p>
              <a:pPr algn="ctr">
                <a:lnSpc>
                  <a:spcPct val="120000"/>
                </a:lnSpc>
                <a:defRPr/>
              </a:pPr>
              <a:r>
                <a:rPr lang="zh-CN" altLang="en-US" sz="933"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933" dirty="0">
                  <a:solidFill>
                    <a:schemeClr val="bg1"/>
                  </a:solidFill>
                  <a:latin typeface="微软雅黑" panose="020B0503020204020204" pitchFamily="34" charset="-122"/>
                  <a:ea typeface="微软雅黑" panose="020B0503020204020204" pitchFamily="34" charset="-122"/>
                </a:rPr>
              </a:br>
              <a:r>
                <a:rPr lang="zh-CN" altLang="en-US" sz="933" dirty="0">
                  <a:solidFill>
                    <a:schemeClr val="bg1"/>
                  </a:solidFill>
                  <a:latin typeface="微软雅黑" panose="020B0503020204020204" pitchFamily="34" charset="-122"/>
                  <a:ea typeface="微软雅黑" panose="020B0503020204020204" pitchFamily="34" charset="-122"/>
                </a:rPr>
                <a:t>如需更改请在（设置形状格式）菜单下（文本选项）中调整</a:t>
              </a:r>
            </a:p>
          </p:txBody>
        </p:sp>
      </p:grpSp>
    </p:spTree>
    <p:extLst>
      <p:ext uri="{BB962C8B-B14F-4D97-AF65-F5344CB8AC3E}">
        <p14:creationId xmlns:p14="http://schemas.microsoft.com/office/powerpoint/2010/main" val="278747940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8086" y="1808821"/>
            <a:ext cx="1728192"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603613" y="1821498"/>
            <a:ext cx="165618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 name="Freeform: Shape 27"/>
          <p:cNvSpPr>
            <a:spLocks/>
          </p:cNvSpPr>
          <p:nvPr/>
        </p:nvSpPr>
        <p:spPr bwMode="auto">
          <a:xfrm>
            <a:off x="1890142" y="1519290"/>
            <a:ext cx="569653" cy="569653"/>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a:extLst/>
        </p:spPr>
        <p:txBody>
          <a:bodyPr anchor="ctr"/>
          <a:lstStyle/>
          <a:p>
            <a:pPr algn="ctr"/>
            <a:endParaRPr sz="2400">
              <a:solidFill>
                <a:schemeClr val="bg1"/>
              </a:solidFill>
            </a:endParaRPr>
          </a:p>
        </p:txBody>
      </p:sp>
      <p:grpSp>
        <p:nvGrpSpPr>
          <p:cNvPr id="11" name="Group 28"/>
          <p:cNvGrpSpPr/>
          <p:nvPr/>
        </p:nvGrpSpPr>
        <p:grpSpPr>
          <a:xfrm>
            <a:off x="4339359" y="1594117"/>
            <a:ext cx="805481" cy="454765"/>
            <a:chOff x="6475413" y="254001"/>
            <a:chExt cx="762000" cy="430212"/>
          </a:xfrm>
          <a:solidFill>
            <a:schemeClr val="accent2"/>
          </a:solidFill>
        </p:grpSpPr>
        <p:sp>
          <p:nvSpPr>
            <p:cNvPr id="27" name="Freeform: Shape 29"/>
            <p:cNvSpPr>
              <a:spLocks/>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8" name="Freeform: Shape 30"/>
            <p:cNvSpPr>
              <a:spLocks/>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9" name="Freeform: Shape 31"/>
            <p:cNvSpPr>
              <a:spLocks/>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0" name="Freeform: Shape 32"/>
            <p:cNvSpPr>
              <a:spLocks/>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1" name="Freeform: Shape 33"/>
            <p:cNvSpPr>
              <a:spLocks/>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2" name="Freeform: Shape 34"/>
            <p:cNvSpPr>
              <a:spLocks/>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3" name="Freeform: Shape 35"/>
            <p:cNvSpPr>
              <a:spLocks/>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4" name="Freeform: Shape 36"/>
            <p:cNvSpPr>
              <a:spLocks/>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5" name="Freeform: Shape 37"/>
            <p:cNvSpPr>
              <a:spLocks/>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6" name="Freeform: Shape 38"/>
            <p:cNvSpPr>
              <a:spLocks/>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37" name="Freeform: Shape 39"/>
            <p:cNvSpPr>
              <a:spLocks/>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grpSp>
      <p:grpSp>
        <p:nvGrpSpPr>
          <p:cNvPr id="12" name="Group 40"/>
          <p:cNvGrpSpPr/>
          <p:nvPr/>
        </p:nvGrpSpPr>
        <p:grpSpPr>
          <a:xfrm>
            <a:off x="9739388" y="1549471"/>
            <a:ext cx="557744" cy="557744"/>
            <a:chOff x="1981200" y="163513"/>
            <a:chExt cx="609600" cy="609600"/>
          </a:xfrm>
          <a:solidFill>
            <a:schemeClr val="accent4"/>
          </a:solidFill>
        </p:grpSpPr>
        <p:sp>
          <p:nvSpPr>
            <p:cNvPr id="24" name="Freeform: Shape 41"/>
            <p:cNvSpPr>
              <a:spLocks/>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5" name="Freeform: Shape 42"/>
            <p:cNvSpPr>
              <a:spLocks/>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6" name="Freeform: Shape 43"/>
            <p:cNvSpPr>
              <a:spLocks/>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grpSp>
      <p:grpSp>
        <p:nvGrpSpPr>
          <p:cNvPr id="13" name="Group 44"/>
          <p:cNvGrpSpPr/>
          <p:nvPr/>
        </p:nvGrpSpPr>
        <p:grpSpPr>
          <a:xfrm>
            <a:off x="7041904" y="1525714"/>
            <a:ext cx="654828" cy="581508"/>
            <a:chOff x="152400" y="198438"/>
            <a:chExt cx="609600" cy="541338"/>
          </a:xfrm>
          <a:solidFill>
            <a:schemeClr val="accent3"/>
          </a:solidFill>
        </p:grpSpPr>
        <p:sp>
          <p:nvSpPr>
            <p:cNvPr id="21" name="Freeform: Shape 45"/>
            <p:cNvSpPr>
              <a:spLocks/>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2" name="Freeform: Shape 46"/>
            <p:cNvSpPr>
              <a:spLocks/>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sp>
          <p:nvSpPr>
            <p:cNvPr id="23" name="Freeform: Shape 47"/>
            <p:cNvSpPr>
              <a:spLocks/>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solidFill>
                  <a:schemeClr val="bg1"/>
                </a:solidFill>
              </a:endParaRPr>
            </a:p>
          </p:txBody>
        </p:sp>
      </p:grpSp>
      <p:cxnSp>
        <p:nvCxnSpPr>
          <p:cNvPr id="14" name="Straight Connector 51"/>
          <p:cNvCxnSpPr/>
          <p:nvPr/>
        </p:nvCxnSpPr>
        <p:spPr>
          <a:xfrm>
            <a:off x="5269174" y="1821498"/>
            <a:ext cx="165618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a:off x="7934736" y="1821498"/>
            <a:ext cx="165618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53"/>
          <p:cNvCxnSpPr/>
          <p:nvPr/>
        </p:nvCxnSpPr>
        <p:spPr>
          <a:xfrm>
            <a:off x="10452485" y="1821498"/>
            <a:ext cx="1739516"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6" name="Freeform: Shape 8"/>
          <p:cNvSpPr>
            <a:spLocks/>
          </p:cNvSpPr>
          <p:nvPr/>
        </p:nvSpPr>
        <p:spPr bwMode="auto">
          <a:xfrm>
            <a:off x="1058300" y="2354817"/>
            <a:ext cx="2233336"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7" name="Rectangle 55"/>
          <p:cNvSpPr/>
          <p:nvPr/>
        </p:nvSpPr>
        <p:spPr>
          <a:xfrm>
            <a:off x="1467081" y="3061793"/>
            <a:ext cx="1415772" cy="461665"/>
          </a:xfrm>
          <a:prstGeom prst="rect">
            <a:avLst/>
          </a:prstGeom>
        </p:spPr>
        <p:txBody>
          <a:bodyPr wrap="none">
            <a:normAutofit/>
          </a:bodyPr>
          <a:lstStyle/>
          <a:p>
            <a:pPr lvl="0" algn="ctr" fontAlgn="base">
              <a:spcBef>
                <a:spcPct val="0"/>
              </a:spcBef>
              <a:spcAft>
                <a:spcPct val="0"/>
              </a:spcAft>
            </a:pPr>
            <a:r>
              <a:rPr lang="zh-CN" altLang="en-US" sz="2133" b="1" dirty="0">
                <a:solidFill>
                  <a:schemeClr val="tx1">
                    <a:lumMod val="75000"/>
                    <a:lumOff val="25000"/>
                  </a:schemeClr>
                </a:solidFill>
              </a:rPr>
              <a:t>标题文本预设</a:t>
            </a:r>
          </a:p>
        </p:txBody>
      </p:sp>
      <p:sp>
        <p:nvSpPr>
          <p:cNvPr id="7" name="Freeform: Shape 12"/>
          <p:cNvSpPr>
            <a:spLocks/>
          </p:cNvSpPr>
          <p:nvPr/>
        </p:nvSpPr>
        <p:spPr bwMode="auto">
          <a:xfrm>
            <a:off x="3625434" y="2354817"/>
            <a:ext cx="2233333"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8" name="Rectangle 58"/>
          <p:cNvSpPr/>
          <p:nvPr/>
        </p:nvSpPr>
        <p:spPr>
          <a:xfrm>
            <a:off x="4027502" y="3061793"/>
            <a:ext cx="1415772" cy="461665"/>
          </a:xfrm>
          <a:prstGeom prst="rect">
            <a:avLst/>
          </a:prstGeom>
        </p:spPr>
        <p:txBody>
          <a:bodyPr wrap="none">
            <a:normAutofit/>
          </a:bodyPr>
          <a:lstStyle/>
          <a:p>
            <a:pPr lvl="0" algn="ctr" fontAlgn="base">
              <a:spcBef>
                <a:spcPct val="0"/>
              </a:spcBef>
              <a:spcAft>
                <a:spcPct val="0"/>
              </a:spcAft>
            </a:pPr>
            <a:r>
              <a:rPr lang="zh-CN" altLang="en-US" sz="2133" b="1">
                <a:solidFill>
                  <a:schemeClr val="tx1">
                    <a:lumMod val="75000"/>
                    <a:lumOff val="25000"/>
                  </a:schemeClr>
                </a:solidFill>
              </a:rPr>
              <a:t>标题文本预设</a:t>
            </a:r>
          </a:p>
        </p:txBody>
      </p:sp>
      <p:sp>
        <p:nvSpPr>
          <p:cNvPr id="8" name="Freeform: Shape 16"/>
          <p:cNvSpPr>
            <a:spLocks/>
          </p:cNvSpPr>
          <p:nvPr/>
        </p:nvSpPr>
        <p:spPr bwMode="auto">
          <a:xfrm>
            <a:off x="6260547" y="2354817"/>
            <a:ext cx="2233335"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19" name="Rectangle 59"/>
          <p:cNvSpPr/>
          <p:nvPr/>
        </p:nvSpPr>
        <p:spPr>
          <a:xfrm>
            <a:off x="6661431" y="3061793"/>
            <a:ext cx="1415772" cy="461665"/>
          </a:xfrm>
          <a:prstGeom prst="rect">
            <a:avLst/>
          </a:prstGeom>
        </p:spPr>
        <p:txBody>
          <a:bodyPr wrap="none">
            <a:normAutofit/>
          </a:bodyPr>
          <a:lstStyle/>
          <a:p>
            <a:pPr lvl="0" algn="ctr" fontAlgn="base">
              <a:spcBef>
                <a:spcPct val="0"/>
              </a:spcBef>
              <a:spcAft>
                <a:spcPct val="0"/>
              </a:spcAft>
            </a:pPr>
            <a:r>
              <a:rPr lang="zh-CN" altLang="en-US" sz="2133" b="1" dirty="0">
                <a:solidFill>
                  <a:schemeClr val="tx1">
                    <a:lumMod val="75000"/>
                    <a:lumOff val="25000"/>
                  </a:schemeClr>
                </a:solidFill>
              </a:rPr>
              <a:t>标题文本预设</a:t>
            </a:r>
          </a:p>
        </p:txBody>
      </p:sp>
      <p:sp>
        <p:nvSpPr>
          <p:cNvPr id="9" name="Freeform: Shape 20"/>
          <p:cNvSpPr>
            <a:spLocks/>
          </p:cNvSpPr>
          <p:nvPr/>
        </p:nvSpPr>
        <p:spPr bwMode="auto">
          <a:xfrm>
            <a:off x="8901593" y="2354817"/>
            <a:ext cx="2233335" cy="3410503"/>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92000" tIns="2544000" rIns="192000" bIns="81280" anchor="t" anchorCtr="1" compatLnSpc="1">
            <a:prstTxWarp prst="textNoShape">
              <a:avLst/>
            </a:prstTxWarp>
            <a:normAutofit/>
          </a:bodyPr>
          <a:lstStyle/>
          <a:p>
            <a:pPr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20" name="Rectangle 60"/>
          <p:cNvSpPr/>
          <p:nvPr/>
        </p:nvSpPr>
        <p:spPr>
          <a:xfrm>
            <a:off x="9331436" y="3061793"/>
            <a:ext cx="1415772" cy="461665"/>
          </a:xfrm>
          <a:prstGeom prst="rect">
            <a:avLst/>
          </a:prstGeom>
        </p:spPr>
        <p:txBody>
          <a:bodyPr wrap="none">
            <a:normAutofit/>
          </a:bodyPr>
          <a:lstStyle/>
          <a:p>
            <a:pPr lvl="0" algn="ctr" fontAlgn="base">
              <a:spcBef>
                <a:spcPct val="0"/>
              </a:spcBef>
              <a:spcAft>
                <a:spcPct val="0"/>
              </a:spcAft>
            </a:pPr>
            <a:r>
              <a:rPr lang="zh-CN" altLang="en-US" sz="2133" b="1">
                <a:solidFill>
                  <a:schemeClr val="tx1">
                    <a:lumMod val="75000"/>
                    <a:lumOff val="25000"/>
                  </a:schemeClr>
                </a:solidFill>
              </a:rPr>
              <a:t>标题文本预设</a:t>
            </a:r>
          </a:p>
        </p:txBody>
      </p:sp>
    </p:spTree>
    <p:extLst>
      <p:ext uri="{BB962C8B-B14F-4D97-AF65-F5344CB8AC3E}">
        <p14:creationId xmlns:p14="http://schemas.microsoft.com/office/powerpoint/2010/main" val="25562396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2" name="Shape 1972"/>
          <p:cNvSpPr/>
          <p:nvPr/>
        </p:nvSpPr>
        <p:spPr>
          <a:xfrm>
            <a:off x="4332548" y="2745076"/>
            <a:ext cx="484571" cy="484633"/>
          </a:xfrm>
          <a:prstGeom prst="chevron">
            <a:avLst>
              <a:gd name="adj" fmla="val 0"/>
            </a:avLst>
          </a:prstGeom>
          <a:solidFill>
            <a:srgbClr val="91958B"/>
          </a:solidFill>
          <a:ln w="12700">
            <a:miter lim="400000"/>
          </a:ln>
        </p:spPr>
        <p:txBody>
          <a:bodyPr lIns="0" tIns="0" rIns="0" bIns="0" anchor="ctr"/>
          <a:lstStyle/>
          <a:p>
            <a:pPr lvl="0" algn="ct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3" name="Shape 1973"/>
          <p:cNvSpPr/>
          <p:nvPr/>
        </p:nvSpPr>
        <p:spPr>
          <a:xfrm>
            <a:off x="7911921" y="2745076"/>
            <a:ext cx="484571" cy="484633"/>
          </a:xfrm>
          <a:prstGeom prst="chevron">
            <a:avLst>
              <a:gd name="adj" fmla="val 0"/>
            </a:avLst>
          </a:prstGeom>
          <a:solidFill>
            <a:srgbClr val="91958B"/>
          </a:solidFill>
          <a:ln w="12700">
            <a:miter lim="400000"/>
          </a:ln>
        </p:spPr>
        <p:txBody>
          <a:bodyPr lIns="0" tIns="0" rIns="0" bIns="0" anchor="ctr"/>
          <a:lstStyle/>
          <a:p>
            <a:pPr lvl="0" algn="ct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78" name="Group 1978"/>
          <p:cNvGrpSpPr/>
          <p:nvPr/>
        </p:nvGrpSpPr>
        <p:grpSpPr>
          <a:xfrm>
            <a:off x="1506148" y="4212594"/>
            <a:ext cx="2722653" cy="954594"/>
            <a:chOff x="0" y="0"/>
            <a:chExt cx="2723006" cy="954593"/>
          </a:xfrm>
        </p:grpSpPr>
        <p:sp>
          <p:nvSpPr>
            <p:cNvPr id="1975" name="Shape 1975"/>
            <p:cNvSpPr/>
            <p:nvPr/>
          </p:nvSpPr>
          <p:spPr>
            <a:xfrm>
              <a:off x="460579" y="0"/>
              <a:ext cx="509359" cy="510227"/>
            </a:xfrm>
            <a:custGeom>
              <a:avLst/>
              <a:gdLst/>
              <a:ahLst/>
              <a:cxnLst>
                <a:cxn ang="0">
                  <a:pos x="wd2" y="hd2"/>
                </a:cxn>
                <a:cxn ang="5400000">
                  <a:pos x="wd2" y="hd2"/>
                </a:cxn>
                <a:cxn ang="10800000">
                  <a:pos x="wd2" y="hd2"/>
                </a:cxn>
                <a:cxn ang="16200000">
                  <a:pos x="wd2" y="hd2"/>
                </a:cxn>
              </a:cxnLst>
              <a:rect l="0" t="0" r="r" b="b"/>
              <a:pathLst>
                <a:path w="21019" h="21600" extrusionOk="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30"/>
                  </a:moveTo>
                  <a:cubicBezTo>
                    <a:pt x="5813" y="18425"/>
                    <a:pt x="5454" y="17482"/>
                    <a:pt x="4730" y="16740"/>
                  </a:cubicBezTo>
                  <a:cubicBezTo>
                    <a:pt x="4046" y="16035"/>
                    <a:pt x="3150" y="15629"/>
                    <a:pt x="2257" y="15593"/>
                  </a:cubicBezTo>
                  <a:lnTo>
                    <a:pt x="2911" y="13158"/>
                  </a:lnTo>
                  <a:cubicBezTo>
                    <a:pt x="2959" y="12996"/>
                    <a:pt x="3052" y="12836"/>
                    <a:pt x="3168" y="12696"/>
                  </a:cubicBezTo>
                  <a:cubicBezTo>
                    <a:pt x="4485" y="11727"/>
                    <a:pt x="6512" y="12013"/>
                    <a:pt x="7920" y="13461"/>
                  </a:cubicBezTo>
                  <a:cubicBezTo>
                    <a:pt x="9409" y="14991"/>
                    <a:pt x="9639" y="17231"/>
                    <a:pt x="8492" y="18569"/>
                  </a:cubicBezTo>
                  <a:cubicBezTo>
                    <a:pt x="8416" y="18610"/>
                    <a:pt x="8339" y="18649"/>
                    <a:pt x="8256" y="18676"/>
                  </a:cubicBezTo>
                  <a:cubicBezTo>
                    <a:pt x="8256" y="18676"/>
                    <a:pt x="5828" y="19330"/>
                    <a:pt x="5828" y="19330"/>
                  </a:cubicBezTo>
                  <a:close/>
                  <a:moveTo>
                    <a:pt x="2737" y="20165"/>
                  </a:moveTo>
                  <a:cubicBezTo>
                    <a:pt x="2665" y="20182"/>
                    <a:pt x="2443" y="20240"/>
                    <a:pt x="2291" y="20250"/>
                  </a:cubicBezTo>
                  <a:cubicBezTo>
                    <a:pt x="1751" y="20245"/>
                    <a:pt x="1313" y="19793"/>
                    <a:pt x="1313" y="19238"/>
                  </a:cubicBezTo>
                  <a:cubicBezTo>
                    <a:pt x="1321" y="19125"/>
                    <a:pt x="1365" y="18930"/>
                    <a:pt x="1380" y="18858"/>
                  </a:cubicBezTo>
                  <a:lnTo>
                    <a:pt x="2071" y="16284"/>
                  </a:lnTo>
                  <a:cubicBezTo>
                    <a:pt x="2822" y="16262"/>
                    <a:pt x="3630" y="16563"/>
                    <a:pt x="4265" y="17216"/>
                  </a:cubicBezTo>
                  <a:cubicBezTo>
                    <a:pt x="4911" y="17879"/>
                    <a:pt x="5214" y="18726"/>
                    <a:pt x="5181" y="19505"/>
                  </a:cubicBezTo>
                  <a:cubicBezTo>
                    <a:pt x="5181" y="19505"/>
                    <a:pt x="2737" y="20165"/>
                    <a:pt x="2737" y="20165"/>
                  </a:cubicBezTo>
                  <a:close/>
                  <a:moveTo>
                    <a:pt x="6888" y="11180"/>
                  </a:moveTo>
                  <a:cubicBezTo>
                    <a:pt x="6280" y="10928"/>
                    <a:pt x="5642" y="10783"/>
                    <a:pt x="5004" y="10774"/>
                  </a:cubicBezTo>
                  <a:lnTo>
                    <a:pt x="10063" y="5536"/>
                  </a:lnTo>
                  <a:cubicBezTo>
                    <a:pt x="10838" y="4759"/>
                    <a:pt x="11966" y="4536"/>
                    <a:pt x="13077" y="4819"/>
                  </a:cubicBezTo>
                  <a:cubicBezTo>
                    <a:pt x="13077" y="4819"/>
                    <a:pt x="6888" y="11180"/>
                    <a:pt x="6888" y="11180"/>
                  </a:cubicBezTo>
                  <a:close/>
                  <a:moveTo>
                    <a:pt x="9717" y="13673"/>
                  </a:moveTo>
                  <a:cubicBezTo>
                    <a:pt x="9473" y="13259"/>
                    <a:pt x="9194" y="12860"/>
                    <a:pt x="8848" y="12506"/>
                  </a:cubicBezTo>
                  <a:cubicBezTo>
                    <a:pt x="8447" y="12094"/>
                    <a:pt x="7986" y="11771"/>
                    <a:pt x="7507" y="11499"/>
                  </a:cubicBezTo>
                  <a:lnTo>
                    <a:pt x="13767" y="5064"/>
                  </a:lnTo>
                  <a:cubicBezTo>
                    <a:pt x="14259" y="5288"/>
                    <a:pt x="14729" y="5607"/>
                    <a:pt x="15145" y="6035"/>
                  </a:cubicBezTo>
                  <a:cubicBezTo>
                    <a:pt x="15500" y="6398"/>
                    <a:pt x="15775" y="6806"/>
                    <a:pt x="15987" y="7229"/>
                  </a:cubicBezTo>
                  <a:cubicBezTo>
                    <a:pt x="15987" y="7229"/>
                    <a:pt x="9717" y="13673"/>
                    <a:pt x="9717" y="13673"/>
                  </a:cubicBezTo>
                  <a:close/>
                  <a:moveTo>
                    <a:pt x="10519" y="16062"/>
                  </a:moveTo>
                  <a:cubicBezTo>
                    <a:pt x="10465" y="15453"/>
                    <a:pt x="10298" y="14855"/>
                    <a:pt x="10047" y="14289"/>
                  </a:cubicBezTo>
                  <a:lnTo>
                    <a:pt x="16257" y="7906"/>
                  </a:lnTo>
                  <a:cubicBezTo>
                    <a:pt x="16637" y="9140"/>
                    <a:pt x="16442" y="10429"/>
                    <a:pt x="15610" y="11285"/>
                  </a:cubicBezTo>
                  <a:cubicBezTo>
                    <a:pt x="15604" y="11291"/>
                    <a:pt x="15598" y="11294"/>
                    <a:pt x="15593" y="11299"/>
                  </a:cubicBezTo>
                  <a:lnTo>
                    <a:pt x="15602" y="11307"/>
                  </a:lnTo>
                  <a:lnTo>
                    <a:pt x="10525" y="16566"/>
                  </a:lnTo>
                  <a:cubicBezTo>
                    <a:pt x="10527" y="16398"/>
                    <a:pt x="10534" y="16233"/>
                    <a:pt x="10519" y="16062"/>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8"/>
                  </a:lnTo>
                  <a:cubicBezTo>
                    <a:pt x="1998" y="11967"/>
                    <a:pt x="1771" y="12365"/>
                    <a:pt x="1645" y="12798"/>
                  </a:cubicBezTo>
                  <a:lnTo>
                    <a:pt x="102" y="18542"/>
                  </a:lnTo>
                  <a:cubicBezTo>
                    <a:pt x="100" y="18558"/>
                    <a:pt x="0" y="19009"/>
                    <a:pt x="0" y="19238"/>
                  </a:cubicBezTo>
                  <a:cubicBezTo>
                    <a:pt x="0" y="20542"/>
                    <a:pt x="1030" y="21600"/>
                    <a:pt x="2302" y="21600"/>
                  </a:cubicBezTo>
                  <a:cubicBezTo>
                    <a:pt x="2554" y="21600"/>
                    <a:pt x="3044" y="21476"/>
                    <a:pt x="3062" y="21474"/>
                  </a:cubicBezTo>
                  <a:lnTo>
                    <a:pt x="8630" y="19970"/>
                  </a:lnTo>
                  <a:cubicBezTo>
                    <a:pt x="9054" y="19840"/>
                    <a:pt x="9439" y="19605"/>
                    <a:pt x="9750" y="19284"/>
                  </a:cubicBezTo>
                  <a:lnTo>
                    <a:pt x="19776" y="8899"/>
                  </a:lnTo>
                  <a:cubicBezTo>
                    <a:pt x="21600" y="7023"/>
                    <a:pt x="21394" y="3881"/>
                    <a:pt x="19308" y="1741"/>
                  </a:cubicBezTo>
                </a:path>
              </a:pathLst>
            </a:cu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algn="ctr" defTabSz="711182">
                <a:lnSpc>
                  <a:spcPct val="90000"/>
                </a:lnSpc>
                <a:spcBef>
                  <a:spcPts val="700"/>
                </a:spcBef>
              </a:pPr>
              <a:endParaRPr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6" name="Shape 1976"/>
            <p:cNvSpPr/>
            <p:nvPr/>
          </p:nvSpPr>
          <p:spPr>
            <a:xfrm>
              <a:off x="959222" y="319301"/>
              <a:ext cx="913186" cy="3385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a:solidFill>
                    <a:srgbClr val="1C789F"/>
                  </a:solidFill>
                  <a:latin typeface="+mj-lt"/>
                  <a:ea typeface="+mj-ea"/>
                  <a:cs typeface="+mj-cs"/>
                  <a:sym typeface="Source Sans Pro"/>
                </a:defRPr>
              </a:lvl1pPr>
            </a:lstStyle>
            <a:p>
              <a:pPr lvl="0">
                <a:defRPr>
                  <a:solidFill>
                    <a:srgbClr val="000000"/>
                  </a:solidFill>
                </a:defRPr>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77" name="Shape 1977"/>
            <p:cNvSpPr/>
            <p:nvPr/>
          </p:nvSpPr>
          <p:spPr>
            <a:xfrm>
              <a:off x="0" y="646818"/>
              <a:ext cx="2723006" cy="3077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0" algn="ctr">
                <a:defRPr>
                  <a:solidFill>
                    <a:srgbClr val="000000"/>
                  </a:solidFill>
                </a:defRPr>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84" name="Group 1984"/>
          <p:cNvGrpSpPr/>
          <p:nvPr/>
        </p:nvGrpSpPr>
        <p:grpSpPr>
          <a:xfrm>
            <a:off x="4824974" y="4232353"/>
            <a:ext cx="2722655" cy="934836"/>
            <a:chOff x="0" y="0"/>
            <a:chExt cx="2723006" cy="934836"/>
          </a:xfrm>
        </p:grpSpPr>
        <p:sp>
          <p:nvSpPr>
            <p:cNvPr id="1979" name="Shape 1979"/>
            <p:cNvSpPr/>
            <p:nvPr/>
          </p:nvSpPr>
          <p:spPr>
            <a:xfrm>
              <a:off x="904969" y="254246"/>
              <a:ext cx="913186" cy="3385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a:solidFill>
                    <a:srgbClr val="619405"/>
                  </a:solidFill>
                  <a:latin typeface="+mj-lt"/>
                  <a:ea typeface="+mj-ea"/>
                  <a:cs typeface="+mj-cs"/>
                  <a:sym typeface="Source Sans Pro"/>
                </a:defRPr>
              </a:lvl1pPr>
            </a:lstStyle>
            <a:p>
              <a:pPr lvl="0">
                <a:defRPr>
                  <a:solidFill>
                    <a:srgbClr val="000000"/>
                  </a:solidFill>
                </a:defRPr>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82" name="Group 1982"/>
            <p:cNvGrpSpPr/>
            <p:nvPr/>
          </p:nvGrpSpPr>
          <p:grpSpPr>
            <a:xfrm>
              <a:off x="430392" y="0"/>
              <a:ext cx="510227" cy="509356"/>
              <a:chOff x="0" y="0"/>
              <a:chExt cx="510226" cy="509355"/>
            </a:xfrm>
          </p:grpSpPr>
          <p:sp>
            <p:nvSpPr>
              <p:cNvPr id="1980" name="Shape 1980"/>
              <p:cNvSpPr/>
              <p:nvPr/>
            </p:nvSpPr>
            <p:spPr>
              <a:xfrm>
                <a:off x="-1" y="0"/>
                <a:ext cx="510228" cy="509356"/>
              </a:xfrm>
              <a:custGeom>
                <a:avLst/>
                <a:gdLst/>
                <a:ahLst/>
                <a:cxnLst>
                  <a:cxn ang="0">
                    <a:pos x="wd2" y="hd2"/>
                  </a:cxn>
                  <a:cxn ang="5400000">
                    <a:pos x="wd2" y="hd2"/>
                  </a:cxn>
                  <a:cxn ang="10800000">
                    <a:pos x="wd2" y="hd2"/>
                  </a:cxn>
                  <a:cxn ang="16200000">
                    <a:pos x="wd2" y="hd2"/>
                  </a:cxn>
                </a:cxnLst>
                <a:rect l="0" t="0" r="r" b="b"/>
                <a:pathLst>
                  <a:path w="21600" h="21600" extrusionOk="0">
                    <a:moveTo>
                      <a:pt x="14851" y="12151"/>
                    </a:moveTo>
                    <a:cubicBezTo>
                      <a:pt x="13852" y="12151"/>
                      <a:pt x="12927" y="11860"/>
                      <a:pt x="12125" y="11387"/>
                    </a:cubicBezTo>
                    <a:lnTo>
                      <a:pt x="11893" y="11619"/>
                    </a:lnTo>
                    <a:lnTo>
                      <a:pt x="11133" y="12378"/>
                    </a:lnTo>
                    <a:lnTo>
                      <a:pt x="9846" y="13664"/>
                    </a:lnTo>
                    <a:cubicBezTo>
                      <a:pt x="9593" y="13917"/>
                      <a:pt x="9451" y="14261"/>
                      <a:pt x="9451" y="14618"/>
                    </a:cubicBezTo>
                    <a:lnTo>
                      <a:pt x="9451" y="16201"/>
                    </a:lnTo>
                    <a:lnTo>
                      <a:pt x="8101" y="16201"/>
                    </a:lnTo>
                    <a:cubicBezTo>
                      <a:pt x="7356" y="16201"/>
                      <a:pt x="6751" y="16805"/>
                      <a:pt x="6751" y="17550"/>
                    </a:cubicBezTo>
                    <a:lnTo>
                      <a:pt x="6751" y="18901"/>
                    </a:lnTo>
                    <a:lnTo>
                      <a:pt x="5170" y="18901"/>
                    </a:lnTo>
                    <a:cubicBezTo>
                      <a:pt x="4812" y="18901"/>
                      <a:pt x="4469" y="19043"/>
                      <a:pt x="4216" y="19296"/>
                    </a:cubicBezTo>
                    <a:lnTo>
                      <a:pt x="3259" y="20253"/>
                    </a:lnTo>
                    <a:lnTo>
                      <a:pt x="1352" y="20250"/>
                    </a:lnTo>
                    <a:lnTo>
                      <a:pt x="1350" y="18327"/>
                    </a:lnTo>
                    <a:lnTo>
                      <a:pt x="9223" y="10467"/>
                    </a:lnTo>
                    <a:cubicBezTo>
                      <a:pt x="9223" y="10467"/>
                      <a:pt x="9223" y="10467"/>
                      <a:pt x="9224" y="10468"/>
                    </a:cubicBezTo>
                    <a:lnTo>
                      <a:pt x="10215" y="9477"/>
                    </a:lnTo>
                    <a:cubicBezTo>
                      <a:pt x="9741" y="8674"/>
                      <a:pt x="9451" y="7748"/>
                      <a:pt x="9451" y="6750"/>
                    </a:cubicBezTo>
                    <a:cubicBezTo>
                      <a:pt x="9451" y="3767"/>
                      <a:pt x="11870" y="1350"/>
                      <a:pt x="14851" y="1350"/>
                    </a:cubicBezTo>
                    <a:cubicBezTo>
                      <a:pt x="17833" y="1350"/>
                      <a:pt x="20251" y="3767"/>
                      <a:pt x="20251" y="6750"/>
                    </a:cubicBezTo>
                    <a:cubicBezTo>
                      <a:pt x="20251" y="9732"/>
                      <a:pt x="17833" y="12151"/>
                      <a:pt x="14851" y="12151"/>
                    </a:cubicBezTo>
                    <a:moveTo>
                      <a:pt x="14851" y="0"/>
                    </a:moveTo>
                    <a:cubicBezTo>
                      <a:pt x="11124" y="0"/>
                      <a:pt x="8101" y="3022"/>
                      <a:pt x="8101" y="6750"/>
                    </a:cubicBezTo>
                    <a:cubicBezTo>
                      <a:pt x="8101" y="7617"/>
                      <a:pt x="8283" y="8438"/>
                      <a:pt x="8582" y="9199"/>
                    </a:cubicBezTo>
                    <a:lnTo>
                      <a:pt x="383" y="17401"/>
                    </a:lnTo>
                    <a:cubicBezTo>
                      <a:pt x="146" y="17638"/>
                      <a:pt x="0" y="17864"/>
                      <a:pt x="0" y="18226"/>
                    </a:cubicBezTo>
                    <a:lnTo>
                      <a:pt x="0" y="20250"/>
                    </a:lnTo>
                    <a:cubicBezTo>
                      <a:pt x="0" y="20973"/>
                      <a:pt x="626" y="21600"/>
                      <a:pt x="1349" y="21600"/>
                    </a:cubicBezTo>
                    <a:lnTo>
                      <a:pt x="3374" y="21600"/>
                    </a:lnTo>
                    <a:cubicBezTo>
                      <a:pt x="3736" y="21600"/>
                      <a:pt x="3965" y="21456"/>
                      <a:pt x="4202" y="21220"/>
                    </a:cubicBezTo>
                    <a:lnTo>
                      <a:pt x="5170" y="20250"/>
                    </a:lnTo>
                    <a:lnTo>
                      <a:pt x="6751" y="20250"/>
                    </a:lnTo>
                    <a:cubicBezTo>
                      <a:pt x="7496" y="20250"/>
                      <a:pt x="8101" y="19646"/>
                      <a:pt x="8101" y="18901"/>
                    </a:cubicBezTo>
                    <a:lnTo>
                      <a:pt x="8101" y="17550"/>
                    </a:lnTo>
                    <a:lnTo>
                      <a:pt x="9451" y="17550"/>
                    </a:lnTo>
                    <a:cubicBezTo>
                      <a:pt x="10196" y="17550"/>
                      <a:pt x="10802" y="16946"/>
                      <a:pt x="10802" y="16201"/>
                    </a:cubicBezTo>
                    <a:lnTo>
                      <a:pt x="10802" y="14618"/>
                    </a:lnTo>
                    <a:lnTo>
                      <a:pt x="12401" y="13019"/>
                    </a:lnTo>
                    <a:cubicBezTo>
                      <a:pt x="13163" y="13318"/>
                      <a:pt x="13983" y="13501"/>
                      <a:pt x="14851" y="13501"/>
                    </a:cubicBezTo>
                    <a:cubicBezTo>
                      <a:pt x="18578" y="13501"/>
                      <a:pt x="21600" y="10477"/>
                      <a:pt x="21600" y="6750"/>
                    </a:cubicBezTo>
                    <a:cubicBezTo>
                      <a:pt x="21600" y="3022"/>
                      <a:pt x="18578" y="0"/>
                      <a:pt x="14851" y="0"/>
                    </a:cubicBezTo>
                  </a:path>
                </a:pathLst>
              </a:custGeom>
              <a:solidFill>
                <a:schemeClr val="accent2"/>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algn="ctr" defTabSz="1066773">
                  <a:lnSpc>
                    <a:spcPct val="90000"/>
                  </a:lnSpc>
                  <a:spcBef>
                    <a:spcPts val="700"/>
                  </a:spcBef>
                </a:pPr>
                <a:endParaRPr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1" name="Shape 1981"/>
              <p:cNvSpPr/>
              <p:nvPr/>
            </p:nvSpPr>
            <p:spPr>
              <a:xfrm>
                <a:off x="318688" y="63558"/>
                <a:ext cx="127128" cy="127131"/>
              </a:xfrm>
              <a:custGeom>
                <a:avLst/>
                <a:gdLst/>
                <a:ahLst/>
                <a:cxnLst>
                  <a:cxn ang="0">
                    <a:pos x="wd2" y="hd2"/>
                  </a:cxn>
                  <a:cxn ang="5400000">
                    <a:pos x="wd2" y="hd2"/>
                  </a:cxn>
                  <a:cxn ang="10800000">
                    <a:pos x="wd2" y="hd2"/>
                  </a:cxn>
                  <a:cxn ang="16200000">
                    <a:pos x="wd2" y="hd2"/>
                  </a:cxn>
                </a:cxnLst>
                <a:rect l="0" t="0" r="r" b="b"/>
                <a:pathLst>
                  <a:path w="21600" h="21333" extrusionOk="0">
                    <a:moveTo>
                      <a:pt x="13008" y="18685"/>
                    </a:moveTo>
                    <a:cubicBezTo>
                      <a:pt x="9017" y="15851"/>
                      <a:pt x="5542" y="12416"/>
                      <a:pt x="2694" y="8571"/>
                    </a:cubicBezTo>
                    <a:cubicBezTo>
                      <a:pt x="3736" y="5629"/>
                      <a:pt x="5693" y="3698"/>
                      <a:pt x="8585" y="2648"/>
                    </a:cubicBezTo>
                    <a:cubicBezTo>
                      <a:pt x="12578" y="5490"/>
                      <a:pt x="16048" y="8912"/>
                      <a:pt x="18889" y="12810"/>
                    </a:cubicBezTo>
                    <a:cubicBezTo>
                      <a:pt x="17836" y="15731"/>
                      <a:pt x="15883" y="17648"/>
                      <a:pt x="13008" y="18685"/>
                    </a:cubicBezTo>
                    <a:moveTo>
                      <a:pt x="21110" y="11296"/>
                    </a:moveTo>
                    <a:cubicBezTo>
                      <a:pt x="18081" y="7131"/>
                      <a:pt x="14396" y="3497"/>
                      <a:pt x="10161" y="485"/>
                    </a:cubicBezTo>
                    <a:cubicBezTo>
                      <a:pt x="9468" y="-7"/>
                      <a:pt x="8579" y="-133"/>
                      <a:pt x="7778" y="146"/>
                    </a:cubicBezTo>
                    <a:cubicBezTo>
                      <a:pt x="4027" y="1451"/>
                      <a:pt x="1463" y="3984"/>
                      <a:pt x="145" y="7688"/>
                    </a:cubicBezTo>
                    <a:cubicBezTo>
                      <a:pt x="46" y="7963"/>
                      <a:pt x="0" y="8253"/>
                      <a:pt x="0" y="8538"/>
                    </a:cubicBezTo>
                    <a:cubicBezTo>
                      <a:pt x="0" y="9072"/>
                      <a:pt x="167" y="9597"/>
                      <a:pt x="487" y="10042"/>
                    </a:cubicBezTo>
                    <a:cubicBezTo>
                      <a:pt x="3525" y="14214"/>
                      <a:pt x="7211" y="17851"/>
                      <a:pt x="11431" y="20851"/>
                    </a:cubicBezTo>
                    <a:cubicBezTo>
                      <a:pt x="12122" y="21339"/>
                      <a:pt x="13010" y="21467"/>
                      <a:pt x="13812" y="21189"/>
                    </a:cubicBezTo>
                    <a:cubicBezTo>
                      <a:pt x="17563" y="19894"/>
                      <a:pt x="20133" y="17357"/>
                      <a:pt x="21451" y="13648"/>
                    </a:cubicBezTo>
                    <a:cubicBezTo>
                      <a:pt x="21551" y="13373"/>
                      <a:pt x="21600" y="13082"/>
                      <a:pt x="21600" y="12797"/>
                    </a:cubicBezTo>
                    <a:cubicBezTo>
                      <a:pt x="21600" y="12266"/>
                      <a:pt x="21429" y="11741"/>
                      <a:pt x="21110" y="11296"/>
                    </a:cubicBezTo>
                  </a:path>
                </a:pathLst>
              </a:custGeom>
              <a:solidFill>
                <a:schemeClr val="accent2"/>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algn="ctr" defTabSz="1066773">
                  <a:lnSpc>
                    <a:spcPct val="90000"/>
                  </a:lnSpc>
                  <a:spcBef>
                    <a:spcPts val="700"/>
                  </a:spcBef>
                </a:pPr>
                <a:endParaRPr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83" name="Shape 1983"/>
            <p:cNvSpPr/>
            <p:nvPr/>
          </p:nvSpPr>
          <p:spPr>
            <a:xfrm>
              <a:off x="0" y="627061"/>
              <a:ext cx="2723006" cy="3077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0" algn="ctr">
                <a:defRPr>
                  <a:solidFill>
                    <a:srgbClr val="000000"/>
                  </a:solidFill>
                </a:defRPr>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90" name="Group 1990"/>
          <p:cNvGrpSpPr/>
          <p:nvPr/>
        </p:nvGrpSpPr>
        <p:grpSpPr>
          <a:xfrm>
            <a:off x="8154207" y="4181915"/>
            <a:ext cx="2722653" cy="914792"/>
            <a:chOff x="0" y="0"/>
            <a:chExt cx="2723006" cy="914792"/>
          </a:xfrm>
        </p:grpSpPr>
        <p:grpSp>
          <p:nvGrpSpPr>
            <p:cNvPr id="1987" name="Group 1987"/>
            <p:cNvGrpSpPr/>
            <p:nvPr/>
          </p:nvGrpSpPr>
          <p:grpSpPr>
            <a:xfrm>
              <a:off x="280557" y="0"/>
              <a:ext cx="509380" cy="509356"/>
              <a:chOff x="0" y="0"/>
              <a:chExt cx="509379" cy="509355"/>
            </a:xfrm>
          </p:grpSpPr>
          <p:sp>
            <p:nvSpPr>
              <p:cNvPr id="1985" name="Shape 1985"/>
              <p:cNvSpPr/>
              <p:nvPr/>
            </p:nvSpPr>
            <p:spPr>
              <a:xfrm>
                <a:off x="0" y="0"/>
                <a:ext cx="509380" cy="509356"/>
              </a:xfrm>
              <a:custGeom>
                <a:avLst/>
                <a:gdLst/>
                <a:ahLst/>
                <a:cxnLst>
                  <a:cxn ang="0">
                    <a:pos x="wd2" y="hd2"/>
                  </a:cxn>
                  <a:cxn ang="5400000">
                    <a:pos x="wd2" y="hd2"/>
                  </a:cxn>
                  <a:cxn ang="10800000">
                    <a:pos x="wd2" y="hd2"/>
                  </a:cxn>
                  <a:cxn ang="16200000">
                    <a:pos x="wd2" y="hd2"/>
                  </a:cxn>
                </a:cxnLst>
                <a:rect l="0" t="0" r="r" b="b"/>
                <a:pathLst>
                  <a:path w="21600" h="21600" extrusionOk="0">
                    <a:moveTo>
                      <a:pt x="13499" y="14851"/>
                    </a:moveTo>
                    <a:cubicBezTo>
                      <a:pt x="9772" y="14851"/>
                      <a:pt x="6749" y="11828"/>
                      <a:pt x="6749" y="8100"/>
                    </a:cubicBezTo>
                    <a:cubicBezTo>
                      <a:pt x="6749" y="4372"/>
                      <a:pt x="9772" y="1350"/>
                      <a:pt x="13499" y="1350"/>
                    </a:cubicBezTo>
                    <a:cubicBezTo>
                      <a:pt x="17227" y="1350"/>
                      <a:pt x="20249" y="4372"/>
                      <a:pt x="20249" y="8100"/>
                    </a:cubicBezTo>
                    <a:cubicBezTo>
                      <a:pt x="20249" y="11828"/>
                      <a:pt x="17227" y="14851"/>
                      <a:pt x="13499" y="14851"/>
                    </a:cubicBezTo>
                    <a:moveTo>
                      <a:pt x="3236" y="20043"/>
                    </a:moveTo>
                    <a:cubicBezTo>
                      <a:pt x="3019" y="20267"/>
                      <a:pt x="2718" y="20409"/>
                      <a:pt x="2382" y="20409"/>
                    </a:cubicBezTo>
                    <a:cubicBezTo>
                      <a:pt x="1724" y="20409"/>
                      <a:pt x="1191" y="19876"/>
                      <a:pt x="1191" y="19219"/>
                    </a:cubicBezTo>
                    <a:cubicBezTo>
                      <a:pt x="1191" y="18882"/>
                      <a:pt x="1332" y="18581"/>
                      <a:pt x="1557" y="18364"/>
                    </a:cubicBezTo>
                    <a:lnTo>
                      <a:pt x="1551" y="18359"/>
                    </a:lnTo>
                    <a:lnTo>
                      <a:pt x="6996" y="12914"/>
                    </a:lnTo>
                    <a:cubicBezTo>
                      <a:pt x="7472" y="13556"/>
                      <a:pt x="8039" y="14123"/>
                      <a:pt x="8680" y="14600"/>
                    </a:cubicBezTo>
                    <a:cubicBezTo>
                      <a:pt x="8680" y="14600"/>
                      <a:pt x="3236" y="20043"/>
                      <a:pt x="3236" y="20043"/>
                    </a:cubicBezTo>
                    <a:close/>
                    <a:moveTo>
                      <a:pt x="13499" y="0"/>
                    </a:moveTo>
                    <a:cubicBezTo>
                      <a:pt x="9026" y="0"/>
                      <a:pt x="5399" y="3626"/>
                      <a:pt x="5399" y="8100"/>
                    </a:cubicBezTo>
                    <a:cubicBezTo>
                      <a:pt x="5399" y="9467"/>
                      <a:pt x="5742" y="10754"/>
                      <a:pt x="6341" y="11885"/>
                    </a:cubicBezTo>
                    <a:lnTo>
                      <a:pt x="709" y="17516"/>
                    </a:lnTo>
                    <a:lnTo>
                      <a:pt x="713" y="17521"/>
                    </a:lnTo>
                    <a:cubicBezTo>
                      <a:pt x="274" y="17954"/>
                      <a:pt x="0" y="18553"/>
                      <a:pt x="0" y="19219"/>
                    </a:cubicBezTo>
                    <a:cubicBezTo>
                      <a:pt x="0" y="20534"/>
                      <a:pt x="1066" y="21600"/>
                      <a:pt x="2382" y="21600"/>
                    </a:cubicBezTo>
                    <a:cubicBezTo>
                      <a:pt x="3047" y="21600"/>
                      <a:pt x="3647" y="21327"/>
                      <a:pt x="4079" y="20886"/>
                    </a:cubicBezTo>
                    <a:lnTo>
                      <a:pt x="4078" y="20885"/>
                    </a:lnTo>
                    <a:lnTo>
                      <a:pt x="9708" y="15256"/>
                    </a:lnTo>
                    <a:cubicBezTo>
                      <a:pt x="10839" y="15857"/>
                      <a:pt x="12128" y="16201"/>
                      <a:pt x="13499" y="16201"/>
                    </a:cubicBezTo>
                    <a:cubicBezTo>
                      <a:pt x="17973" y="16201"/>
                      <a:pt x="21600" y="12574"/>
                      <a:pt x="21600" y="8100"/>
                    </a:cubicBezTo>
                    <a:cubicBezTo>
                      <a:pt x="21600" y="3626"/>
                      <a:pt x="17973" y="0"/>
                      <a:pt x="13499" y="0"/>
                    </a:cubicBezTo>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algn="ctr" defTabSz="1333467">
                  <a:lnSpc>
                    <a:spcPct val="90000"/>
                  </a:lnSpc>
                  <a:spcBef>
                    <a:spcPts val="700"/>
                  </a:spcBef>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6" name="Shape 1986"/>
              <p:cNvSpPr/>
              <p:nvPr/>
            </p:nvSpPr>
            <p:spPr>
              <a:xfrm>
                <a:off x="206363" y="79236"/>
                <a:ext cx="120157" cy="119292"/>
              </a:xfrm>
              <a:custGeom>
                <a:avLst/>
                <a:gdLst/>
                <a:ahLst/>
                <a:cxnLst>
                  <a:cxn ang="0">
                    <a:pos x="wd2" y="hd2"/>
                  </a:cxn>
                  <a:cxn ang="5400000">
                    <a:pos x="wd2" y="hd2"/>
                  </a:cxn>
                  <a:cxn ang="10800000">
                    <a:pos x="wd2" y="hd2"/>
                  </a:cxn>
                  <a:cxn ang="16200000">
                    <a:pos x="wd2" y="hd2"/>
                  </a:cxn>
                </a:cxnLst>
                <a:rect l="0" t="0" r="r" b="b"/>
                <a:pathLst>
                  <a:path w="21600" h="21600" extrusionOk="0">
                    <a:moveTo>
                      <a:pt x="20161" y="0"/>
                    </a:moveTo>
                    <a:cubicBezTo>
                      <a:pt x="9025" y="0"/>
                      <a:pt x="0" y="9025"/>
                      <a:pt x="0" y="20160"/>
                    </a:cubicBezTo>
                    <a:cubicBezTo>
                      <a:pt x="0" y="20954"/>
                      <a:pt x="644" y="21600"/>
                      <a:pt x="1440" y="21600"/>
                    </a:cubicBezTo>
                    <a:cubicBezTo>
                      <a:pt x="2235" y="21600"/>
                      <a:pt x="2880" y="20954"/>
                      <a:pt x="2880" y="20160"/>
                    </a:cubicBezTo>
                    <a:cubicBezTo>
                      <a:pt x="2880" y="10618"/>
                      <a:pt x="10617" y="2880"/>
                      <a:pt x="20161" y="2880"/>
                    </a:cubicBezTo>
                    <a:cubicBezTo>
                      <a:pt x="20956" y="2880"/>
                      <a:pt x="21600" y="2234"/>
                      <a:pt x="21600" y="1440"/>
                    </a:cubicBezTo>
                    <a:cubicBezTo>
                      <a:pt x="21600" y="645"/>
                      <a:pt x="20956" y="0"/>
                      <a:pt x="20161" y="0"/>
                    </a:cubicBezTo>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algn="ctr" defTabSz="1333467">
                  <a:lnSpc>
                    <a:spcPct val="90000"/>
                  </a:lnSpc>
                  <a:spcBef>
                    <a:spcPts val="700"/>
                  </a:spcBef>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88" name="Shape 1988"/>
            <p:cNvSpPr/>
            <p:nvPr/>
          </p:nvSpPr>
          <p:spPr>
            <a:xfrm>
              <a:off x="863357" y="200967"/>
              <a:ext cx="913186" cy="33855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defRPr>
                  <a:solidFill>
                    <a:srgbClr val="000000"/>
                  </a:solidFill>
                </a:defRPr>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89" name="Shape 1989"/>
            <p:cNvSpPr/>
            <p:nvPr/>
          </p:nvSpPr>
          <p:spPr>
            <a:xfrm>
              <a:off x="0" y="607017"/>
              <a:ext cx="2723006" cy="30777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0" algn="ctr">
                <a:defRPr>
                  <a:solidFill>
                    <a:srgbClr val="000000"/>
                  </a:solidFill>
                </a:defRPr>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94" name="Group 1994"/>
          <p:cNvGrpSpPr/>
          <p:nvPr/>
        </p:nvGrpSpPr>
        <p:grpSpPr>
          <a:xfrm>
            <a:off x="8630882" y="1844537"/>
            <a:ext cx="1932039" cy="1931943"/>
            <a:chOff x="-1" y="-1"/>
            <a:chExt cx="1932290" cy="1931941"/>
          </a:xfrm>
        </p:grpSpPr>
        <p:sp>
          <p:nvSpPr>
            <p:cNvPr id="1991" name="Shape 1991"/>
            <p:cNvSpPr/>
            <p:nvPr/>
          </p:nvSpPr>
          <p:spPr>
            <a:xfrm>
              <a:off x="-1" y="-1"/>
              <a:ext cx="1932290" cy="193194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algn="ctr" defTabSz="1333467">
                <a:lnSpc>
                  <a:spcPct val="90000"/>
                </a:lnSpc>
                <a:spcBef>
                  <a:spcPts val="700"/>
                </a:spcBef>
                <a:defRPr sz="3000">
                  <a:solidFill>
                    <a:srgbClr val="000000"/>
                  </a:solidFill>
                </a:defRPr>
              </a:pPr>
              <a:endParaRPr sz="3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2" name="Shape 1992"/>
            <p:cNvSpPr/>
            <p:nvPr/>
          </p:nvSpPr>
          <p:spPr>
            <a:xfrm>
              <a:off x="448116" y="918330"/>
              <a:ext cx="1057783" cy="46166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1400" b="1" i="1"/>
              </a:lvl1pPr>
            </a:lstStyle>
            <a:p>
              <a:pPr lvl="0">
                <a:defRPr sz="1800" b="0" i="0">
                  <a:solidFill>
                    <a:srgbClr val="000000"/>
                  </a:solidFill>
                </a:defRPr>
              </a:pPr>
              <a:r>
                <a:rPr lang="zh-CN" altLang="en-US" sz="1200" b="0" i="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sz="1200" b="0" i="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3" name="Shape 1993"/>
            <p:cNvSpPr/>
            <p:nvPr/>
          </p:nvSpPr>
          <p:spPr>
            <a:xfrm>
              <a:off x="608073" y="578984"/>
              <a:ext cx="829820"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lgn="ctr">
                <a:defRPr sz="2000" b="1">
                  <a:latin typeface="+mj-lt"/>
                  <a:ea typeface="+mj-ea"/>
                  <a:cs typeface="+mj-cs"/>
                  <a:sym typeface="Source Sans Pro"/>
                </a:defRPr>
              </a:lvl1pPr>
            </a:lstStyle>
            <a:p>
              <a:pPr lvl="0">
                <a:defRPr sz="1800" b="0">
                  <a:solidFill>
                    <a:srgbClr val="000000"/>
                  </a:solidFill>
                </a:defRPr>
              </a:pPr>
              <a:r>
                <a:rPr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STEP 3</a:t>
              </a:r>
            </a:p>
          </p:txBody>
        </p:sp>
      </p:grpSp>
      <p:grpSp>
        <p:nvGrpSpPr>
          <p:cNvPr id="2000" name="Group 2000"/>
          <p:cNvGrpSpPr/>
          <p:nvPr/>
        </p:nvGrpSpPr>
        <p:grpSpPr>
          <a:xfrm>
            <a:off x="5000043" y="2085918"/>
            <a:ext cx="2722653" cy="1515839"/>
            <a:chOff x="0" y="-1"/>
            <a:chExt cx="2723006" cy="1515837"/>
          </a:xfrm>
        </p:grpSpPr>
        <p:grpSp>
          <p:nvGrpSpPr>
            <p:cNvPr id="1997" name="Group 1997"/>
            <p:cNvGrpSpPr/>
            <p:nvPr/>
          </p:nvGrpSpPr>
          <p:grpSpPr>
            <a:xfrm>
              <a:off x="69510" y="-1"/>
              <a:ext cx="2608331" cy="1515837"/>
              <a:chOff x="0" y="0"/>
              <a:chExt cx="2608329" cy="1515835"/>
            </a:xfrm>
          </p:grpSpPr>
          <p:sp>
            <p:nvSpPr>
              <p:cNvPr id="1995" name="Shape 1995"/>
              <p:cNvSpPr/>
              <p:nvPr/>
            </p:nvSpPr>
            <p:spPr>
              <a:xfrm>
                <a:off x="0" y="-1"/>
                <a:ext cx="1515836" cy="15158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chemeClr val="accent2">
                  <a:alpha val="70000"/>
                </a:scheme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algn="ctr" defTabSz="1066773">
                  <a:lnSpc>
                    <a:spcPct val="90000"/>
                  </a:lnSpc>
                  <a:spcBef>
                    <a:spcPts val="700"/>
                  </a:spcBef>
                </a:pPr>
                <a:endParaRPr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96" name="Shape 1996"/>
              <p:cNvSpPr/>
              <p:nvPr/>
            </p:nvSpPr>
            <p:spPr>
              <a:xfrm>
                <a:off x="1092494" y="-1"/>
                <a:ext cx="1515836" cy="151583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solidFill>
                <a:schemeClr val="accent2">
                  <a:alpha val="70000"/>
                </a:scheme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algn="ctr" defTabSz="1066773">
                  <a:lnSpc>
                    <a:spcPct val="90000"/>
                  </a:lnSpc>
                  <a:spcBef>
                    <a:spcPts val="700"/>
                  </a:spcBef>
                  <a:defRPr sz="2400"/>
                </a:pPr>
                <a:endParaRPr sz="3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98" name="Shape 1998"/>
            <p:cNvSpPr/>
            <p:nvPr/>
          </p:nvSpPr>
          <p:spPr>
            <a:xfrm>
              <a:off x="977408" y="259045"/>
              <a:ext cx="829820"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lgn="ctr">
                <a:defRPr sz="2000" b="1">
                  <a:latin typeface="+mj-lt"/>
                  <a:ea typeface="+mj-ea"/>
                  <a:cs typeface="+mj-cs"/>
                  <a:sym typeface="Source Sans Pro"/>
                </a:defRPr>
              </a:lvl1pPr>
            </a:lstStyle>
            <a:p>
              <a:pPr lvl="0">
                <a:defRPr sz="1800" b="0">
                  <a:solidFill>
                    <a:srgbClr val="000000"/>
                  </a:solidFill>
                </a:defRPr>
              </a:pPr>
              <a:r>
                <a:rPr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STEP 2</a:t>
              </a:r>
            </a:p>
          </p:txBody>
        </p:sp>
        <p:sp>
          <p:nvSpPr>
            <p:cNvPr id="1999" name="Shape 1999"/>
            <p:cNvSpPr/>
            <p:nvPr/>
          </p:nvSpPr>
          <p:spPr>
            <a:xfrm>
              <a:off x="0" y="659156"/>
              <a:ext cx="2723006"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a:defRPr sz="1400" b="1"/>
              </a:lvl1pPr>
            </a:lstStyle>
            <a:p>
              <a:pPr lvl="0">
                <a:defRPr sz="1800" b="0">
                  <a:solidFill>
                    <a:srgbClr val="000000"/>
                  </a:solidFill>
                </a:defRPr>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点击此处添加段落文本</a:t>
              </a:r>
              <a:endParaRPr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13" name="Group 2013"/>
          <p:cNvGrpSpPr/>
          <p:nvPr/>
        </p:nvGrpSpPr>
        <p:grpSpPr>
          <a:xfrm>
            <a:off x="1589101" y="1762181"/>
            <a:ext cx="2457596" cy="2273535"/>
            <a:chOff x="-1" y="-3"/>
            <a:chExt cx="2457914" cy="2273533"/>
          </a:xfrm>
        </p:grpSpPr>
        <p:grpSp>
          <p:nvGrpSpPr>
            <p:cNvPr id="2011" name="Group 2011"/>
            <p:cNvGrpSpPr/>
            <p:nvPr/>
          </p:nvGrpSpPr>
          <p:grpSpPr>
            <a:xfrm>
              <a:off x="-1" y="-3"/>
              <a:ext cx="2457914" cy="2273533"/>
              <a:chOff x="-1" y="-2"/>
              <a:chExt cx="2457913" cy="2273531"/>
            </a:xfrm>
          </p:grpSpPr>
          <p:grpSp>
            <p:nvGrpSpPr>
              <p:cNvPr id="2003" name="Group 2003"/>
              <p:cNvGrpSpPr/>
              <p:nvPr/>
            </p:nvGrpSpPr>
            <p:grpSpPr>
              <a:xfrm>
                <a:off x="386628" y="-2"/>
                <a:ext cx="1048301" cy="1048327"/>
                <a:chOff x="-1" y="-1"/>
                <a:chExt cx="1048300" cy="1048325"/>
              </a:xfrm>
            </p:grpSpPr>
            <p:sp>
              <p:nvSpPr>
                <p:cNvPr id="2001" name="Shape 2001"/>
                <p:cNvSpPr/>
                <p:nvPr/>
              </p:nvSpPr>
              <p:spPr>
                <a:xfrm>
                  <a:off x="-1" y="-1"/>
                  <a:ext cx="1048300" cy="10483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algn="ctr" defTabSz="711182">
                    <a:lnSpc>
                      <a:spcPct val="90000"/>
                    </a:lnSpc>
                    <a:spcBef>
                      <a:spcPts val="700"/>
                    </a:spcBef>
                    <a:defRPr b="1"/>
                  </a:pP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2" name="Shape 2002"/>
                <p:cNvSpPr/>
                <p:nvPr/>
              </p:nvSpPr>
              <p:spPr>
                <a:xfrm>
                  <a:off x="0" y="212108"/>
                  <a:ext cx="1048299" cy="624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85592" tIns="185592" rIns="185592" bIns="185592" numCol="1" anchor="ctr">
                  <a:spAutoFit/>
                </a:bodyPr>
                <a:lstStyle>
                  <a:lvl1pPr algn="ctr" defTabSz="711200">
                    <a:lnSpc>
                      <a:spcPct val="90000"/>
                    </a:lnSpc>
                    <a:spcBef>
                      <a:spcPts val="700"/>
                    </a:spcBef>
                    <a:defRPr b="1"/>
                  </a:lvl1pPr>
                </a:lstStyle>
                <a:p>
                  <a:pPr lvl="0">
                    <a:defRPr b="0">
                      <a:solidFill>
                        <a:srgbClr val="000000"/>
                      </a:solidFill>
                    </a:defRPr>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04" name="Shape 2004"/>
              <p:cNvSpPr/>
              <p:nvPr/>
            </p:nvSpPr>
            <p:spPr>
              <a:xfrm>
                <a:off x="-1" y="876445"/>
                <a:ext cx="514934" cy="5147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p:spPr>
            <p:style>
              <a:lnRef idx="3">
                <a:schemeClr val="lt1"/>
              </a:lnRef>
              <a:fillRef idx="1">
                <a:schemeClr val="accent1"/>
              </a:fillRef>
              <a:effectRef idx="1">
                <a:schemeClr val="accent1"/>
              </a:effectRef>
              <a:fontRef idx="minor">
                <a:schemeClr val="lt1"/>
              </a:fontRef>
            </p:style>
            <p:txBody>
              <a:bodyPr wrap="square" lIns="0" tIns="0" rIns="0" bIns="0" numCol="1" anchor="t">
                <a:noAutofit/>
              </a:bodyPr>
              <a:lstStyle/>
              <a:p>
                <a:pPr lvl="0"/>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5" name="Shape 2005"/>
              <p:cNvSpPr/>
              <p:nvPr/>
            </p:nvSpPr>
            <p:spPr>
              <a:xfrm>
                <a:off x="1520954" y="206208"/>
                <a:ext cx="299621" cy="29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t">
                <a:noAutofit/>
              </a:bodyPr>
              <a:lstStyle/>
              <a:p>
                <a:pPr lvl="0"/>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08" name="Group 2008"/>
              <p:cNvGrpSpPr/>
              <p:nvPr/>
            </p:nvGrpSpPr>
            <p:grpSpPr>
              <a:xfrm>
                <a:off x="1409611" y="626129"/>
                <a:ext cx="1048301" cy="1048326"/>
                <a:chOff x="-1" y="-1"/>
                <a:chExt cx="1048300" cy="1048325"/>
              </a:xfrm>
            </p:grpSpPr>
            <p:sp>
              <p:nvSpPr>
                <p:cNvPr id="2006" name="Shape 2006"/>
                <p:cNvSpPr/>
                <p:nvPr/>
              </p:nvSpPr>
              <p:spPr>
                <a:xfrm>
                  <a:off x="-1" y="-1"/>
                  <a:ext cx="1048300" cy="10483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algn="ctr" defTabSz="711182">
                    <a:lnSpc>
                      <a:spcPct val="90000"/>
                    </a:lnSpc>
                    <a:spcBef>
                      <a:spcPts val="700"/>
                    </a:spcBef>
                    <a:defRPr b="1"/>
                  </a:pP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07" name="Shape 2007"/>
                <p:cNvSpPr/>
                <p:nvPr/>
              </p:nvSpPr>
              <p:spPr>
                <a:xfrm>
                  <a:off x="0" y="212109"/>
                  <a:ext cx="1048299" cy="6241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185592" tIns="185592" rIns="185592" bIns="185592" numCol="1" anchor="ctr">
                  <a:spAutoFit/>
                </a:bodyPr>
                <a:lstStyle>
                  <a:lvl1pPr algn="ctr" defTabSz="711200">
                    <a:lnSpc>
                      <a:spcPct val="90000"/>
                    </a:lnSpc>
                    <a:spcBef>
                      <a:spcPts val="700"/>
                    </a:spcBef>
                    <a:defRPr b="1"/>
                  </a:lvl1pPr>
                </a:lstStyle>
                <a:p>
                  <a:pPr>
                    <a:defRPr b="0">
                      <a:solidFill>
                        <a:srgbClr val="000000"/>
                      </a:solidFill>
                    </a:defRPr>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sp>
            <p:nvSpPr>
              <p:cNvPr id="2009" name="Shape 2009"/>
              <p:cNvSpPr/>
              <p:nvPr/>
            </p:nvSpPr>
            <p:spPr>
              <a:xfrm>
                <a:off x="1519235" y="1738567"/>
                <a:ext cx="299621" cy="2994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p:spPr>
            <p:style>
              <a:lnRef idx="3">
                <a:schemeClr val="lt1"/>
              </a:lnRef>
              <a:fillRef idx="1">
                <a:schemeClr val="accent1"/>
              </a:fillRef>
              <a:effectRef idx="1">
                <a:schemeClr val="accent1"/>
              </a:effectRef>
              <a:fontRef idx="minor">
                <a:schemeClr val="lt1"/>
              </a:fontRef>
            </p:style>
            <p:txBody>
              <a:bodyPr wrap="square" lIns="0" tIns="0" rIns="0" bIns="0" numCol="1" anchor="t">
                <a:noAutofit/>
              </a:bodyPr>
              <a:lstStyle/>
              <a:p>
                <a:pPr lvl="0"/>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10" name="Shape 2010"/>
              <p:cNvSpPr/>
              <p:nvPr/>
            </p:nvSpPr>
            <p:spPr>
              <a:xfrm>
                <a:off x="405310" y="1225204"/>
                <a:ext cx="1048299" cy="104832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path>
                </a:pathLst>
              </a:custGeom>
              <a:ln>
                <a:noFill/>
              </a:ln>
            </p:spPr>
            <p:style>
              <a:lnRef idx="3">
                <a:schemeClr val="lt1"/>
              </a:lnRef>
              <a:fillRef idx="1">
                <a:schemeClr val="accent1"/>
              </a:fillRef>
              <a:effectRef idx="1">
                <a:schemeClr val="accent1"/>
              </a:effectRef>
              <a:fontRef idx="minor">
                <a:schemeClr val="lt1"/>
              </a:fontRef>
            </p:style>
            <p:txBody>
              <a:bodyPr wrap="square" lIns="0" tIns="0" rIns="0" bIns="0" numCol="1" anchor="ctr">
                <a:noAutofit/>
              </a:bodyPr>
              <a:lstStyle/>
              <a:p>
                <a:pPr algn="ctr" defTabSz="711182">
                  <a:lnSpc>
                    <a:spcPct val="90000"/>
                  </a:lnSpc>
                  <a:spcBef>
                    <a:spcPts val="700"/>
                  </a:spcBef>
                  <a:defRPr b="1"/>
                </a:pPr>
                <a:endParaRPr>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12" name="Shape 2012"/>
            <p:cNvSpPr/>
            <p:nvPr/>
          </p:nvSpPr>
          <p:spPr>
            <a:xfrm>
              <a:off x="652425" y="1604382"/>
              <a:ext cx="554068" cy="3416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t">
              <a:spAutoFit/>
            </a:bodyPr>
            <a:lstStyle>
              <a:lvl1pPr algn="ctr" defTabSz="711200">
                <a:lnSpc>
                  <a:spcPct val="90000"/>
                </a:lnSpc>
                <a:spcBef>
                  <a:spcPts val="700"/>
                </a:spcBef>
                <a:defRPr b="1"/>
              </a:lvl1pPr>
            </a:lstStyle>
            <a:p>
              <a:pPr lvl="0">
                <a:defRPr b="0">
                  <a:solidFill>
                    <a:srgbClr val="000000"/>
                  </a:solidFill>
                </a:defRPr>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spTree>
    <p:extLst>
      <p:ext uri="{BB962C8B-B14F-4D97-AF65-F5344CB8AC3E}">
        <p14:creationId xmlns:p14="http://schemas.microsoft.com/office/powerpoint/2010/main" val="3422496067"/>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p:tmAbs val="0"/>
                                  </p:iterate>
                                  <p:childTnLst>
                                    <p:set>
                                      <p:cBhvr>
                                        <p:cTn id="6" fill="hold"/>
                                        <p:tgtEl>
                                          <p:spTgt spid="2013"/>
                                        </p:tgtEl>
                                        <p:attrNameLst>
                                          <p:attrName>style.visibility</p:attrName>
                                        </p:attrNameLst>
                                      </p:cBhvr>
                                      <p:to>
                                        <p:strVal val="visible"/>
                                      </p:to>
                                    </p:set>
                                    <p:anim calcmode="lin" valueType="num">
                                      <p:cBhvr>
                                        <p:cTn id="7" dur="500" fill="hold"/>
                                        <p:tgtEl>
                                          <p:spTgt spid="2013"/>
                                        </p:tgtEl>
                                        <p:attrNameLst>
                                          <p:attrName>ppt_w</p:attrName>
                                        </p:attrNameLst>
                                      </p:cBhvr>
                                      <p:tavLst>
                                        <p:tav tm="0">
                                          <p:val>
                                            <p:fltVal val="0"/>
                                          </p:val>
                                        </p:tav>
                                        <p:tav tm="100000">
                                          <p:val>
                                            <p:strVal val="#ppt_w"/>
                                          </p:val>
                                        </p:tav>
                                      </p:tavLst>
                                    </p:anim>
                                    <p:anim calcmode="lin" valueType="num">
                                      <p:cBhvr>
                                        <p:cTn id="8" dur="500" fill="hold"/>
                                        <p:tgtEl>
                                          <p:spTgt spid="20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1" fill="hold" grpId="0" nodeType="afterEffect">
                                  <p:stCondLst>
                                    <p:cond delay="0"/>
                                  </p:stCondLst>
                                  <p:iterate>
                                    <p:tmAbs val="0"/>
                                  </p:iterate>
                                  <p:childTnLst>
                                    <p:set>
                                      <p:cBhvr>
                                        <p:cTn id="11" fill="hold"/>
                                        <p:tgtEl>
                                          <p:spTgt spid="1978"/>
                                        </p:tgtEl>
                                        <p:attrNameLst>
                                          <p:attrName>style.visibility</p:attrName>
                                        </p:attrNameLst>
                                      </p:cBhvr>
                                      <p:to>
                                        <p:strVal val="visible"/>
                                      </p:to>
                                    </p:set>
                                    <p:anim calcmode="lin" valueType="num">
                                      <p:cBhvr>
                                        <p:cTn id="12" dur="500" fill="hold"/>
                                        <p:tgtEl>
                                          <p:spTgt spid="1978"/>
                                        </p:tgtEl>
                                        <p:attrNameLst>
                                          <p:attrName>ppt_x</p:attrName>
                                        </p:attrNameLst>
                                      </p:cBhvr>
                                      <p:tavLst>
                                        <p:tav tm="0">
                                          <p:val>
                                            <p:strVal val="#ppt_x"/>
                                          </p:val>
                                        </p:tav>
                                        <p:tav tm="100000">
                                          <p:val>
                                            <p:strVal val="#ppt_x"/>
                                          </p:val>
                                        </p:tav>
                                      </p:tavLst>
                                    </p:anim>
                                    <p:anim calcmode="lin" valueType="num">
                                      <p:cBhvr>
                                        <p:cTn id="13" dur="500" fill="hold"/>
                                        <p:tgtEl>
                                          <p:spTgt spid="197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iterate>
                                    <p:tmAbs val="0"/>
                                  </p:iterate>
                                  <p:childTnLst>
                                    <p:set>
                                      <p:cBhvr>
                                        <p:cTn id="16" fill="hold"/>
                                        <p:tgtEl>
                                          <p:spTgt spid="1972"/>
                                        </p:tgtEl>
                                        <p:attrNameLst>
                                          <p:attrName>style.visibility</p:attrName>
                                        </p:attrNameLst>
                                      </p:cBhvr>
                                      <p:to>
                                        <p:strVal val="visible"/>
                                      </p:to>
                                    </p:set>
                                  </p:childTnLst>
                                </p:cTn>
                              </p:par>
                            </p:childTnLst>
                          </p:cTn>
                        </p:par>
                        <p:par>
                          <p:cTn id="17" fill="hold">
                            <p:stCondLst>
                              <p:cond delay="1000"/>
                            </p:stCondLst>
                            <p:childTnLst>
                              <p:par>
                                <p:cTn id="18" presetID="23" presetClass="entr" presetSubtype="32" fill="hold" grpId="0" nodeType="afterEffect">
                                  <p:stCondLst>
                                    <p:cond delay="0"/>
                                  </p:stCondLst>
                                  <p:iterate>
                                    <p:tmAbs val="0"/>
                                  </p:iterate>
                                  <p:childTnLst>
                                    <p:set>
                                      <p:cBhvr>
                                        <p:cTn id="19" fill="hold"/>
                                        <p:tgtEl>
                                          <p:spTgt spid="2000"/>
                                        </p:tgtEl>
                                        <p:attrNameLst>
                                          <p:attrName>style.visibility</p:attrName>
                                        </p:attrNameLst>
                                      </p:cBhvr>
                                      <p:to>
                                        <p:strVal val="visible"/>
                                      </p:to>
                                    </p:set>
                                    <p:anim calcmode="lin" valueType="num">
                                      <p:cBhvr>
                                        <p:cTn id="20" dur="500" fill="hold"/>
                                        <p:tgtEl>
                                          <p:spTgt spid="2000"/>
                                        </p:tgtEl>
                                        <p:attrNameLst>
                                          <p:attrName>ppt_w</p:attrName>
                                        </p:attrNameLst>
                                      </p:cBhvr>
                                      <p:tavLst>
                                        <p:tav tm="0">
                                          <p:val>
                                            <p:fltVal val="0"/>
                                          </p:val>
                                        </p:tav>
                                        <p:tav tm="100000">
                                          <p:val>
                                            <p:strVal val="#ppt_w"/>
                                          </p:val>
                                        </p:tav>
                                      </p:tavLst>
                                    </p:anim>
                                    <p:anim calcmode="lin" valueType="num">
                                      <p:cBhvr>
                                        <p:cTn id="21" dur="500" fill="hold"/>
                                        <p:tgtEl>
                                          <p:spTgt spid="2000"/>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 presetClass="entr" presetSubtype="1" fill="hold" grpId="0" nodeType="afterEffect">
                                  <p:stCondLst>
                                    <p:cond delay="0"/>
                                  </p:stCondLst>
                                  <p:iterate>
                                    <p:tmAbs val="0"/>
                                  </p:iterate>
                                  <p:childTnLst>
                                    <p:set>
                                      <p:cBhvr>
                                        <p:cTn id="24" fill="hold"/>
                                        <p:tgtEl>
                                          <p:spTgt spid="1984"/>
                                        </p:tgtEl>
                                        <p:attrNameLst>
                                          <p:attrName>style.visibility</p:attrName>
                                        </p:attrNameLst>
                                      </p:cBhvr>
                                      <p:to>
                                        <p:strVal val="visible"/>
                                      </p:to>
                                    </p:set>
                                    <p:anim calcmode="lin" valueType="num">
                                      <p:cBhvr>
                                        <p:cTn id="25" dur="500" fill="hold"/>
                                        <p:tgtEl>
                                          <p:spTgt spid="1984"/>
                                        </p:tgtEl>
                                        <p:attrNameLst>
                                          <p:attrName>ppt_x</p:attrName>
                                        </p:attrNameLst>
                                      </p:cBhvr>
                                      <p:tavLst>
                                        <p:tav tm="0">
                                          <p:val>
                                            <p:strVal val="#ppt_x"/>
                                          </p:val>
                                        </p:tav>
                                        <p:tav tm="100000">
                                          <p:val>
                                            <p:strVal val="#ppt_x"/>
                                          </p:val>
                                        </p:tav>
                                      </p:tavLst>
                                    </p:anim>
                                    <p:anim calcmode="lin" valueType="num">
                                      <p:cBhvr>
                                        <p:cTn id="26" dur="500" fill="hold"/>
                                        <p:tgtEl>
                                          <p:spTgt spid="198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 presetClass="entr" presetSubtype="0" fill="hold" grpId="0" nodeType="afterEffect">
                                  <p:stCondLst>
                                    <p:cond delay="0"/>
                                  </p:stCondLst>
                                  <p:iterate>
                                    <p:tmAbs val="0"/>
                                  </p:iterate>
                                  <p:childTnLst>
                                    <p:set>
                                      <p:cBhvr>
                                        <p:cTn id="29" fill="hold"/>
                                        <p:tgtEl>
                                          <p:spTgt spid="1973"/>
                                        </p:tgtEl>
                                        <p:attrNameLst>
                                          <p:attrName>style.visibility</p:attrName>
                                        </p:attrNameLst>
                                      </p:cBhvr>
                                      <p:to>
                                        <p:strVal val="visible"/>
                                      </p:to>
                                    </p:set>
                                  </p:childTnLst>
                                </p:cTn>
                              </p:par>
                            </p:childTnLst>
                          </p:cTn>
                        </p:par>
                        <p:par>
                          <p:cTn id="30" fill="hold">
                            <p:stCondLst>
                              <p:cond delay="2000"/>
                            </p:stCondLst>
                            <p:childTnLst>
                              <p:par>
                                <p:cTn id="31" presetID="23" presetClass="entr" presetSubtype="32" fill="hold" grpId="0" nodeType="afterEffect">
                                  <p:stCondLst>
                                    <p:cond delay="0"/>
                                  </p:stCondLst>
                                  <p:iterate>
                                    <p:tmAbs val="0"/>
                                  </p:iterate>
                                  <p:childTnLst>
                                    <p:set>
                                      <p:cBhvr>
                                        <p:cTn id="32" fill="hold"/>
                                        <p:tgtEl>
                                          <p:spTgt spid="1994"/>
                                        </p:tgtEl>
                                        <p:attrNameLst>
                                          <p:attrName>style.visibility</p:attrName>
                                        </p:attrNameLst>
                                      </p:cBhvr>
                                      <p:to>
                                        <p:strVal val="visible"/>
                                      </p:to>
                                    </p:set>
                                    <p:anim calcmode="lin" valueType="num">
                                      <p:cBhvr>
                                        <p:cTn id="33" dur="500" fill="hold"/>
                                        <p:tgtEl>
                                          <p:spTgt spid="1994"/>
                                        </p:tgtEl>
                                        <p:attrNameLst>
                                          <p:attrName>ppt_w</p:attrName>
                                        </p:attrNameLst>
                                      </p:cBhvr>
                                      <p:tavLst>
                                        <p:tav tm="0">
                                          <p:val>
                                            <p:fltVal val="0"/>
                                          </p:val>
                                        </p:tav>
                                        <p:tav tm="100000">
                                          <p:val>
                                            <p:strVal val="#ppt_w"/>
                                          </p:val>
                                        </p:tav>
                                      </p:tavLst>
                                    </p:anim>
                                    <p:anim calcmode="lin" valueType="num">
                                      <p:cBhvr>
                                        <p:cTn id="34" dur="500" fill="hold"/>
                                        <p:tgtEl>
                                          <p:spTgt spid="1994"/>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2" presetClass="entr" presetSubtype="1" fill="hold" grpId="0" nodeType="afterEffect">
                                  <p:stCondLst>
                                    <p:cond delay="0"/>
                                  </p:stCondLst>
                                  <p:iterate>
                                    <p:tmAbs val="0"/>
                                  </p:iterate>
                                  <p:childTnLst>
                                    <p:set>
                                      <p:cBhvr>
                                        <p:cTn id="37" fill="hold"/>
                                        <p:tgtEl>
                                          <p:spTgt spid="1990"/>
                                        </p:tgtEl>
                                        <p:attrNameLst>
                                          <p:attrName>style.visibility</p:attrName>
                                        </p:attrNameLst>
                                      </p:cBhvr>
                                      <p:to>
                                        <p:strVal val="visible"/>
                                      </p:to>
                                    </p:set>
                                    <p:anim calcmode="lin" valueType="num">
                                      <p:cBhvr>
                                        <p:cTn id="38" dur="500" fill="hold"/>
                                        <p:tgtEl>
                                          <p:spTgt spid="1990"/>
                                        </p:tgtEl>
                                        <p:attrNameLst>
                                          <p:attrName>ppt_x</p:attrName>
                                        </p:attrNameLst>
                                      </p:cBhvr>
                                      <p:tavLst>
                                        <p:tav tm="0">
                                          <p:val>
                                            <p:strVal val="#ppt_x"/>
                                          </p:val>
                                        </p:tav>
                                        <p:tav tm="100000">
                                          <p:val>
                                            <p:strVal val="#ppt_x"/>
                                          </p:val>
                                        </p:tav>
                                      </p:tavLst>
                                    </p:anim>
                                    <p:anim calcmode="lin" valueType="num">
                                      <p:cBhvr>
                                        <p:cTn id="39" dur="500" fill="hold"/>
                                        <p:tgtEl>
                                          <p:spTgt spid="19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2" grpId="0" animBg="1" advAuto="0"/>
      <p:bldP spid="1973" grpId="0" animBg="1" advAuto="0"/>
      <p:bldP spid="1978" grpId="0" advAuto="0"/>
      <p:bldP spid="1984" grpId="0" advAuto="0"/>
      <p:bldP spid="1990" grpId="0" advAuto="0"/>
      <p:bldP spid="1994" grpId="0" advAuto="0"/>
      <p:bldP spid="2000" grpId="0" advAuto="0"/>
      <p:bldP spid="2013" grpId="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003553A-6B00-4C32-9C4B-663714CD62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E8E0951B-4E0E-48FB-B583-7318E8E7CA34}"/>
              </a:ext>
            </a:extLst>
          </p:cNvPr>
          <p:cNvSpPr txBox="1"/>
          <p:nvPr/>
        </p:nvSpPr>
        <p:spPr>
          <a:xfrm>
            <a:off x="4296455" y="2505670"/>
            <a:ext cx="4383088" cy="923330"/>
          </a:xfrm>
          <a:prstGeom prst="rect">
            <a:avLst/>
          </a:prstGeom>
          <a:noFill/>
        </p:spPr>
        <p:txBody>
          <a:bodyPr wrap="square" rtlCol="0">
            <a:spAutoFit/>
          </a:bodyPr>
          <a:lstStyle/>
          <a:p>
            <a:r>
              <a:rPr lang="en-US" altLang="zh-CN" sz="5400" b="1" u="sng" dirty="0">
                <a:solidFill>
                  <a:schemeClr val="bg1"/>
                </a:solidFill>
              </a:rPr>
              <a:t>PART THREE</a:t>
            </a:r>
            <a:endParaRPr lang="zh-CN" altLang="en-US" sz="5400" b="1" u="sng" dirty="0">
              <a:solidFill>
                <a:schemeClr val="bg1"/>
              </a:solidFill>
            </a:endParaRPr>
          </a:p>
        </p:txBody>
      </p:sp>
      <p:sp>
        <p:nvSpPr>
          <p:cNvPr id="22" name="矩形 21">
            <a:extLst>
              <a:ext uri="{FF2B5EF4-FFF2-40B4-BE49-F238E27FC236}">
                <a16:creationId xmlns:a16="http://schemas.microsoft.com/office/drawing/2014/main" xmlns="" id="{9C8D597C-9E4A-463A-8876-45E4E53FA53A}"/>
              </a:ext>
            </a:extLst>
          </p:cNvPr>
          <p:cNvSpPr/>
          <p:nvPr/>
        </p:nvSpPr>
        <p:spPr bwMode="auto">
          <a:xfrm>
            <a:off x="4911909" y="3598350"/>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400" b="1" dirty="0">
                <a:solidFill>
                  <a:schemeClr val="bg1"/>
                </a:solidFill>
                <a:latin typeface="微软雅黑" panose="020B0503020204020204" charset="-122"/>
                <a:ea typeface="微软雅黑" panose="020B0503020204020204" charset="-122"/>
              </a:rPr>
              <a:t>工作状况</a:t>
            </a:r>
          </a:p>
        </p:txBody>
      </p:sp>
    </p:spTree>
    <p:extLst>
      <p:ext uri="{BB962C8B-B14F-4D97-AF65-F5344CB8AC3E}">
        <p14:creationId xmlns:p14="http://schemas.microsoft.com/office/powerpoint/2010/main" val="1285959072"/>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1139493" y="2887524"/>
            <a:ext cx="2292508"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3" name="Shape 1454"/>
          <p:cNvSpPr/>
          <p:nvPr/>
        </p:nvSpPr>
        <p:spPr>
          <a:xfrm>
            <a:off x="3686476"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4" name="Shape 1456"/>
          <p:cNvSpPr/>
          <p:nvPr/>
        </p:nvSpPr>
        <p:spPr>
          <a:xfrm>
            <a:off x="6213018"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5" name="Shape 1458"/>
          <p:cNvSpPr/>
          <p:nvPr/>
        </p:nvSpPr>
        <p:spPr>
          <a:xfrm>
            <a:off x="8760003" y="2887524"/>
            <a:ext cx="2292509" cy="2612203"/>
          </a:xfrm>
          <a:prstGeom prst="roundRect">
            <a:avLst>
              <a:gd name="adj" fmla="val 6924"/>
            </a:avLst>
          </a:prstGeom>
          <a:ln w="12700">
            <a:solidFill>
              <a:srgbClr val="A6AAA9"/>
            </a:solidFill>
            <a:miter lim="400000"/>
          </a:ln>
        </p:spPr>
        <p:txBody>
          <a:bodyPr lIns="19049" tIns="19049" rIns="19049" bIns="19049" anchor="ct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6" name="Shape 1460"/>
          <p:cNvSpPr/>
          <p:nvPr/>
        </p:nvSpPr>
        <p:spPr>
          <a:xfrm>
            <a:off x="1441953" y="2048503"/>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10" name="Shape 1465"/>
          <p:cNvSpPr/>
          <p:nvPr/>
        </p:nvSpPr>
        <p:spPr>
          <a:xfrm>
            <a:off x="3988940" y="2048503"/>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11" name="Shape 1468"/>
          <p:cNvSpPr/>
          <p:nvPr/>
        </p:nvSpPr>
        <p:spPr>
          <a:xfrm>
            <a:off x="6533347" y="2048639"/>
            <a:ext cx="1684127"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9" tIns="19049" rIns="19049" bIns="19049" numCol="1" anchor="ctr">
            <a:noAutofit/>
          </a:bodyP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12" name="Shape 1471"/>
          <p:cNvSpPr/>
          <p:nvPr/>
        </p:nvSpPr>
        <p:spPr>
          <a:xfrm>
            <a:off x="9084643" y="2050229"/>
            <a:ext cx="1684127"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9049" tIns="19049" rIns="19049" bIns="19049" numCol="1" anchor="ctr">
            <a:noAutofit/>
          </a:bodyPr>
          <a:lstStyle/>
          <a:p>
            <a:pPr lvl="0"/>
            <a:endParaRPr sz="1733" dirty="0">
              <a:solidFill>
                <a:schemeClr val="bg1"/>
              </a:solidFill>
              <a:latin typeface="微软雅黑" panose="020B0503020204020204" pitchFamily="34" charset="-122"/>
              <a:ea typeface="微软雅黑" panose="020B0503020204020204" pitchFamily="34" charset="-122"/>
            </a:endParaRPr>
          </a:p>
        </p:txBody>
      </p:sp>
      <p:sp>
        <p:nvSpPr>
          <p:cNvPr id="21" name="Text Placeholder 5"/>
          <p:cNvSpPr txBox="1">
            <a:spLocks/>
          </p:cNvSpPr>
          <p:nvPr/>
        </p:nvSpPr>
        <p:spPr>
          <a:xfrm>
            <a:off x="1404362" y="2603467"/>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2">
                    <a:lumMod val="25000"/>
                  </a:schemeClr>
                </a:solidFill>
                <a:latin typeface="微软雅黑" panose="020B0503020204020204" pitchFamily="34" charset="-122"/>
                <a:ea typeface="微软雅黑" panose="020B0503020204020204" pitchFamily="34" charset="-122"/>
              </a:rPr>
              <a:t>点击输入标题</a:t>
            </a:r>
          </a:p>
        </p:txBody>
      </p:sp>
      <p:sp>
        <p:nvSpPr>
          <p:cNvPr id="22" name="Text Placeholder 6"/>
          <p:cNvSpPr txBox="1">
            <a:spLocks/>
          </p:cNvSpPr>
          <p:nvPr/>
        </p:nvSpPr>
        <p:spPr>
          <a:xfrm>
            <a:off x="1258313" y="4008239"/>
            <a:ext cx="2053756" cy="1134191"/>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67" dirty="0">
                <a:solidFill>
                  <a:schemeClr val="bg1"/>
                </a:solidFill>
                <a:latin typeface="微软雅黑" pitchFamily="34" charset="-122"/>
                <a:ea typeface="微软雅黑" pitchFamily="34" charset="-122"/>
              </a:rPr>
              <a:t>详写内容</a:t>
            </a:r>
            <a:r>
              <a:rPr lang="en-US" altLang="zh-CN" sz="1067" dirty="0">
                <a:solidFill>
                  <a:schemeClr val="bg1"/>
                </a:solidFill>
                <a:latin typeface="微软雅黑" pitchFamily="34" charset="-122"/>
                <a:ea typeface="微软雅黑" pitchFamily="34" charset="-122"/>
              </a:rPr>
              <a:t>……</a:t>
            </a:r>
            <a:r>
              <a:rPr lang="zh-CN" altLang="en-US" sz="1067"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solidFill>
              <a:latin typeface="微软雅黑" pitchFamily="34" charset="-122"/>
              <a:ea typeface="微软雅黑" pitchFamily="34" charset="-122"/>
            </a:endParaRPr>
          </a:p>
        </p:txBody>
      </p:sp>
      <p:sp>
        <p:nvSpPr>
          <p:cNvPr id="23" name="Text Placeholder 5"/>
          <p:cNvSpPr txBox="1">
            <a:spLocks/>
          </p:cNvSpPr>
          <p:nvPr/>
        </p:nvSpPr>
        <p:spPr>
          <a:xfrm>
            <a:off x="4076715" y="2603467"/>
            <a:ext cx="1579768"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a:spLocks/>
          </p:cNvSpPr>
          <p:nvPr/>
        </p:nvSpPr>
        <p:spPr>
          <a:xfrm>
            <a:off x="9170685" y="2603467"/>
            <a:ext cx="1579768"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a:spLocks/>
          </p:cNvSpPr>
          <p:nvPr/>
        </p:nvSpPr>
        <p:spPr>
          <a:xfrm>
            <a:off x="3925229"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67" dirty="0">
                <a:solidFill>
                  <a:schemeClr val="bg1"/>
                </a:solidFill>
                <a:latin typeface="微软雅黑" pitchFamily="34" charset="-122"/>
                <a:ea typeface="微软雅黑" pitchFamily="34" charset="-122"/>
              </a:rPr>
              <a:t>详写内容</a:t>
            </a:r>
            <a:r>
              <a:rPr lang="en-US" altLang="zh-CN" sz="1067" dirty="0">
                <a:solidFill>
                  <a:schemeClr val="bg1"/>
                </a:solidFill>
                <a:latin typeface="微软雅黑" pitchFamily="34" charset="-122"/>
                <a:ea typeface="微软雅黑" pitchFamily="34" charset="-122"/>
              </a:rPr>
              <a:t>……</a:t>
            </a:r>
            <a:r>
              <a:rPr lang="zh-CN" altLang="en-US" sz="1067"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solidFill>
              <a:latin typeface="微软雅黑" pitchFamily="34" charset="-122"/>
              <a:ea typeface="微软雅黑" pitchFamily="34" charset="-122"/>
            </a:endParaRPr>
          </a:p>
        </p:txBody>
      </p:sp>
      <p:sp>
        <p:nvSpPr>
          <p:cNvPr id="26" name="Text Placeholder 6"/>
          <p:cNvSpPr txBox="1">
            <a:spLocks/>
          </p:cNvSpPr>
          <p:nvPr/>
        </p:nvSpPr>
        <p:spPr>
          <a:xfrm>
            <a:off x="6462933"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67" dirty="0">
                <a:solidFill>
                  <a:schemeClr val="bg1"/>
                </a:solidFill>
                <a:latin typeface="微软雅黑" pitchFamily="34" charset="-122"/>
                <a:ea typeface="微软雅黑" pitchFamily="34" charset="-122"/>
              </a:rPr>
              <a:t>详写内容</a:t>
            </a:r>
            <a:r>
              <a:rPr lang="en-US" altLang="zh-CN" sz="1067" dirty="0">
                <a:solidFill>
                  <a:schemeClr val="bg1"/>
                </a:solidFill>
                <a:latin typeface="微软雅黑" pitchFamily="34" charset="-122"/>
                <a:ea typeface="微软雅黑" pitchFamily="34" charset="-122"/>
              </a:rPr>
              <a:t>……</a:t>
            </a:r>
            <a:r>
              <a:rPr lang="zh-CN" altLang="en-US" sz="1067"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solidFill>
              <a:latin typeface="微软雅黑" pitchFamily="34" charset="-122"/>
              <a:ea typeface="微软雅黑" pitchFamily="34" charset="-122"/>
            </a:endParaRPr>
          </a:p>
        </p:txBody>
      </p:sp>
      <p:sp>
        <p:nvSpPr>
          <p:cNvPr id="27" name="Text Placeholder 6"/>
          <p:cNvSpPr txBox="1">
            <a:spLocks/>
          </p:cNvSpPr>
          <p:nvPr/>
        </p:nvSpPr>
        <p:spPr>
          <a:xfrm>
            <a:off x="9019203" y="4008239"/>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67" dirty="0">
                <a:solidFill>
                  <a:schemeClr val="bg1"/>
                </a:solidFill>
                <a:latin typeface="微软雅黑" pitchFamily="34" charset="-122"/>
                <a:ea typeface="微软雅黑" pitchFamily="34" charset="-122"/>
              </a:rPr>
              <a:t>详写内容</a:t>
            </a:r>
            <a:r>
              <a:rPr lang="en-US" altLang="zh-CN" sz="1067" dirty="0">
                <a:solidFill>
                  <a:schemeClr val="bg1"/>
                </a:solidFill>
                <a:latin typeface="微软雅黑" pitchFamily="34" charset="-122"/>
                <a:ea typeface="微软雅黑" pitchFamily="34" charset="-122"/>
              </a:rPr>
              <a:t>……</a:t>
            </a:r>
            <a:r>
              <a:rPr lang="zh-CN" altLang="en-US" sz="1067"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67" dirty="0">
              <a:solidFill>
                <a:schemeClr val="bg1"/>
              </a:solidFill>
              <a:latin typeface="微软雅黑" pitchFamily="34" charset="-122"/>
              <a:ea typeface="微软雅黑" pitchFamily="34" charset="-122"/>
            </a:endParaRPr>
          </a:p>
        </p:txBody>
      </p:sp>
      <p:sp>
        <p:nvSpPr>
          <p:cNvPr id="29" name="Text Placeholder 5"/>
          <p:cNvSpPr txBox="1">
            <a:spLocks/>
          </p:cNvSpPr>
          <p:nvPr/>
        </p:nvSpPr>
        <p:spPr>
          <a:xfrm>
            <a:off x="6614415" y="2603467"/>
            <a:ext cx="1579768"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2">
                    <a:lumMod val="25000"/>
                  </a:schemeClr>
                </a:solidFill>
                <a:latin typeface="微软雅黑" panose="020B0503020204020204" pitchFamily="34" charset="-122"/>
                <a:ea typeface="微软雅黑" panose="020B0503020204020204" pitchFamily="34" charset="-122"/>
              </a:rPr>
              <a:t>点击输入标题</a:t>
            </a:r>
          </a:p>
        </p:txBody>
      </p:sp>
    </p:spTree>
    <p:extLst>
      <p:ext uri="{BB962C8B-B14F-4D97-AF65-F5344CB8AC3E}">
        <p14:creationId xmlns:p14="http://schemas.microsoft.com/office/powerpoint/2010/main" val="3739484218"/>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strips(downRight)">
                                      <p:cBhvr>
                                        <p:cTn id="19" dur="500"/>
                                        <p:tgtEl>
                                          <p:spTgt spid="2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trips(downRight)">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5500"/>
                            </p:stCondLst>
                            <p:childTnLst>
                              <p:par>
                                <p:cTn id="49" presetID="18" presetClass="entr" presetSubtype="6"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strips(downRight)">
                                      <p:cBhvr>
                                        <p:cTn id="51" dur="500"/>
                                        <p:tgtEl>
                                          <p:spTgt spid="2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up)">
                                      <p:cBhvr>
                                        <p:cTn id="63" dur="500"/>
                                        <p:tgtEl>
                                          <p:spTgt spid="5"/>
                                        </p:tgtEl>
                                      </p:cBhvr>
                                    </p:animEffect>
                                  </p:childTnLst>
                                </p:cTn>
                              </p:par>
                            </p:childTnLst>
                          </p:cTn>
                        </p:par>
                        <p:par>
                          <p:cTn id="64" fill="hold">
                            <p:stCondLst>
                              <p:cond delay="7500"/>
                            </p:stCondLst>
                            <p:childTnLst>
                              <p:par>
                                <p:cTn id="65" presetID="18" presetClass="entr" presetSubtype="6"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Righ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779290" y="2160079"/>
            <a:ext cx="7081917" cy="528731"/>
            <a:chOff x="611560" y="2497824"/>
            <a:chExt cx="3480744" cy="273996"/>
          </a:xfrm>
        </p:grpSpPr>
        <p:sp>
          <p:nvSpPr>
            <p:cNvPr id="5" name="Rectangle 4"/>
            <p:cNvSpPr/>
            <p:nvPr/>
          </p:nvSpPr>
          <p:spPr>
            <a:xfrm>
              <a:off x="1057256" y="251287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ectangle 5"/>
            <p:cNvSpPr/>
            <p:nvPr/>
          </p:nvSpPr>
          <p:spPr>
            <a:xfrm>
              <a:off x="1057256" y="2512876"/>
              <a:ext cx="1517524" cy="245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ontent Placeholder 2"/>
            <p:cNvSpPr txBox="1">
              <a:spLocks/>
            </p:cNvSpPr>
            <p:nvPr/>
          </p:nvSpPr>
          <p:spPr>
            <a:xfrm>
              <a:off x="1050341" y="2553975"/>
              <a:ext cx="431395" cy="108635"/>
            </a:xfrm>
            <a:prstGeom prst="rect">
              <a:avLst/>
            </a:prstGeom>
            <a:noFill/>
          </p:spPr>
          <p:txBody>
            <a:bodyPr vert="horz" lIns="81497" tIns="40748" rIns="81497" bIns="4074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8" name="Freeform 7"/>
            <p:cNvSpPr>
              <a:spLocks noEditPoints="1"/>
            </p:cNvSpPr>
            <p:nvPr/>
          </p:nvSpPr>
          <p:spPr bwMode="auto">
            <a:xfrm>
              <a:off x="611560" y="249782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chemeClr val="accent1"/>
            </a:solidFill>
            <a:ln>
              <a:noFill/>
            </a:ln>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1787840" y="4596008"/>
            <a:ext cx="7081917" cy="528731"/>
            <a:chOff x="611560" y="4155926"/>
            <a:chExt cx="3480744" cy="273996"/>
          </a:xfrm>
        </p:grpSpPr>
        <p:sp>
          <p:nvSpPr>
            <p:cNvPr id="10" name="Rectangle 9"/>
            <p:cNvSpPr/>
            <p:nvPr/>
          </p:nvSpPr>
          <p:spPr>
            <a:xfrm>
              <a:off x="1057256" y="4169968"/>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1057256" y="4169968"/>
              <a:ext cx="1249725" cy="2459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ontent Placeholder 2"/>
            <p:cNvSpPr txBox="1">
              <a:spLocks/>
            </p:cNvSpPr>
            <p:nvPr/>
          </p:nvSpPr>
          <p:spPr>
            <a:xfrm>
              <a:off x="1043105" y="4208206"/>
              <a:ext cx="431395" cy="108635"/>
            </a:xfrm>
            <a:prstGeom prst="rect">
              <a:avLst/>
            </a:prstGeom>
            <a:noFill/>
          </p:spPr>
          <p:txBody>
            <a:bodyPr vert="horz" lIns="81497" tIns="40748" rIns="81497" bIns="4074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3" name="Freeform 11"/>
            <p:cNvSpPr>
              <a:spLocks noEditPoints="1"/>
            </p:cNvSpPr>
            <p:nvPr/>
          </p:nvSpPr>
          <p:spPr bwMode="auto">
            <a:xfrm>
              <a:off x="611560" y="415592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chemeClr val="accent5"/>
            </a:solidFill>
            <a:ln>
              <a:noFill/>
            </a:ln>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1787840" y="3955613"/>
            <a:ext cx="7081917" cy="528731"/>
            <a:chOff x="611560" y="3809922"/>
            <a:chExt cx="3480744" cy="273996"/>
          </a:xfrm>
        </p:grpSpPr>
        <p:sp>
          <p:nvSpPr>
            <p:cNvPr id="15" name="Rectangle 14"/>
            <p:cNvSpPr/>
            <p:nvPr/>
          </p:nvSpPr>
          <p:spPr>
            <a:xfrm>
              <a:off x="1057256" y="382396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p:nvPr/>
          </p:nvSpPr>
          <p:spPr>
            <a:xfrm>
              <a:off x="1057256" y="3823964"/>
              <a:ext cx="2261408" cy="2459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a:spLocks/>
            </p:cNvSpPr>
            <p:nvPr/>
          </p:nvSpPr>
          <p:spPr>
            <a:xfrm>
              <a:off x="1063989" y="3868600"/>
              <a:ext cx="431395" cy="108635"/>
            </a:xfrm>
            <a:prstGeom prst="rect">
              <a:avLst/>
            </a:prstGeom>
            <a:noFill/>
          </p:spPr>
          <p:txBody>
            <a:bodyPr vert="horz" lIns="81497" tIns="40748" rIns="81497" bIns="4074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18" name="Freeform 17"/>
            <p:cNvSpPr>
              <a:spLocks noEditPoints="1"/>
            </p:cNvSpPr>
            <p:nvPr/>
          </p:nvSpPr>
          <p:spPr bwMode="auto">
            <a:xfrm>
              <a:off x="611560" y="3809922"/>
              <a:ext cx="273996" cy="273996"/>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chemeClr val="accent4"/>
            </a:solidFill>
            <a:ln>
              <a:noFill/>
            </a:ln>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1787840" y="2789008"/>
            <a:ext cx="7081917" cy="529931"/>
            <a:chOff x="611560" y="2944924"/>
            <a:chExt cx="3480744" cy="274618"/>
          </a:xfrm>
        </p:grpSpPr>
        <p:sp>
          <p:nvSpPr>
            <p:cNvPr id="20" name="Rectangle 19"/>
            <p:cNvSpPr/>
            <p:nvPr/>
          </p:nvSpPr>
          <p:spPr>
            <a:xfrm>
              <a:off x="1057256" y="2944924"/>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1057256" y="2944924"/>
              <a:ext cx="1785323" cy="2459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Content Placeholder 2"/>
            <p:cNvSpPr txBox="1">
              <a:spLocks/>
            </p:cNvSpPr>
            <p:nvPr/>
          </p:nvSpPr>
          <p:spPr>
            <a:xfrm>
              <a:off x="1043608" y="2993081"/>
              <a:ext cx="431395" cy="108635"/>
            </a:xfrm>
            <a:prstGeom prst="rect">
              <a:avLst/>
            </a:prstGeom>
            <a:noFill/>
          </p:spPr>
          <p:txBody>
            <a:bodyPr vert="horz" lIns="81497" tIns="40748" rIns="81497" bIns="4074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sp>
          <p:nvSpPr>
            <p:cNvPr id="23" name="Freeform 21"/>
            <p:cNvSpPr>
              <a:spLocks noEditPoints="1"/>
            </p:cNvSpPr>
            <p:nvPr/>
          </p:nvSpPr>
          <p:spPr bwMode="auto">
            <a:xfrm>
              <a:off x="611560" y="2945546"/>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chemeClr val="accent2"/>
            </a:solidFill>
            <a:ln>
              <a:noFill/>
            </a:ln>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1787840" y="3362691"/>
            <a:ext cx="7081917" cy="528731"/>
            <a:chOff x="611560" y="3377874"/>
            <a:chExt cx="3480744" cy="273996"/>
          </a:xfrm>
        </p:grpSpPr>
        <p:sp>
          <p:nvSpPr>
            <p:cNvPr id="25" name="Rectangle 24"/>
            <p:cNvSpPr/>
            <p:nvPr/>
          </p:nvSpPr>
          <p:spPr>
            <a:xfrm>
              <a:off x="1057256" y="3391916"/>
              <a:ext cx="3035048" cy="245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1057256" y="3391916"/>
              <a:ext cx="758762" cy="2459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1050523" y="3423946"/>
              <a:ext cx="431395" cy="108635"/>
            </a:xfrm>
            <a:prstGeom prst="rect">
              <a:avLst/>
            </a:prstGeom>
            <a:noFill/>
          </p:spPr>
          <p:txBody>
            <a:bodyPr vert="horz" lIns="81497" tIns="40748" rIns="81497" bIns="4074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28" name="Freeform 30"/>
            <p:cNvSpPr>
              <a:spLocks noEditPoints="1"/>
            </p:cNvSpPr>
            <p:nvPr/>
          </p:nvSpPr>
          <p:spPr bwMode="auto">
            <a:xfrm>
              <a:off x="611560" y="3377874"/>
              <a:ext cx="273996" cy="273996"/>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chemeClr val="accent3"/>
            </a:solidFill>
            <a:ln>
              <a:noFill/>
            </a:ln>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45"/>
          <p:cNvGrpSpPr/>
          <p:nvPr/>
        </p:nvGrpSpPr>
        <p:grpSpPr>
          <a:xfrm>
            <a:off x="9220283" y="3781255"/>
            <a:ext cx="1234291" cy="1159059"/>
            <a:chOff x="9601459" y="3607141"/>
            <a:chExt cx="1384881" cy="1300469"/>
          </a:xfrm>
          <a:solidFill>
            <a:schemeClr val="accent6">
              <a:lumMod val="60000"/>
              <a:lumOff val="40000"/>
            </a:schemeClr>
          </a:solidFill>
        </p:grpSpPr>
        <p:sp>
          <p:nvSpPr>
            <p:cNvPr id="45" name="Oval 44"/>
            <p:cNvSpPr/>
            <p:nvPr/>
          </p:nvSpPr>
          <p:spPr>
            <a:xfrm>
              <a:off x="9601459" y="3607141"/>
              <a:ext cx="1384881" cy="13004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40"/>
            <p:cNvGrpSpPr/>
            <p:nvPr/>
          </p:nvGrpSpPr>
          <p:grpSpPr>
            <a:xfrm>
              <a:off x="9899045" y="3925776"/>
              <a:ext cx="1025693" cy="528908"/>
              <a:chOff x="2289269" y="5741329"/>
              <a:chExt cx="1025693" cy="528908"/>
            </a:xfrm>
            <a:grpFill/>
          </p:grpSpPr>
          <p:sp>
            <p:nvSpPr>
              <p:cNvPr id="30" name="Subtitle 2"/>
              <p:cNvSpPr txBox="1">
                <a:spLocks/>
              </p:cNvSpPr>
              <p:nvPr/>
            </p:nvSpPr>
            <p:spPr>
              <a:xfrm>
                <a:off x="2412851" y="6031833"/>
                <a:ext cx="902111" cy="238404"/>
              </a:xfrm>
              <a:prstGeom prst="rect">
                <a:avLst/>
              </a:prstGeom>
              <a:grpFill/>
            </p:spPr>
            <p:txBody>
              <a:bodyPr vert="horz" lIns="81497" tIns="40748" rIns="81497" bIns="4074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Females </a:t>
                </a:r>
              </a:p>
            </p:txBody>
          </p:sp>
          <p:sp>
            <p:nvSpPr>
              <p:cNvPr id="31" name="Content Placeholder 2"/>
              <p:cNvSpPr txBox="1">
                <a:spLocks/>
              </p:cNvSpPr>
              <p:nvPr/>
            </p:nvSpPr>
            <p:spPr>
              <a:xfrm>
                <a:off x="2401511" y="5741329"/>
                <a:ext cx="907490" cy="344625"/>
              </a:xfrm>
              <a:prstGeom prst="rect">
                <a:avLst/>
              </a:prstGeom>
              <a:grpFill/>
            </p:spPr>
            <p:txBody>
              <a:bodyPr vert="horz" lIns="81497" tIns="40748" rIns="81497" bIns="4074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id-ID"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47</a:t>
                </a:r>
                <a:r>
                  <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p>
            </p:txBody>
          </p:sp>
          <p:grpSp>
            <p:nvGrpSpPr>
              <p:cNvPr id="32" name="Group 31"/>
              <p:cNvGrpSpPr/>
              <p:nvPr/>
            </p:nvGrpSpPr>
            <p:grpSpPr>
              <a:xfrm>
                <a:off x="2289269" y="5865058"/>
                <a:ext cx="171136" cy="334520"/>
                <a:chOff x="6058244" y="3828473"/>
                <a:chExt cx="172244" cy="371476"/>
              </a:xfrm>
              <a:grpFill/>
            </p:grpSpPr>
            <p:sp>
              <p:nvSpPr>
                <p:cNvPr id="38" name="Oval 37"/>
                <p:cNvSpPr>
                  <a:spLocks noChangeArrowheads="1"/>
                </p:cNvSpPr>
                <p:nvPr/>
              </p:nvSpPr>
              <p:spPr bwMode="auto">
                <a:xfrm>
                  <a:off x="6116186" y="3828473"/>
                  <a:ext cx="54769" cy="56357"/>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p:cNvSpPr>
                <p:nvPr/>
              </p:nvSpPr>
              <p:spPr bwMode="auto">
                <a:xfrm>
                  <a:off x="6058244"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497" tIns="40748" rIns="81497" bIns="40748"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grpSp>
        <p:nvGrpSpPr>
          <p:cNvPr id="44" name="Group 43"/>
          <p:cNvGrpSpPr/>
          <p:nvPr/>
        </p:nvGrpSpPr>
        <p:grpSpPr>
          <a:xfrm>
            <a:off x="9210548" y="2360611"/>
            <a:ext cx="1234291" cy="1159059"/>
            <a:chOff x="9601459" y="2198397"/>
            <a:chExt cx="1384881" cy="1300469"/>
          </a:xfrm>
          <a:solidFill>
            <a:schemeClr val="accent6"/>
          </a:solidFill>
        </p:grpSpPr>
        <p:sp>
          <p:nvSpPr>
            <p:cNvPr id="43" name="Oval 42"/>
            <p:cNvSpPr/>
            <p:nvPr/>
          </p:nvSpPr>
          <p:spPr>
            <a:xfrm>
              <a:off x="9601459" y="2198397"/>
              <a:ext cx="1384881" cy="13004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5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0" name="Group 39"/>
            <p:cNvGrpSpPr/>
            <p:nvPr/>
          </p:nvGrpSpPr>
          <p:grpSpPr>
            <a:xfrm>
              <a:off x="9873287" y="2550735"/>
              <a:ext cx="1044416" cy="528908"/>
              <a:chOff x="3399628" y="5741329"/>
              <a:chExt cx="1044416" cy="528908"/>
            </a:xfrm>
            <a:grpFill/>
          </p:grpSpPr>
          <p:grpSp>
            <p:nvGrpSpPr>
              <p:cNvPr id="33" name="Group 32"/>
              <p:cNvGrpSpPr/>
              <p:nvPr/>
            </p:nvGrpSpPr>
            <p:grpSpPr>
              <a:xfrm>
                <a:off x="3399628" y="5865058"/>
                <a:ext cx="145109" cy="334520"/>
                <a:chOff x="7311311" y="3816899"/>
                <a:chExt cx="150666" cy="383216"/>
              </a:xfrm>
              <a:grpFill/>
            </p:grpSpPr>
            <p:sp>
              <p:nvSpPr>
                <p:cNvPr id="36" name="Freeform 12"/>
                <p:cNvSpPr>
                  <a:spLocks/>
                </p:cNvSpPr>
                <p:nvPr/>
              </p:nvSpPr>
              <p:spPr bwMode="auto">
                <a:xfrm>
                  <a:off x="7311311"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497" tIns="40748" rIns="81497" bIns="40748" numCol="1" anchor="t" anchorCtr="0" compatLnSpc="1">
                  <a:prstTxWarp prst="textNoShape">
                    <a:avLst/>
                  </a:prstTxWarp>
                </a:bodyPr>
                <a:lstStyle/>
                <a:p>
                  <a:pPr algn="just">
                    <a:lnSpc>
                      <a:spcPct val="120000"/>
                    </a:lnSpc>
                  </a:pP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13"/>
                <p:cNvSpPr>
                  <a:spLocks noChangeArrowheads="1"/>
                </p:cNvSpPr>
                <p:nvPr/>
              </p:nvSpPr>
              <p:spPr bwMode="auto">
                <a:xfrm>
                  <a:off x="7357166" y="3816899"/>
                  <a:ext cx="59775" cy="5977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1497" tIns="40748" rIns="81497" bIns="40748" numCol="1" anchor="t" anchorCtr="0" compatLnSpc="1">
                  <a:prstTxWarp prst="textNoShape">
                    <a:avLst/>
                  </a:prstTxWarp>
                </a:bodyPr>
                <a:lstStyle/>
                <a:p>
                  <a:pPr algn="just">
                    <a:lnSpc>
                      <a:spcPct val="120000"/>
                    </a:lnSpc>
                  </a:pP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Subtitle 2"/>
              <p:cNvSpPr txBox="1">
                <a:spLocks/>
              </p:cNvSpPr>
              <p:nvPr/>
            </p:nvSpPr>
            <p:spPr>
              <a:xfrm>
                <a:off x="3541933" y="6031833"/>
                <a:ext cx="902111" cy="238404"/>
              </a:xfrm>
              <a:prstGeom prst="rect">
                <a:avLst/>
              </a:prstGeom>
              <a:grpFill/>
            </p:spPr>
            <p:txBody>
              <a:bodyPr vert="horz" lIns="81497" tIns="40748" rIns="81497" bIns="40748"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sz="759"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Males </a:t>
                </a:r>
              </a:p>
            </p:txBody>
          </p:sp>
          <p:sp>
            <p:nvSpPr>
              <p:cNvPr id="35" name="Content Placeholder 2"/>
              <p:cNvSpPr txBox="1">
                <a:spLocks/>
              </p:cNvSpPr>
              <p:nvPr/>
            </p:nvSpPr>
            <p:spPr>
              <a:xfrm>
                <a:off x="3530593" y="5741329"/>
                <a:ext cx="907490" cy="344625"/>
              </a:xfrm>
              <a:prstGeom prst="rect">
                <a:avLst/>
              </a:prstGeom>
              <a:grpFill/>
            </p:spPr>
            <p:txBody>
              <a:bodyPr vert="horz" lIns="81497" tIns="40748" rIns="81497" bIns="4074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id-ID"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r>
                  <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p>
            </p:txBody>
          </p:sp>
        </p:grpSp>
      </p:grpSp>
      <p:sp>
        <p:nvSpPr>
          <p:cNvPr id="42" name="Content Placeholder 2"/>
          <p:cNvSpPr txBox="1">
            <a:spLocks/>
          </p:cNvSpPr>
          <p:nvPr/>
        </p:nvSpPr>
        <p:spPr>
          <a:xfrm>
            <a:off x="1779289" y="5506171"/>
            <a:ext cx="8419929" cy="525069"/>
          </a:xfrm>
          <a:prstGeom prst="rect">
            <a:avLst/>
          </a:prstGeom>
        </p:spPr>
        <p:txBody>
          <a:bodyPr vert="horz" lIns="81497" tIns="40748" rIns="81497" bIns="4074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zh-CN" altLang="en-US" sz="759">
                <a:solidFill>
                  <a:schemeClr val="tx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759">
                <a:solidFill>
                  <a:schemeClr val="tx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sz="759" dirty="0">
                <a:solidFill>
                  <a:schemeClr val="tx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Aliquam aliquet non massa quis tincidunt. Mauris ullamcorper justo tristique dui posuere </a:t>
            </a:r>
            <a:r>
              <a:rPr lang="en-US" sz="759" dirty="0" err="1">
                <a:solidFill>
                  <a:schemeClr val="tx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tincidunt</a:t>
            </a:r>
            <a:r>
              <a:rPr lang="en-US" sz="759" dirty="0">
                <a:solidFill>
                  <a:schemeClr val="tx1">
                    <a:lumMod val="7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Tree>
    <p:extLst>
      <p:ext uri="{BB962C8B-B14F-4D97-AF65-F5344CB8AC3E}">
        <p14:creationId xmlns:p14="http://schemas.microsoft.com/office/powerpoint/2010/main" val="14052589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par>
                                <p:cTn id="24" presetID="10" presetClass="entr" presetSubtype="0" fill="hold" nodeType="withEffect">
                                  <p:stCondLst>
                                    <p:cond delay="50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nodeType="withEffect">
                                  <p:stCondLst>
                                    <p:cond delay="50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11038" y="2018530"/>
            <a:ext cx="4524756" cy="2532336"/>
            <a:chOff x="4658289" y="1419622"/>
            <a:chExt cx="3394025" cy="1899251"/>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7006071" y="1419622"/>
              <a:ext cx="754154" cy="253915"/>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b="1" spc="0" dirty="0">
                  <a:solidFill>
                    <a:schemeClr val="bg1"/>
                  </a:solidFill>
                </a:rPr>
                <a:t>添加标题</a:t>
              </a:r>
            </a:p>
          </p:txBody>
        </p:sp>
        <p:sp>
          <p:nvSpPr>
            <p:cNvPr id="6" name="矩形 1"/>
            <p:cNvSpPr>
              <a:spLocks noChangeArrowheads="1"/>
            </p:cNvSpPr>
            <p:nvPr/>
          </p:nvSpPr>
          <p:spPr bwMode="auto">
            <a:xfrm>
              <a:off x="5163250" y="1809637"/>
              <a:ext cx="2889064" cy="41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67" dirty="0">
                  <a:solidFill>
                    <a:schemeClr val="bg1"/>
                  </a:solidFill>
                  <a:latin typeface="微软雅黑" pitchFamily="34" charset="-122"/>
                  <a:ea typeface="微软雅黑" pitchFamily="34" charset="-122"/>
                  <a:sym typeface="微软雅黑" pitchFamily="34" charset="-122"/>
                </a:rPr>
                <a:t>击添加文本单击添加文本单击添加文本单击添加文本单击添加文本单击添加</a:t>
              </a:r>
              <a:endParaRPr lang="en-US" altLang="zh-CN" sz="1333" dirty="0">
                <a:solidFill>
                  <a:schemeClr val="bg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7006071" y="2511821"/>
              <a:ext cx="754154" cy="25391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b="1" spc="0" dirty="0">
                  <a:solidFill>
                    <a:schemeClr val="bg1"/>
                  </a:solidFill>
                </a:rPr>
                <a:t>添加标题</a:t>
              </a:r>
            </a:p>
          </p:txBody>
        </p:sp>
        <p:sp>
          <p:nvSpPr>
            <p:cNvPr id="8" name="矩形 1"/>
            <p:cNvSpPr>
              <a:spLocks noChangeArrowheads="1"/>
            </p:cNvSpPr>
            <p:nvPr/>
          </p:nvSpPr>
          <p:spPr bwMode="auto">
            <a:xfrm>
              <a:off x="6061490" y="2901836"/>
              <a:ext cx="1990824" cy="41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67" dirty="0">
                  <a:solidFill>
                    <a:schemeClr val="bg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67" dirty="0">
                <a:solidFill>
                  <a:schemeClr val="bg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1200119" y="2682849"/>
            <a:ext cx="3946380" cy="2520000"/>
            <a:chOff x="899592" y="1917862"/>
            <a:chExt cx="2960185" cy="1889999"/>
          </a:xfrm>
        </p:grpSpPr>
        <p:sp>
          <p:nvSpPr>
            <p:cNvPr id="10" name="TextBox 9"/>
            <p:cNvSpPr txBox="1"/>
            <p:nvPr/>
          </p:nvSpPr>
          <p:spPr bwMode="auto">
            <a:xfrm>
              <a:off x="915648" y="1917862"/>
              <a:ext cx="754154" cy="25391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b="1" spc="0" dirty="0">
                  <a:solidFill>
                    <a:schemeClr val="bg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41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67" dirty="0">
                  <a:solidFill>
                    <a:schemeClr val="bg1"/>
                  </a:solidFill>
                  <a:latin typeface="微软雅黑" pitchFamily="34" charset="-122"/>
                  <a:ea typeface="微软雅黑" pitchFamily="34" charset="-122"/>
                  <a:sym typeface="微软雅黑" pitchFamily="34" charset="-122"/>
                </a:rPr>
                <a:t>击添加文本单击添加文本单击添加文本单击添加文本单击添加文本单击添加</a:t>
              </a:r>
              <a:endParaRPr lang="en-US" altLang="zh-CN" sz="1067" dirty="0">
                <a:solidFill>
                  <a:schemeClr val="bg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1118217" y="3009154"/>
              <a:ext cx="754154" cy="25391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b="1" spc="0" dirty="0">
                  <a:solidFill>
                    <a:schemeClr val="bg1"/>
                  </a:solidFill>
                </a:rPr>
                <a:t>添加标题</a:t>
              </a:r>
            </a:p>
          </p:txBody>
        </p:sp>
        <p:sp>
          <p:nvSpPr>
            <p:cNvPr id="15" name="矩形 1"/>
            <p:cNvSpPr>
              <a:spLocks noChangeArrowheads="1"/>
            </p:cNvSpPr>
            <p:nvPr/>
          </p:nvSpPr>
          <p:spPr bwMode="auto">
            <a:xfrm>
              <a:off x="915647" y="3390824"/>
              <a:ext cx="1878855" cy="41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67" dirty="0">
                  <a:solidFill>
                    <a:schemeClr val="bg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67" dirty="0">
                <a:solidFill>
                  <a:schemeClr val="bg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3633063" y="2206361"/>
            <a:ext cx="4673419" cy="2950833"/>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accent1"/>
            </a:solidFill>
            <a:ln>
              <a:noFill/>
            </a:ln>
            <a:extLst/>
          </p:spPr>
          <p:txBody>
            <a:bodyPr/>
            <a:lstStyle/>
            <a:p>
              <a:endParaRPr lang="zh-CN" altLang="en-US" sz="2133" dirty="0">
                <a:solidFill>
                  <a:schemeClr val="bg1"/>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accent2"/>
            </a:solidFill>
            <a:ln>
              <a:noFill/>
            </a:ln>
            <a:extLst/>
          </p:spPr>
          <p:txBody>
            <a:bodyPr/>
            <a:lstStyle/>
            <a:p>
              <a:endParaRPr lang="zh-CN" altLang="en-US" sz="2133" dirty="0">
                <a:solidFill>
                  <a:schemeClr val="bg1"/>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accent3"/>
            </a:solidFill>
            <a:ln>
              <a:noFill/>
            </a:ln>
            <a:extLst/>
          </p:spPr>
          <p:txBody>
            <a:bodyPr/>
            <a:lstStyle/>
            <a:p>
              <a:endParaRPr lang="zh-CN" altLang="en-US" sz="2133" dirty="0">
                <a:solidFill>
                  <a:schemeClr val="bg1"/>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accent4"/>
            </a:solidFill>
            <a:ln>
              <a:noFill/>
            </a:ln>
            <a:extLst/>
          </p:spPr>
          <p:txBody>
            <a:bodyPr/>
            <a:lstStyle/>
            <a:p>
              <a:endParaRPr lang="zh-CN" altLang="en-US" sz="2133" dirty="0">
                <a:solidFill>
                  <a:schemeClr val="bg1"/>
                </a:solidFill>
              </a:endParaRPr>
            </a:p>
          </p:txBody>
        </p:sp>
      </p:grpSp>
    </p:spTree>
    <p:extLst>
      <p:ext uri="{BB962C8B-B14F-4D97-AF65-F5344CB8AC3E}">
        <p14:creationId xmlns:p14="http://schemas.microsoft.com/office/powerpoint/2010/main" val="4187230545"/>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097966" y="5103260"/>
            <a:ext cx="914188" cy="914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7" name="椭圆 6"/>
          <p:cNvSpPr/>
          <p:nvPr/>
        </p:nvSpPr>
        <p:spPr>
          <a:xfrm>
            <a:off x="4459122" y="5103260"/>
            <a:ext cx="914188" cy="914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dirty="0">
              <a:solidFill>
                <a:schemeClr val="bg2">
                  <a:lumMod val="50000"/>
                </a:schemeClr>
              </a:solidFill>
            </a:endParaRPr>
          </a:p>
        </p:txBody>
      </p:sp>
      <p:sp>
        <p:nvSpPr>
          <p:cNvPr id="8" name="椭圆 7"/>
          <p:cNvSpPr/>
          <p:nvPr/>
        </p:nvSpPr>
        <p:spPr>
          <a:xfrm>
            <a:off x="6820279" y="5103260"/>
            <a:ext cx="914188" cy="914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9" name="椭圆 8"/>
          <p:cNvSpPr/>
          <p:nvPr/>
        </p:nvSpPr>
        <p:spPr>
          <a:xfrm>
            <a:off x="9181435" y="5103260"/>
            <a:ext cx="914188" cy="9141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10" name="任意多边形 9"/>
          <p:cNvSpPr/>
          <p:nvPr/>
        </p:nvSpPr>
        <p:spPr>
          <a:xfrm>
            <a:off x="1565289" y="2085932"/>
            <a:ext cx="1979542" cy="2826625"/>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11" name="任意多边形 10"/>
          <p:cNvSpPr/>
          <p:nvPr/>
        </p:nvSpPr>
        <p:spPr>
          <a:xfrm>
            <a:off x="3926445" y="2085932"/>
            <a:ext cx="1979542" cy="2826625"/>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12" name="任意多边形 11"/>
          <p:cNvSpPr/>
          <p:nvPr/>
        </p:nvSpPr>
        <p:spPr>
          <a:xfrm>
            <a:off x="6287602" y="2085932"/>
            <a:ext cx="1979542" cy="2826625"/>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13" name="任意多边形 12"/>
          <p:cNvSpPr/>
          <p:nvPr/>
        </p:nvSpPr>
        <p:spPr>
          <a:xfrm>
            <a:off x="8648758" y="2085932"/>
            <a:ext cx="1979542" cy="2826625"/>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chemeClr val="bg2">
                  <a:lumMod val="50000"/>
                </a:schemeClr>
              </a:solidFill>
            </a:endParaRPr>
          </a:p>
        </p:txBody>
      </p:sp>
      <p:sp>
        <p:nvSpPr>
          <p:cNvPr id="15" name="Freeform 5"/>
          <p:cNvSpPr>
            <a:spLocks noEditPoints="1"/>
          </p:cNvSpPr>
          <p:nvPr/>
        </p:nvSpPr>
        <p:spPr bwMode="auto">
          <a:xfrm>
            <a:off x="4646279" y="5343192"/>
            <a:ext cx="489694" cy="484504"/>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solidFill>
            <a:srgbClr val="FEA8AE"/>
          </a:solidFill>
          <a:ln>
            <a:noFill/>
          </a:ln>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16" name="Freeform 6"/>
          <p:cNvSpPr>
            <a:spLocks noEditPoints="1"/>
          </p:cNvSpPr>
          <p:nvPr/>
        </p:nvSpPr>
        <p:spPr bwMode="auto">
          <a:xfrm>
            <a:off x="4885070" y="5559488"/>
            <a:ext cx="83058" cy="84788"/>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17" name="Freeform 7"/>
          <p:cNvSpPr>
            <a:spLocks noEditPoints="1"/>
          </p:cNvSpPr>
          <p:nvPr/>
        </p:nvSpPr>
        <p:spPr bwMode="auto">
          <a:xfrm>
            <a:off x="5103096" y="5293011"/>
            <a:ext cx="83058" cy="8305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18" name="Freeform 8"/>
          <p:cNvSpPr>
            <a:spLocks noEditPoints="1"/>
          </p:cNvSpPr>
          <p:nvPr/>
        </p:nvSpPr>
        <p:spPr bwMode="auto">
          <a:xfrm>
            <a:off x="4784708" y="5543915"/>
            <a:ext cx="67484" cy="65754"/>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19" name="Oval 9"/>
          <p:cNvSpPr>
            <a:spLocks noChangeArrowheads="1"/>
          </p:cNvSpPr>
          <p:nvPr/>
        </p:nvSpPr>
        <p:spPr bwMode="auto">
          <a:xfrm>
            <a:off x="4852193" y="5659850"/>
            <a:ext cx="32877" cy="3460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0" name="Oval 10"/>
          <p:cNvSpPr>
            <a:spLocks noChangeArrowheads="1"/>
          </p:cNvSpPr>
          <p:nvPr/>
        </p:nvSpPr>
        <p:spPr bwMode="auto">
          <a:xfrm>
            <a:off x="5118670" y="5408946"/>
            <a:ext cx="34607" cy="3460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1" name="Freeform 5"/>
          <p:cNvSpPr>
            <a:spLocks noChangeAspect="1" noEditPoints="1"/>
          </p:cNvSpPr>
          <p:nvPr/>
        </p:nvSpPr>
        <p:spPr bwMode="auto">
          <a:xfrm>
            <a:off x="2347857" y="5308412"/>
            <a:ext cx="414406" cy="503883"/>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rgbClr val="FEA8AE"/>
          </a:solidFill>
          <a:ln>
            <a:noFill/>
          </a:ln>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3" name="Freeform 6"/>
          <p:cNvSpPr>
            <a:spLocks noEditPoints="1"/>
          </p:cNvSpPr>
          <p:nvPr/>
        </p:nvSpPr>
        <p:spPr bwMode="auto">
          <a:xfrm>
            <a:off x="7161416" y="5304579"/>
            <a:ext cx="268557" cy="448055"/>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solidFill>
            <a:srgbClr val="FEA8AE"/>
          </a:solidFill>
          <a:ln>
            <a:noFill/>
          </a:ln>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4" name="Oval 7"/>
          <p:cNvSpPr>
            <a:spLocks noChangeArrowheads="1"/>
          </p:cNvSpPr>
          <p:nvPr/>
        </p:nvSpPr>
        <p:spPr bwMode="auto">
          <a:xfrm>
            <a:off x="7121347" y="5368323"/>
            <a:ext cx="35900" cy="359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5" name="Freeform 8"/>
          <p:cNvSpPr>
            <a:spLocks/>
          </p:cNvSpPr>
          <p:nvPr/>
        </p:nvSpPr>
        <p:spPr bwMode="auto">
          <a:xfrm>
            <a:off x="7022623" y="5716964"/>
            <a:ext cx="238180" cy="53159"/>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6" name="Freeform 9"/>
          <p:cNvSpPr>
            <a:spLocks/>
          </p:cNvSpPr>
          <p:nvPr/>
        </p:nvSpPr>
        <p:spPr bwMode="auto">
          <a:xfrm>
            <a:off x="7260803" y="5569223"/>
            <a:ext cx="235419" cy="103557"/>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7" name="Freeform 10"/>
          <p:cNvSpPr>
            <a:spLocks/>
          </p:cNvSpPr>
          <p:nvPr/>
        </p:nvSpPr>
        <p:spPr bwMode="auto">
          <a:xfrm>
            <a:off x="7211787" y="5522968"/>
            <a:ext cx="335523" cy="198829"/>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8" name="Freeform 11"/>
          <p:cNvSpPr>
            <a:spLocks/>
          </p:cNvSpPr>
          <p:nvPr/>
        </p:nvSpPr>
        <p:spPr bwMode="auto">
          <a:xfrm>
            <a:off x="7188314" y="5337256"/>
            <a:ext cx="130481" cy="253369"/>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29" name="Freeform 12"/>
          <p:cNvSpPr>
            <a:spLocks/>
          </p:cNvSpPr>
          <p:nvPr/>
        </p:nvSpPr>
        <p:spPr bwMode="auto">
          <a:xfrm>
            <a:off x="7224904" y="5424244"/>
            <a:ext cx="66967" cy="129791"/>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30" name="Freeform 13"/>
          <p:cNvSpPr>
            <a:spLocks noEditPoints="1"/>
          </p:cNvSpPr>
          <p:nvPr/>
        </p:nvSpPr>
        <p:spPr bwMode="auto">
          <a:xfrm>
            <a:off x="7129632" y="5415959"/>
            <a:ext cx="308599" cy="307908"/>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31" name="Freeform 5"/>
          <p:cNvSpPr>
            <a:spLocks noChangeAspect="1" noEditPoints="1"/>
          </p:cNvSpPr>
          <p:nvPr/>
        </p:nvSpPr>
        <p:spPr bwMode="auto">
          <a:xfrm>
            <a:off x="9368591" y="5368323"/>
            <a:ext cx="539875" cy="399970"/>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rgbClr val="FEA8AE"/>
          </a:solidFill>
          <a:ln>
            <a:noFill/>
          </a:ln>
        </p:spPr>
        <p:txBody>
          <a:bodyPr vert="horz" wrap="square" lIns="91419" tIns="45709" rIns="91419" bIns="45709" numCol="1" anchor="t" anchorCtr="0" compatLnSpc="1">
            <a:prstTxWarp prst="textNoShape">
              <a:avLst/>
            </a:prstTxWarp>
          </a:bodyPr>
          <a:lstStyle/>
          <a:p>
            <a:endParaRPr lang="zh-CN" altLang="en-US">
              <a:solidFill>
                <a:schemeClr val="bg2">
                  <a:lumMod val="50000"/>
                </a:schemeClr>
              </a:solidFill>
            </a:endParaRPr>
          </a:p>
        </p:txBody>
      </p:sp>
      <p:sp>
        <p:nvSpPr>
          <p:cNvPr id="33" name="文本框 31"/>
          <p:cNvSpPr txBox="1"/>
          <p:nvPr/>
        </p:nvSpPr>
        <p:spPr>
          <a:xfrm>
            <a:off x="1985032" y="2287812"/>
            <a:ext cx="1140056" cy="377989"/>
          </a:xfrm>
          <a:prstGeom prst="rect">
            <a:avLst/>
          </a:prstGeom>
          <a:noFill/>
        </p:spPr>
        <p:txBody>
          <a:bodyPr wrap="none" rtlCol="0">
            <a:spAutoFit/>
          </a:bodyPr>
          <a:lstStyle/>
          <a:p>
            <a:pPr algn="ctr">
              <a:lnSpc>
                <a:spcPct val="125000"/>
              </a:lnSpc>
              <a:spcAft>
                <a:spcPts val="1000"/>
              </a:spcAft>
            </a:pPr>
            <a:r>
              <a:rPr lang="en-US" altLang="zh-CN" sz="1600" dirty="0">
                <a:solidFill>
                  <a:schemeClr val="bg2">
                    <a:lumMod val="50000"/>
                  </a:schemeClr>
                </a:solidFill>
              </a:rPr>
              <a:t>TEXT HERE</a:t>
            </a:r>
            <a:endParaRPr lang="zh-CN" altLang="en-US" sz="1600" dirty="0">
              <a:solidFill>
                <a:schemeClr val="bg2">
                  <a:lumMod val="50000"/>
                </a:schemeClr>
              </a:solidFill>
            </a:endParaRPr>
          </a:p>
        </p:txBody>
      </p:sp>
      <p:sp>
        <p:nvSpPr>
          <p:cNvPr id="34" name="文本框 32"/>
          <p:cNvSpPr txBox="1"/>
          <p:nvPr/>
        </p:nvSpPr>
        <p:spPr>
          <a:xfrm>
            <a:off x="4346188" y="2287812"/>
            <a:ext cx="1140056" cy="377989"/>
          </a:xfrm>
          <a:prstGeom prst="rect">
            <a:avLst/>
          </a:prstGeom>
          <a:noFill/>
        </p:spPr>
        <p:txBody>
          <a:bodyPr wrap="none" rtlCol="0">
            <a:spAutoFit/>
          </a:bodyPr>
          <a:lstStyle/>
          <a:p>
            <a:pPr algn="ctr">
              <a:lnSpc>
                <a:spcPct val="125000"/>
              </a:lnSpc>
              <a:spcAft>
                <a:spcPts val="1000"/>
              </a:spcAft>
            </a:pPr>
            <a:r>
              <a:rPr lang="en-US" altLang="zh-CN" sz="1600" dirty="0">
                <a:solidFill>
                  <a:schemeClr val="bg2">
                    <a:lumMod val="50000"/>
                  </a:schemeClr>
                </a:solidFill>
              </a:rPr>
              <a:t>TEXT HERE</a:t>
            </a:r>
            <a:endParaRPr lang="zh-CN" altLang="en-US" sz="1600" dirty="0">
              <a:solidFill>
                <a:schemeClr val="bg2">
                  <a:lumMod val="50000"/>
                </a:schemeClr>
              </a:solidFill>
            </a:endParaRPr>
          </a:p>
        </p:txBody>
      </p:sp>
      <p:sp>
        <p:nvSpPr>
          <p:cNvPr id="35" name="文本框 33"/>
          <p:cNvSpPr txBox="1"/>
          <p:nvPr/>
        </p:nvSpPr>
        <p:spPr>
          <a:xfrm>
            <a:off x="6705964" y="2287812"/>
            <a:ext cx="1140056" cy="377989"/>
          </a:xfrm>
          <a:prstGeom prst="rect">
            <a:avLst/>
          </a:prstGeom>
          <a:noFill/>
        </p:spPr>
        <p:txBody>
          <a:bodyPr wrap="none" rtlCol="0">
            <a:spAutoFit/>
          </a:bodyPr>
          <a:lstStyle/>
          <a:p>
            <a:pPr algn="ctr">
              <a:lnSpc>
                <a:spcPct val="125000"/>
              </a:lnSpc>
              <a:spcAft>
                <a:spcPts val="1000"/>
              </a:spcAft>
            </a:pPr>
            <a:r>
              <a:rPr lang="en-US" altLang="zh-CN" sz="1600" dirty="0">
                <a:solidFill>
                  <a:schemeClr val="bg2">
                    <a:lumMod val="50000"/>
                  </a:schemeClr>
                </a:solidFill>
              </a:rPr>
              <a:t>TEXT HERE</a:t>
            </a:r>
            <a:endParaRPr lang="zh-CN" altLang="en-US" sz="1600" dirty="0">
              <a:solidFill>
                <a:schemeClr val="bg2">
                  <a:lumMod val="50000"/>
                </a:schemeClr>
              </a:solidFill>
            </a:endParaRPr>
          </a:p>
        </p:txBody>
      </p:sp>
      <p:sp>
        <p:nvSpPr>
          <p:cNvPr id="36" name="文本框 34"/>
          <p:cNvSpPr txBox="1"/>
          <p:nvPr/>
        </p:nvSpPr>
        <p:spPr>
          <a:xfrm>
            <a:off x="9068501" y="2287812"/>
            <a:ext cx="1140056" cy="377989"/>
          </a:xfrm>
          <a:prstGeom prst="rect">
            <a:avLst/>
          </a:prstGeom>
          <a:noFill/>
        </p:spPr>
        <p:txBody>
          <a:bodyPr wrap="none" rtlCol="0">
            <a:spAutoFit/>
          </a:bodyPr>
          <a:lstStyle/>
          <a:p>
            <a:pPr algn="ctr">
              <a:lnSpc>
                <a:spcPct val="125000"/>
              </a:lnSpc>
              <a:spcAft>
                <a:spcPts val="1000"/>
              </a:spcAft>
            </a:pPr>
            <a:r>
              <a:rPr lang="en-US" altLang="zh-CN" sz="1600" dirty="0">
                <a:solidFill>
                  <a:schemeClr val="bg2">
                    <a:lumMod val="50000"/>
                  </a:schemeClr>
                </a:solidFill>
              </a:rPr>
              <a:t>TEXT HERE</a:t>
            </a:r>
            <a:endParaRPr lang="zh-CN" altLang="en-US" sz="1600" dirty="0">
              <a:solidFill>
                <a:schemeClr val="bg2">
                  <a:lumMod val="50000"/>
                </a:schemeClr>
              </a:solidFill>
            </a:endParaRPr>
          </a:p>
        </p:txBody>
      </p:sp>
      <p:sp>
        <p:nvSpPr>
          <p:cNvPr id="37" name="文本框 35"/>
          <p:cNvSpPr txBox="1"/>
          <p:nvPr/>
        </p:nvSpPr>
        <p:spPr>
          <a:xfrm>
            <a:off x="1565290" y="2760818"/>
            <a:ext cx="1979542" cy="1565451"/>
          </a:xfrm>
          <a:prstGeom prst="rect">
            <a:avLst/>
          </a:prstGeom>
          <a:noFill/>
        </p:spPr>
        <p:txBody>
          <a:bodyPr wrap="square" rtlCol="0">
            <a:spAutoFit/>
          </a:bodyPr>
          <a:lstStyle/>
          <a:p>
            <a:pPr algn="ctr">
              <a:lnSpc>
                <a:spcPct val="114000"/>
              </a:lnSpc>
              <a:spcAft>
                <a:spcPts val="1000"/>
              </a:spcAft>
            </a:pPr>
            <a:r>
              <a:rPr lang="en-US" altLang="zh-CN" sz="1400" dirty="0">
                <a:solidFill>
                  <a:schemeClr val="bg2">
                    <a:lumMod val="50000"/>
                  </a:schemeClr>
                </a:solidFill>
              </a:rPr>
              <a:t>It looks even better with you using this text. Whoever evaluates your text cannot evaluate the way you write. </a:t>
            </a:r>
            <a:endParaRPr lang="zh-CN" altLang="en-US" sz="1400" dirty="0">
              <a:solidFill>
                <a:schemeClr val="bg2">
                  <a:lumMod val="50000"/>
                </a:schemeClr>
              </a:solidFill>
            </a:endParaRPr>
          </a:p>
        </p:txBody>
      </p:sp>
      <p:sp>
        <p:nvSpPr>
          <p:cNvPr id="38" name="文本框 36"/>
          <p:cNvSpPr txBox="1"/>
          <p:nvPr/>
        </p:nvSpPr>
        <p:spPr>
          <a:xfrm>
            <a:off x="3926444" y="2760818"/>
            <a:ext cx="1979542" cy="1565451"/>
          </a:xfrm>
          <a:prstGeom prst="rect">
            <a:avLst/>
          </a:prstGeom>
          <a:noFill/>
        </p:spPr>
        <p:txBody>
          <a:bodyPr wrap="square" rtlCol="0">
            <a:spAutoFit/>
          </a:bodyPr>
          <a:lstStyle/>
          <a:p>
            <a:pPr algn="ctr">
              <a:lnSpc>
                <a:spcPct val="114000"/>
              </a:lnSpc>
              <a:spcAft>
                <a:spcPts val="1000"/>
              </a:spcAft>
            </a:pPr>
            <a:r>
              <a:rPr lang="en-US" altLang="zh-CN" sz="1400" dirty="0">
                <a:solidFill>
                  <a:schemeClr val="bg2">
                    <a:lumMod val="50000"/>
                  </a:schemeClr>
                </a:solidFill>
              </a:rPr>
              <a:t>It looks even better with you using this text. Whoever evaluates your text cannot evaluate the way you write. </a:t>
            </a:r>
            <a:endParaRPr lang="zh-CN" altLang="en-US" sz="1400" dirty="0">
              <a:solidFill>
                <a:schemeClr val="bg2">
                  <a:lumMod val="50000"/>
                </a:schemeClr>
              </a:solidFill>
            </a:endParaRPr>
          </a:p>
        </p:txBody>
      </p:sp>
      <p:sp>
        <p:nvSpPr>
          <p:cNvPr id="39" name="文本框 37"/>
          <p:cNvSpPr txBox="1"/>
          <p:nvPr/>
        </p:nvSpPr>
        <p:spPr>
          <a:xfrm>
            <a:off x="6286221" y="2760818"/>
            <a:ext cx="1979542" cy="1565451"/>
          </a:xfrm>
          <a:prstGeom prst="rect">
            <a:avLst/>
          </a:prstGeom>
          <a:noFill/>
        </p:spPr>
        <p:txBody>
          <a:bodyPr wrap="square" rtlCol="0">
            <a:spAutoFit/>
          </a:bodyPr>
          <a:lstStyle/>
          <a:p>
            <a:pPr algn="ctr">
              <a:lnSpc>
                <a:spcPct val="114000"/>
              </a:lnSpc>
              <a:spcAft>
                <a:spcPts val="1000"/>
              </a:spcAft>
            </a:pPr>
            <a:r>
              <a:rPr lang="en-US" altLang="zh-CN" sz="1400" dirty="0">
                <a:solidFill>
                  <a:schemeClr val="bg2">
                    <a:lumMod val="50000"/>
                  </a:schemeClr>
                </a:solidFill>
              </a:rPr>
              <a:t>It looks even better with you using this text. Whoever evaluates your text cannot evaluate the way you write. </a:t>
            </a:r>
            <a:endParaRPr lang="zh-CN" altLang="en-US" sz="1400" dirty="0">
              <a:solidFill>
                <a:schemeClr val="bg2">
                  <a:lumMod val="50000"/>
                </a:schemeClr>
              </a:solidFill>
            </a:endParaRPr>
          </a:p>
        </p:txBody>
      </p:sp>
      <p:sp>
        <p:nvSpPr>
          <p:cNvPr id="40" name="文本框 38"/>
          <p:cNvSpPr txBox="1"/>
          <p:nvPr/>
        </p:nvSpPr>
        <p:spPr>
          <a:xfrm>
            <a:off x="8645997" y="2760818"/>
            <a:ext cx="1979542" cy="1565451"/>
          </a:xfrm>
          <a:prstGeom prst="rect">
            <a:avLst/>
          </a:prstGeom>
          <a:noFill/>
        </p:spPr>
        <p:txBody>
          <a:bodyPr wrap="square" rtlCol="0">
            <a:spAutoFit/>
          </a:bodyPr>
          <a:lstStyle/>
          <a:p>
            <a:pPr algn="ctr">
              <a:lnSpc>
                <a:spcPct val="114000"/>
              </a:lnSpc>
              <a:spcAft>
                <a:spcPts val="1000"/>
              </a:spcAft>
            </a:pPr>
            <a:r>
              <a:rPr lang="en-US" altLang="zh-CN" sz="1400" dirty="0">
                <a:solidFill>
                  <a:schemeClr val="bg2">
                    <a:lumMod val="50000"/>
                  </a:schemeClr>
                </a:solidFill>
              </a:rPr>
              <a:t>It looks even better with you using this text. Whoever evaluates your text cannot evaluate the way you write. </a:t>
            </a:r>
            <a:endParaRPr lang="zh-CN" altLang="en-US" sz="1400" dirty="0">
              <a:solidFill>
                <a:schemeClr val="bg2">
                  <a:lumMod val="50000"/>
                </a:schemeClr>
              </a:solidFill>
            </a:endParaRPr>
          </a:p>
        </p:txBody>
      </p:sp>
    </p:spTree>
    <p:extLst>
      <p:ext uri="{BB962C8B-B14F-4D97-AF65-F5344CB8AC3E}">
        <p14:creationId xmlns:p14="http://schemas.microsoft.com/office/powerpoint/2010/main" val="60655094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50"/>
                                        <p:tgtEl>
                                          <p:spTgt spid="7"/>
                                        </p:tgtEl>
                                      </p:cBhvr>
                                    </p:animEffect>
                                    <p:anim calcmode="lin" valueType="num">
                                      <p:cBhvr>
                                        <p:cTn id="14" dur="250" fill="hold"/>
                                        <p:tgtEl>
                                          <p:spTgt spid="7"/>
                                        </p:tgtEl>
                                        <p:attrNameLst>
                                          <p:attrName>ppt_x</p:attrName>
                                        </p:attrNameLst>
                                      </p:cBhvr>
                                      <p:tavLst>
                                        <p:tav tm="0">
                                          <p:val>
                                            <p:strVal val="#ppt_x"/>
                                          </p:val>
                                        </p:tav>
                                        <p:tav tm="100000">
                                          <p:val>
                                            <p:strVal val="#ppt_x"/>
                                          </p:val>
                                        </p:tav>
                                      </p:tavLst>
                                    </p:anim>
                                    <p:anim calcmode="lin" valueType="num">
                                      <p:cBhvr>
                                        <p:cTn id="15" dur="25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anim calcmode="lin" valueType="num">
                                      <p:cBhvr>
                                        <p:cTn id="20" dur="250" fill="hold"/>
                                        <p:tgtEl>
                                          <p:spTgt spid="8"/>
                                        </p:tgtEl>
                                        <p:attrNameLst>
                                          <p:attrName>ppt_x</p:attrName>
                                        </p:attrNameLst>
                                      </p:cBhvr>
                                      <p:tavLst>
                                        <p:tav tm="0">
                                          <p:val>
                                            <p:strVal val="#ppt_x"/>
                                          </p:val>
                                        </p:tav>
                                        <p:tav tm="100000">
                                          <p:val>
                                            <p:strVal val="#ppt_x"/>
                                          </p:val>
                                        </p:tav>
                                      </p:tavLst>
                                    </p:anim>
                                    <p:anim calcmode="lin" valueType="num">
                                      <p:cBhvr>
                                        <p:cTn id="21" dur="25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50"/>
                                        <p:tgtEl>
                                          <p:spTgt spid="11"/>
                                        </p:tgtEl>
                                      </p:cBhvr>
                                    </p:animEffect>
                                    <p:anim calcmode="lin" valueType="num">
                                      <p:cBhvr>
                                        <p:cTn id="38" dur="250" fill="hold"/>
                                        <p:tgtEl>
                                          <p:spTgt spid="11"/>
                                        </p:tgtEl>
                                        <p:attrNameLst>
                                          <p:attrName>ppt_x</p:attrName>
                                        </p:attrNameLst>
                                      </p:cBhvr>
                                      <p:tavLst>
                                        <p:tav tm="0">
                                          <p:val>
                                            <p:strVal val="#ppt_x"/>
                                          </p:val>
                                        </p:tav>
                                        <p:tav tm="100000">
                                          <p:val>
                                            <p:strVal val="#ppt_x"/>
                                          </p:val>
                                        </p:tav>
                                      </p:tavLst>
                                    </p:anim>
                                    <p:anim calcmode="lin" valueType="num">
                                      <p:cBhvr>
                                        <p:cTn id="39" dur="25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250"/>
                                        <p:tgtEl>
                                          <p:spTgt spid="31"/>
                                        </p:tgtEl>
                                      </p:cBhvr>
                                    </p:animEffect>
                                    <p:anim calcmode="lin" valueType="num">
                                      <p:cBhvr>
                                        <p:cTn id="62" dur="250" fill="hold"/>
                                        <p:tgtEl>
                                          <p:spTgt spid="31"/>
                                        </p:tgtEl>
                                        <p:attrNameLst>
                                          <p:attrName>ppt_x</p:attrName>
                                        </p:attrNameLst>
                                      </p:cBhvr>
                                      <p:tavLst>
                                        <p:tav tm="0">
                                          <p:val>
                                            <p:strVal val="#ppt_x"/>
                                          </p:val>
                                        </p:tav>
                                        <p:tav tm="100000">
                                          <p:val>
                                            <p:strVal val="#ppt_x"/>
                                          </p:val>
                                        </p:tav>
                                      </p:tavLst>
                                    </p:anim>
                                    <p:anim calcmode="lin" valueType="num">
                                      <p:cBhvr>
                                        <p:cTn id="63" dur="25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250"/>
                                        <p:tgtEl>
                                          <p:spTgt spid="33"/>
                                        </p:tgtEl>
                                      </p:cBhvr>
                                    </p:animEffect>
                                    <p:anim calcmode="lin" valueType="num">
                                      <p:cBhvr>
                                        <p:cTn id="68" dur="250" fill="hold"/>
                                        <p:tgtEl>
                                          <p:spTgt spid="33"/>
                                        </p:tgtEl>
                                        <p:attrNameLst>
                                          <p:attrName>ppt_x</p:attrName>
                                        </p:attrNameLst>
                                      </p:cBhvr>
                                      <p:tavLst>
                                        <p:tav tm="0">
                                          <p:val>
                                            <p:strVal val="#ppt_x"/>
                                          </p:val>
                                        </p:tav>
                                        <p:tav tm="100000">
                                          <p:val>
                                            <p:strVal val="#ppt_x"/>
                                          </p:val>
                                        </p:tav>
                                      </p:tavLst>
                                    </p:anim>
                                    <p:anim calcmode="lin" valueType="num">
                                      <p:cBhvr>
                                        <p:cTn id="69" dur="250" fill="hold"/>
                                        <p:tgtEl>
                                          <p:spTgt spid="33"/>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250"/>
                                        <p:tgtEl>
                                          <p:spTgt spid="34"/>
                                        </p:tgtEl>
                                      </p:cBhvr>
                                    </p:animEffect>
                                    <p:anim calcmode="lin" valueType="num">
                                      <p:cBhvr>
                                        <p:cTn id="74" dur="250" fill="hold"/>
                                        <p:tgtEl>
                                          <p:spTgt spid="34"/>
                                        </p:tgtEl>
                                        <p:attrNameLst>
                                          <p:attrName>ppt_x</p:attrName>
                                        </p:attrNameLst>
                                      </p:cBhvr>
                                      <p:tavLst>
                                        <p:tav tm="0">
                                          <p:val>
                                            <p:strVal val="#ppt_x"/>
                                          </p:val>
                                        </p:tav>
                                        <p:tav tm="100000">
                                          <p:val>
                                            <p:strVal val="#ppt_x"/>
                                          </p:val>
                                        </p:tav>
                                      </p:tavLst>
                                    </p:anim>
                                    <p:anim calcmode="lin" valueType="num">
                                      <p:cBhvr>
                                        <p:cTn id="75" dur="25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42"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250"/>
                                        <p:tgtEl>
                                          <p:spTgt spid="35"/>
                                        </p:tgtEl>
                                      </p:cBhvr>
                                    </p:animEffect>
                                    <p:anim calcmode="lin" valueType="num">
                                      <p:cBhvr>
                                        <p:cTn id="80" dur="250" fill="hold"/>
                                        <p:tgtEl>
                                          <p:spTgt spid="35"/>
                                        </p:tgtEl>
                                        <p:attrNameLst>
                                          <p:attrName>ppt_x</p:attrName>
                                        </p:attrNameLst>
                                      </p:cBhvr>
                                      <p:tavLst>
                                        <p:tav tm="0">
                                          <p:val>
                                            <p:strVal val="#ppt_x"/>
                                          </p:val>
                                        </p:tav>
                                        <p:tav tm="100000">
                                          <p:val>
                                            <p:strVal val="#ppt_x"/>
                                          </p:val>
                                        </p:tav>
                                      </p:tavLst>
                                    </p:anim>
                                    <p:anim calcmode="lin" valueType="num">
                                      <p:cBhvr>
                                        <p:cTn id="81" dur="250" fill="hold"/>
                                        <p:tgtEl>
                                          <p:spTgt spid="35"/>
                                        </p:tgtEl>
                                        <p:attrNameLst>
                                          <p:attrName>ppt_y</p:attrName>
                                        </p:attrNameLst>
                                      </p:cBhvr>
                                      <p:tavLst>
                                        <p:tav tm="0">
                                          <p:val>
                                            <p:strVal val="#ppt_y+.1"/>
                                          </p:val>
                                        </p:tav>
                                        <p:tav tm="100000">
                                          <p:val>
                                            <p:strVal val="#ppt_y"/>
                                          </p:val>
                                        </p:tav>
                                      </p:tavLst>
                                    </p:anim>
                                  </p:childTnLst>
                                </p:cTn>
                              </p:par>
                            </p:childTnLst>
                          </p:cTn>
                        </p:par>
                        <p:par>
                          <p:cTn id="82" fill="hold">
                            <p:stCondLst>
                              <p:cond delay="3250"/>
                            </p:stCondLst>
                            <p:childTnLst>
                              <p:par>
                                <p:cTn id="83" presetID="42" presetClass="entr" presetSubtype="0" fill="hold" grpId="0" nodeType="after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250"/>
                                        <p:tgtEl>
                                          <p:spTgt spid="36"/>
                                        </p:tgtEl>
                                      </p:cBhvr>
                                    </p:animEffect>
                                    <p:anim calcmode="lin" valueType="num">
                                      <p:cBhvr>
                                        <p:cTn id="86" dur="250" fill="hold"/>
                                        <p:tgtEl>
                                          <p:spTgt spid="36"/>
                                        </p:tgtEl>
                                        <p:attrNameLst>
                                          <p:attrName>ppt_x</p:attrName>
                                        </p:attrNameLst>
                                      </p:cBhvr>
                                      <p:tavLst>
                                        <p:tav tm="0">
                                          <p:val>
                                            <p:strVal val="#ppt_x"/>
                                          </p:val>
                                        </p:tav>
                                        <p:tav tm="100000">
                                          <p:val>
                                            <p:strVal val="#ppt_x"/>
                                          </p:val>
                                        </p:tav>
                                      </p:tavLst>
                                    </p:anim>
                                    <p:anim calcmode="lin" valueType="num">
                                      <p:cBhvr>
                                        <p:cTn id="87" dur="250" fill="hold"/>
                                        <p:tgtEl>
                                          <p:spTgt spid="36"/>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250"/>
                                        <p:tgtEl>
                                          <p:spTgt spid="37"/>
                                        </p:tgtEl>
                                      </p:cBhvr>
                                    </p:animEffect>
                                    <p:anim calcmode="lin" valueType="num">
                                      <p:cBhvr>
                                        <p:cTn id="92" dur="250" fill="hold"/>
                                        <p:tgtEl>
                                          <p:spTgt spid="37"/>
                                        </p:tgtEl>
                                        <p:attrNameLst>
                                          <p:attrName>ppt_x</p:attrName>
                                        </p:attrNameLst>
                                      </p:cBhvr>
                                      <p:tavLst>
                                        <p:tav tm="0">
                                          <p:val>
                                            <p:strVal val="#ppt_x"/>
                                          </p:val>
                                        </p:tav>
                                        <p:tav tm="100000">
                                          <p:val>
                                            <p:strVal val="#ppt_x"/>
                                          </p:val>
                                        </p:tav>
                                      </p:tavLst>
                                    </p:anim>
                                    <p:anim calcmode="lin" valueType="num">
                                      <p:cBhvr>
                                        <p:cTn id="93" dur="25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3750"/>
                            </p:stCondLst>
                            <p:childTnLst>
                              <p:par>
                                <p:cTn id="95" presetID="42"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250"/>
                                        <p:tgtEl>
                                          <p:spTgt spid="38"/>
                                        </p:tgtEl>
                                      </p:cBhvr>
                                    </p:animEffect>
                                    <p:anim calcmode="lin" valueType="num">
                                      <p:cBhvr>
                                        <p:cTn id="98" dur="250" fill="hold"/>
                                        <p:tgtEl>
                                          <p:spTgt spid="38"/>
                                        </p:tgtEl>
                                        <p:attrNameLst>
                                          <p:attrName>ppt_x</p:attrName>
                                        </p:attrNameLst>
                                      </p:cBhvr>
                                      <p:tavLst>
                                        <p:tav tm="0">
                                          <p:val>
                                            <p:strVal val="#ppt_x"/>
                                          </p:val>
                                        </p:tav>
                                        <p:tav tm="100000">
                                          <p:val>
                                            <p:strVal val="#ppt_x"/>
                                          </p:val>
                                        </p:tav>
                                      </p:tavLst>
                                    </p:anim>
                                    <p:anim calcmode="lin" valueType="num">
                                      <p:cBhvr>
                                        <p:cTn id="99" dur="250" fill="hold"/>
                                        <p:tgtEl>
                                          <p:spTgt spid="38"/>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42" presetClass="entr" presetSubtype="0"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fade">
                                      <p:cBhvr>
                                        <p:cTn id="103" dur="250"/>
                                        <p:tgtEl>
                                          <p:spTgt spid="39"/>
                                        </p:tgtEl>
                                      </p:cBhvr>
                                    </p:animEffect>
                                    <p:anim calcmode="lin" valueType="num">
                                      <p:cBhvr>
                                        <p:cTn id="104" dur="250" fill="hold"/>
                                        <p:tgtEl>
                                          <p:spTgt spid="39"/>
                                        </p:tgtEl>
                                        <p:attrNameLst>
                                          <p:attrName>ppt_x</p:attrName>
                                        </p:attrNameLst>
                                      </p:cBhvr>
                                      <p:tavLst>
                                        <p:tav tm="0">
                                          <p:val>
                                            <p:strVal val="#ppt_x"/>
                                          </p:val>
                                        </p:tav>
                                        <p:tav tm="100000">
                                          <p:val>
                                            <p:strVal val="#ppt_x"/>
                                          </p:val>
                                        </p:tav>
                                      </p:tavLst>
                                    </p:anim>
                                    <p:anim calcmode="lin" valueType="num">
                                      <p:cBhvr>
                                        <p:cTn id="105" dur="250" fill="hold"/>
                                        <p:tgtEl>
                                          <p:spTgt spid="39"/>
                                        </p:tgtEl>
                                        <p:attrNameLst>
                                          <p:attrName>ppt_y</p:attrName>
                                        </p:attrNameLst>
                                      </p:cBhvr>
                                      <p:tavLst>
                                        <p:tav tm="0">
                                          <p:val>
                                            <p:strVal val="#ppt_y+.1"/>
                                          </p:val>
                                        </p:tav>
                                        <p:tav tm="100000">
                                          <p:val>
                                            <p:strVal val="#ppt_y"/>
                                          </p:val>
                                        </p:tav>
                                      </p:tavLst>
                                    </p:anim>
                                  </p:childTnLst>
                                </p:cTn>
                              </p:par>
                            </p:childTnLst>
                          </p:cTn>
                        </p:par>
                        <p:par>
                          <p:cTn id="106" fill="hold">
                            <p:stCondLst>
                              <p:cond delay="4250"/>
                            </p:stCondLst>
                            <p:childTnLst>
                              <p:par>
                                <p:cTn id="107" presetID="42"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250"/>
                                        <p:tgtEl>
                                          <p:spTgt spid="40"/>
                                        </p:tgtEl>
                                      </p:cBhvr>
                                    </p:animEffect>
                                    <p:anim calcmode="lin" valueType="num">
                                      <p:cBhvr>
                                        <p:cTn id="110" dur="250" fill="hold"/>
                                        <p:tgtEl>
                                          <p:spTgt spid="40"/>
                                        </p:tgtEl>
                                        <p:attrNameLst>
                                          <p:attrName>ppt_x</p:attrName>
                                        </p:attrNameLst>
                                      </p:cBhvr>
                                      <p:tavLst>
                                        <p:tav tm="0">
                                          <p:val>
                                            <p:strVal val="#ppt_x"/>
                                          </p:val>
                                        </p:tav>
                                        <p:tav tm="100000">
                                          <p:val>
                                            <p:strVal val="#ppt_x"/>
                                          </p:val>
                                        </p:tav>
                                      </p:tavLst>
                                    </p:anim>
                                    <p:anim calcmode="lin" valueType="num">
                                      <p:cBhvr>
                                        <p:cTn id="111"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21" grpId="0" animBg="1"/>
      <p:bldP spid="31" grpId="0" animBg="1"/>
      <p:bldP spid="33" grpId="0"/>
      <p:bldP spid="34" grpId="0"/>
      <p:bldP spid="35" grpId="0"/>
      <p:bldP spid="36" grpId="0"/>
      <p:bldP spid="37"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7007225" y="2227580"/>
            <a:ext cx="57404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903720" y="2439035"/>
            <a:ext cx="4697730" cy="1568450"/>
          </a:xfrm>
          <a:prstGeom prst="rect">
            <a:avLst/>
          </a:prstGeom>
          <a:noFill/>
        </p:spPr>
        <p:txBody>
          <a:bodyPr wrap="square" rtlCol="0">
            <a:spAutoFit/>
          </a:bodyPr>
          <a:lstStyle/>
          <a:p>
            <a:pPr algn="l" fontAlgn="auto">
              <a:lnSpc>
                <a:spcPct val="200000"/>
              </a:lnSpc>
            </a:pPr>
            <a:r>
              <a:rPr lang="zh-CN" altLang="en-US" sz="1200">
                <a:solidFill>
                  <a:schemeClr val="bg1"/>
                </a:solidFill>
                <a:latin typeface="Lora" panose="02000503000000020004" charset="0"/>
                <a:ea typeface="微软雅黑" panose="020B0503020204020204" charset="-122"/>
                <a:sym typeface="+mn-ea"/>
              </a:rPr>
              <a:t>I love you more than I've ever loved any woman. And I've waited longer for you than I've waited for any woman.</a:t>
            </a:r>
          </a:p>
          <a:p>
            <a:pPr algn="l" fontAlgn="auto">
              <a:lnSpc>
                <a:spcPct val="200000"/>
              </a:lnSpc>
            </a:pPr>
            <a:r>
              <a:rPr lang="zh-CN" altLang="en-US" sz="1200">
                <a:solidFill>
                  <a:schemeClr val="bg1"/>
                </a:solidFill>
                <a:latin typeface="Lora" panose="02000503000000020004"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Lora" panose="02000503000000020004" charset="0"/>
              <a:ea typeface="微软雅黑" panose="020B0503020204020204" charset="-122"/>
              <a:sym typeface="+mn-ea"/>
            </a:endParaRPr>
          </a:p>
        </p:txBody>
      </p:sp>
      <p:sp>
        <p:nvSpPr>
          <p:cNvPr id="301" name="微信"/>
          <p:cNvSpPr/>
          <p:nvPr/>
        </p:nvSpPr>
        <p:spPr>
          <a:xfrm>
            <a:off x="6932930" y="435673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302" name="微博"/>
          <p:cNvSpPr/>
          <p:nvPr/>
        </p:nvSpPr>
        <p:spPr>
          <a:xfrm>
            <a:off x="7550785" y="435673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endParaRPr>
          </a:p>
        </p:txBody>
      </p:sp>
      <p:sp>
        <p:nvSpPr>
          <p:cNvPr id="14" name="Facebook"/>
          <p:cNvSpPr/>
          <p:nvPr/>
        </p:nvSpPr>
        <p:spPr bwMode="auto">
          <a:xfrm>
            <a:off x="8140065" y="435737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bg1"/>
              </a:solidFill>
            </a:endParaRPr>
          </a:p>
        </p:txBody>
      </p:sp>
      <p:pic>
        <p:nvPicPr>
          <p:cNvPr id="3" name="图片 2">
            <a:extLst>
              <a:ext uri="{FF2B5EF4-FFF2-40B4-BE49-F238E27FC236}">
                <a16:creationId xmlns:a16="http://schemas.microsoft.com/office/drawing/2014/main" xmlns="" id="{4FEDDE67-4B54-402A-AD19-0F6F989C69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2400" y="1716053"/>
            <a:ext cx="4979035" cy="3301549"/>
          </a:xfrm>
          <a:prstGeom prst="rect">
            <a:avLst/>
          </a:prstGeom>
        </p:spPr>
      </p:pic>
      <p:sp>
        <p:nvSpPr>
          <p:cNvPr id="15" name="矩形 14">
            <a:extLst>
              <a:ext uri="{FF2B5EF4-FFF2-40B4-BE49-F238E27FC236}">
                <a16:creationId xmlns:a16="http://schemas.microsoft.com/office/drawing/2014/main" xmlns="" id="{A7940E55-6B07-410B-8B5F-DD8C56AF5945}"/>
              </a:ext>
            </a:extLst>
          </p:cNvPr>
          <p:cNvSpPr/>
          <p:nvPr/>
        </p:nvSpPr>
        <p:spPr>
          <a:xfrm>
            <a:off x="505836" y="497348"/>
            <a:ext cx="11232542" cy="5836594"/>
          </a:xfrm>
          <a:prstGeom prst="rect">
            <a:avLst/>
          </a:prstGeom>
          <a:noFill/>
          <a:ln w="666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79106409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01"/>
                                        </p:tgtEl>
                                        <p:attrNameLst>
                                          <p:attrName>style.visibility</p:attrName>
                                        </p:attrNameLst>
                                      </p:cBhvr>
                                      <p:to>
                                        <p:strVal val="visible"/>
                                      </p:to>
                                    </p:set>
                                    <p:anim calcmode="lin" valueType="num">
                                      <p:cBhvr>
                                        <p:cTn id="16" dur="500" fill="hold"/>
                                        <p:tgtEl>
                                          <p:spTgt spid="301"/>
                                        </p:tgtEl>
                                        <p:attrNameLst>
                                          <p:attrName>ppt_w</p:attrName>
                                        </p:attrNameLst>
                                      </p:cBhvr>
                                      <p:tavLst>
                                        <p:tav tm="0">
                                          <p:val>
                                            <p:fltVal val="0"/>
                                          </p:val>
                                        </p:tav>
                                        <p:tav tm="100000">
                                          <p:val>
                                            <p:strVal val="#ppt_w"/>
                                          </p:val>
                                        </p:tav>
                                      </p:tavLst>
                                    </p:anim>
                                    <p:anim calcmode="lin" valueType="num">
                                      <p:cBhvr>
                                        <p:cTn id="17" dur="500" fill="hold"/>
                                        <p:tgtEl>
                                          <p:spTgt spid="301"/>
                                        </p:tgtEl>
                                        <p:attrNameLst>
                                          <p:attrName>ppt_h</p:attrName>
                                        </p:attrNameLst>
                                      </p:cBhvr>
                                      <p:tavLst>
                                        <p:tav tm="0">
                                          <p:val>
                                            <p:fltVal val="0"/>
                                          </p:val>
                                        </p:tav>
                                        <p:tav tm="100000">
                                          <p:val>
                                            <p:strVal val="#ppt_h"/>
                                          </p:val>
                                        </p:tav>
                                      </p:tavLst>
                                    </p:anim>
                                    <p:animEffect transition="in" filter="fade">
                                      <p:cBhvr>
                                        <p:cTn id="18" dur="500"/>
                                        <p:tgtEl>
                                          <p:spTgt spid="30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02"/>
                                        </p:tgtEl>
                                        <p:attrNameLst>
                                          <p:attrName>style.visibility</p:attrName>
                                        </p:attrNameLst>
                                      </p:cBhvr>
                                      <p:to>
                                        <p:strVal val="visible"/>
                                      </p:to>
                                    </p:set>
                                    <p:anim calcmode="lin" valueType="num">
                                      <p:cBhvr>
                                        <p:cTn id="22" dur="500" fill="hold"/>
                                        <p:tgtEl>
                                          <p:spTgt spid="302"/>
                                        </p:tgtEl>
                                        <p:attrNameLst>
                                          <p:attrName>ppt_w</p:attrName>
                                        </p:attrNameLst>
                                      </p:cBhvr>
                                      <p:tavLst>
                                        <p:tav tm="0">
                                          <p:val>
                                            <p:fltVal val="0"/>
                                          </p:val>
                                        </p:tav>
                                        <p:tav tm="100000">
                                          <p:val>
                                            <p:strVal val="#ppt_w"/>
                                          </p:val>
                                        </p:tav>
                                      </p:tavLst>
                                    </p:anim>
                                    <p:anim calcmode="lin" valueType="num">
                                      <p:cBhvr>
                                        <p:cTn id="23" dur="500" fill="hold"/>
                                        <p:tgtEl>
                                          <p:spTgt spid="302"/>
                                        </p:tgtEl>
                                        <p:attrNameLst>
                                          <p:attrName>ppt_h</p:attrName>
                                        </p:attrNameLst>
                                      </p:cBhvr>
                                      <p:tavLst>
                                        <p:tav tm="0">
                                          <p:val>
                                            <p:fltVal val="0"/>
                                          </p:val>
                                        </p:tav>
                                        <p:tav tm="100000">
                                          <p:val>
                                            <p:strVal val="#ppt_h"/>
                                          </p:val>
                                        </p:tav>
                                      </p:tavLst>
                                    </p:anim>
                                    <p:animEffect transition="in" filter="fade">
                                      <p:cBhvr>
                                        <p:cTn id="24" dur="500"/>
                                        <p:tgtEl>
                                          <p:spTgt spid="302"/>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301" grpId="0" bldLvl="0" animBg="1"/>
      <p:bldP spid="302" grpId="0" bldLvl="0" animBg="1"/>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003553A-6B00-4C32-9C4B-663714CD62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04CB338C-4740-4E94-B232-AF15D2355C89}"/>
              </a:ext>
            </a:extLst>
          </p:cNvPr>
          <p:cNvSpPr/>
          <p:nvPr/>
        </p:nvSpPr>
        <p:spPr>
          <a:xfrm>
            <a:off x="1037771" y="921658"/>
            <a:ext cx="10116457" cy="5225142"/>
          </a:xfrm>
          <a:prstGeom prst="rect">
            <a:avLst/>
          </a:prstGeom>
          <a:solidFill>
            <a:srgbClr val="FFC4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5D0F70C2-591D-4CA0-880C-AD40BF2BDE24}"/>
              </a:ext>
            </a:extLst>
          </p:cNvPr>
          <p:cNvSpPr/>
          <p:nvPr/>
        </p:nvSpPr>
        <p:spPr>
          <a:xfrm>
            <a:off x="1277257" y="1219200"/>
            <a:ext cx="9579429" cy="4513943"/>
          </a:xfrm>
          <a:prstGeom prst="rect">
            <a:avLst/>
          </a:prstGeom>
          <a:noFill/>
          <a:ln w="730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C202110A-5AE1-49D0-B564-703ABF74C51C}"/>
              </a:ext>
            </a:extLst>
          </p:cNvPr>
          <p:cNvGrpSpPr/>
          <p:nvPr/>
        </p:nvGrpSpPr>
        <p:grpSpPr>
          <a:xfrm>
            <a:off x="6066971" y="2116229"/>
            <a:ext cx="4649907" cy="732230"/>
            <a:chOff x="1491415" y="2438323"/>
            <a:chExt cx="4649907" cy="732230"/>
          </a:xfrm>
        </p:grpSpPr>
        <p:sp>
          <p:nvSpPr>
            <p:cNvPr id="9" name="_14">
              <a:extLst>
                <a:ext uri="{FF2B5EF4-FFF2-40B4-BE49-F238E27FC236}">
                  <a16:creationId xmlns:a16="http://schemas.microsoft.com/office/drawing/2014/main" xmlns="" id="{B6B2218D-576A-4EC4-8A5F-FB0117E221B7}"/>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en-US" altLang="zh-CN" sz="3200" spc="600" dirty="0">
                  <a:solidFill>
                    <a:schemeClr val="bg1"/>
                  </a:solidFill>
                  <a:latin typeface="微软雅黑" panose="020B0503020204020204" charset="-122"/>
                  <a:ea typeface="微软雅黑" panose="020B0503020204020204" charset="-122"/>
                </a:rPr>
                <a:t>01</a:t>
              </a:r>
            </a:p>
          </p:txBody>
        </p:sp>
        <p:sp>
          <p:nvSpPr>
            <p:cNvPr id="10" name="矩形 9">
              <a:extLst>
                <a:ext uri="{FF2B5EF4-FFF2-40B4-BE49-F238E27FC236}">
                  <a16:creationId xmlns:a16="http://schemas.microsoft.com/office/drawing/2014/main" xmlns="" id="{F7169C90-D003-44AF-A452-E9AC1E6915FC}"/>
                </a:ext>
              </a:extLst>
            </p:cNvPr>
            <p:cNvSpPr/>
            <p:nvPr/>
          </p:nvSpPr>
          <p:spPr bwMode="auto">
            <a:xfrm>
              <a:off x="2615095" y="2541587"/>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a:solidFill>
                    <a:schemeClr val="bg1"/>
                  </a:solidFill>
                  <a:latin typeface="微软雅黑" panose="020B0503020204020204" charset="-122"/>
                  <a:ea typeface="微软雅黑" panose="020B0503020204020204" charset="-122"/>
                </a:rPr>
                <a:t>工作概述</a:t>
              </a:r>
            </a:p>
          </p:txBody>
        </p:sp>
      </p:grpSp>
      <p:grpSp>
        <p:nvGrpSpPr>
          <p:cNvPr id="11" name="组合 10">
            <a:extLst>
              <a:ext uri="{FF2B5EF4-FFF2-40B4-BE49-F238E27FC236}">
                <a16:creationId xmlns:a16="http://schemas.microsoft.com/office/drawing/2014/main" xmlns="" id="{88EB2721-8001-4A91-8956-09DC8198A29A}"/>
              </a:ext>
            </a:extLst>
          </p:cNvPr>
          <p:cNvGrpSpPr/>
          <p:nvPr/>
        </p:nvGrpSpPr>
        <p:grpSpPr>
          <a:xfrm>
            <a:off x="6066971" y="2846857"/>
            <a:ext cx="4294434" cy="732230"/>
            <a:chOff x="1491415" y="2438323"/>
            <a:chExt cx="4294434" cy="732230"/>
          </a:xfrm>
        </p:grpSpPr>
        <p:sp>
          <p:nvSpPr>
            <p:cNvPr id="12" name="_14">
              <a:extLst>
                <a:ext uri="{FF2B5EF4-FFF2-40B4-BE49-F238E27FC236}">
                  <a16:creationId xmlns:a16="http://schemas.microsoft.com/office/drawing/2014/main" xmlns="" id="{D02BA447-47F9-4F22-B13F-4D26E0435553}"/>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en-US" altLang="zh-CN" sz="3200" spc="600" dirty="0">
                  <a:solidFill>
                    <a:schemeClr val="bg1"/>
                  </a:solidFill>
                  <a:latin typeface="微软雅黑" panose="020B0503020204020204" charset="-122"/>
                  <a:ea typeface="微软雅黑" panose="020B0503020204020204" charset="-122"/>
                </a:rPr>
                <a:t>02</a:t>
              </a:r>
            </a:p>
          </p:txBody>
        </p:sp>
        <p:sp>
          <p:nvSpPr>
            <p:cNvPr id="13" name="矩形 12">
              <a:extLst>
                <a:ext uri="{FF2B5EF4-FFF2-40B4-BE49-F238E27FC236}">
                  <a16:creationId xmlns:a16="http://schemas.microsoft.com/office/drawing/2014/main" xmlns="" id="{E1AA2F22-F43C-4DC9-A25F-28084536E880}"/>
                </a:ext>
              </a:extLst>
            </p:cNvPr>
            <p:cNvSpPr/>
            <p:nvPr/>
          </p:nvSpPr>
          <p:spPr bwMode="auto">
            <a:xfrm>
              <a:off x="2615095" y="2546590"/>
              <a:ext cx="3170754"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a:solidFill>
                    <a:schemeClr val="bg1"/>
                  </a:solidFill>
                  <a:latin typeface="微软雅黑" panose="020B0503020204020204" charset="-122"/>
                  <a:ea typeface="微软雅黑" panose="020B0503020204020204" charset="-122"/>
                </a:rPr>
                <a:t>项目展示</a:t>
              </a:r>
            </a:p>
          </p:txBody>
        </p:sp>
      </p:grpSp>
      <p:grpSp>
        <p:nvGrpSpPr>
          <p:cNvPr id="14" name="组合 13">
            <a:extLst>
              <a:ext uri="{FF2B5EF4-FFF2-40B4-BE49-F238E27FC236}">
                <a16:creationId xmlns:a16="http://schemas.microsoft.com/office/drawing/2014/main" xmlns="" id="{A7B7B724-F708-44CF-8E58-269D86EE6620}"/>
              </a:ext>
            </a:extLst>
          </p:cNvPr>
          <p:cNvGrpSpPr/>
          <p:nvPr/>
        </p:nvGrpSpPr>
        <p:grpSpPr>
          <a:xfrm>
            <a:off x="6066971" y="3564150"/>
            <a:ext cx="4294434" cy="732230"/>
            <a:chOff x="1491415" y="2438323"/>
            <a:chExt cx="4294434" cy="732230"/>
          </a:xfrm>
        </p:grpSpPr>
        <p:sp>
          <p:nvSpPr>
            <p:cNvPr id="15" name="_14">
              <a:extLst>
                <a:ext uri="{FF2B5EF4-FFF2-40B4-BE49-F238E27FC236}">
                  <a16:creationId xmlns:a16="http://schemas.microsoft.com/office/drawing/2014/main" xmlns="" id="{6A8BACD6-F82D-4608-8B9B-D85679AE96A8}"/>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en-US" altLang="zh-CN" sz="3200" spc="600" dirty="0">
                  <a:solidFill>
                    <a:schemeClr val="bg1"/>
                  </a:solidFill>
                  <a:latin typeface="微软雅黑" panose="020B0503020204020204" charset="-122"/>
                  <a:ea typeface="微软雅黑" panose="020B0503020204020204" charset="-122"/>
                </a:rPr>
                <a:t>03</a:t>
              </a:r>
            </a:p>
          </p:txBody>
        </p:sp>
        <p:sp>
          <p:nvSpPr>
            <p:cNvPr id="16" name="矩形 15">
              <a:extLst>
                <a:ext uri="{FF2B5EF4-FFF2-40B4-BE49-F238E27FC236}">
                  <a16:creationId xmlns:a16="http://schemas.microsoft.com/office/drawing/2014/main" xmlns="" id="{EC05C642-C134-4B3E-83D7-C24B293258A2}"/>
                </a:ext>
              </a:extLst>
            </p:cNvPr>
            <p:cNvSpPr/>
            <p:nvPr/>
          </p:nvSpPr>
          <p:spPr bwMode="auto">
            <a:xfrm>
              <a:off x="2615095" y="2540497"/>
              <a:ext cx="3170754"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a:solidFill>
                    <a:schemeClr val="bg1"/>
                  </a:solidFill>
                  <a:latin typeface="微软雅黑" panose="020B0503020204020204" charset="-122"/>
                  <a:ea typeface="微软雅黑" panose="020B0503020204020204" charset="-122"/>
                </a:rPr>
                <a:t>工作状况</a:t>
              </a:r>
            </a:p>
          </p:txBody>
        </p:sp>
      </p:grpSp>
      <p:grpSp>
        <p:nvGrpSpPr>
          <p:cNvPr id="17" name="组合 16">
            <a:extLst>
              <a:ext uri="{FF2B5EF4-FFF2-40B4-BE49-F238E27FC236}">
                <a16:creationId xmlns:a16="http://schemas.microsoft.com/office/drawing/2014/main" xmlns="" id="{A481D5E4-D9A6-43D7-913C-034988C7545A}"/>
              </a:ext>
            </a:extLst>
          </p:cNvPr>
          <p:cNvGrpSpPr/>
          <p:nvPr/>
        </p:nvGrpSpPr>
        <p:grpSpPr>
          <a:xfrm>
            <a:off x="6066971" y="4308113"/>
            <a:ext cx="4105158" cy="732230"/>
            <a:chOff x="1491415" y="2438323"/>
            <a:chExt cx="4105158" cy="732230"/>
          </a:xfrm>
        </p:grpSpPr>
        <p:sp>
          <p:nvSpPr>
            <p:cNvPr id="18" name="_14">
              <a:extLst>
                <a:ext uri="{FF2B5EF4-FFF2-40B4-BE49-F238E27FC236}">
                  <a16:creationId xmlns:a16="http://schemas.microsoft.com/office/drawing/2014/main" xmlns="" id="{306E9EEB-284C-4B15-9502-72C9FFD002D7}"/>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en-US" altLang="zh-CN" sz="3200" spc="600" dirty="0">
                  <a:solidFill>
                    <a:schemeClr val="bg1"/>
                  </a:solidFill>
                  <a:latin typeface="微软雅黑" panose="020B0503020204020204" charset="-122"/>
                  <a:ea typeface="微软雅黑" panose="020B0503020204020204" charset="-122"/>
                </a:rPr>
                <a:t>04</a:t>
              </a:r>
            </a:p>
          </p:txBody>
        </p:sp>
        <p:sp>
          <p:nvSpPr>
            <p:cNvPr id="19" name="矩形 18">
              <a:extLst>
                <a:ext uri="{FF2B5EF4-FFF2-40B4-BE49-F238E27FC236}">
                  <a16:creationId xmlns:a16="http://schemas.microsoft.com/office/drawing/2014/main" xmlns="" id="{F5C6C981-4042-45CF-A9AF-468E8EBE1AEA}"/>
                </a:ext>
              </a:extLst>
            </p:cNvPr>
            <p:cNvSpPr/>
            <p:nvPr/>
          </p:nvSpPr>
          <p:spPr bwMode="auto">
            <a:xfrm>
              <a:off x="2615095" y="2546537"/>
              <a:ext cx="2981478"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b="1" dirty="0">
                  <a:solidFill>
                    <a:schemeClr val="bg1"/>
                  </a:solidFill>
                  <a:latin typeface="微软雅黑" panose="020B0503020204020204" charset="-122"/>
                  <a:ea typeface="微软雅黑" panose="020B0503020204020204" charset="-122"/>
                </a:rPr>
                <a:t>未来计划</a:t>
              </a:r>
            </a:p>
          </p:txBody>
        </p:sp>
      </p:grpSp>
      <p:sp>
        <p:nvSpPr>
          <p:cNvPr id="20" name="文本框 19">
            <a:extLst>
              <a:ext uri="{FF2B5EF4-FFF2-40B4-BE49-F238E27FC236}">
                <a16:creationId xmlns:a16="http://schemas.microsoft.com/office/drawing/2014/main" xmlns="" id="{E2407194-4E85-4B63-A45D-F35BA96CED1B}"/>
              </a:ext>
            </a:extLst>
          </p:cNvPr>
          <p:cNvSpPr txBox="1"/>
          <p:nvPr/>
        </p:nvSpPr>
        <p:spPr>
          <a:xfrm>
            <a:off x="3093993" y="2638599"/>
            <a:ext cx="1393371" cy="707886"/>
          </a:xfrm>
          <a:prstGeom prst="rect">
            <a:avLst/>
          </a:prstGeom>
          <a:noFill/>
        </p:spPr>
        <p:txBody>
          <a:bodyPr wrap="square" rtlCol="0">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目录</a:t>
            </a:r>
          </a:p>
        </p:txBody>
      </p:sp>
      <p:sp>
        <p:nvSpPr>
          <p:cNvPr id="21" name="文本框 20">
            <a:extLst>
              <a:ext uri="{FF2B5EF4-FFF2-40B4-BE49-F238E27FC236}">
                <a16:creationId xmlns:a16="http://schemas.microsoft.com/office/drawing/2014/main" xmlns="" id="{059DB283-916A-4467-B069-D60098DEFFA0}"/>
              </a:ext>
            </a:extLst>
          </p:cNvPr>
          <p:cNvSpPr txBox="1"/>
          <p:nvPr/>
        </p:nvSpPr>
        <p:spPr>
          <a:xfrm>
            <a:off x="2523652" y="3429000"/>
            <a:ext cx="2981479" cy="707886"/>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CONTENT</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6560787"/>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003553A-6B00-4C32-9C4B-663714CD62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E8E0951B-4E0E-48FB-B583-7318E8E7CA34}"/>
              </a:ext>
            </a:extLst>
          </p:cNvPr>
          <p:cNvSpPr txBox="1"/>
          <p:nvPr/>
        </p:nvSpPr>
        <p:spPr>
          <a:xfrm>
            <a:off x="4296455" y="2505670"/>
            <a:ext cx="4141681" cy="923330"/>
          </a:xfrm>
          <a:prstGeom prst="rect">
            <a:avLst/>
          </a:prstGeom>
          <a:noFill/>
        </p:spPr>
        <p:txBody>
          <a:bodyPr wrap="square" rtlCol="0">
            <a:spAutoFit/>
          </a:bodyPr>
          <a:lstStyle/>
          <a:p>
            <a:r>
              <a:rPr lang="en-US" altLang="zh-CN" sz="5400" b="1" u="sng" dirty="0">
                <a:solidFill>
                  <a:schemeClr val="bg1"/>
                </a:solidFill>
              </a:rPr>
              <a:t>PART FOUR</a:t>
            </a:r>
            <a:endParaRPr lang="zh-CN" altLang="en-US" sz="5400" b="1" u="sng" dirty="0">
              <a:solidFill>
                <a:schemeClr val="bg1"/>
              </a:solidFill>
            </a:endParaRPr>
          </a:p>
        </p:txBody>
      </p:sp>
      <p:sp>
        <p:nvSpPr>
          <p:cNvPr id="22" name="矩形 21">
            <a:extLst>
              <a:ext uri="{FF2B5EF4-FFF2-40B4-BE49-F238E27FC236}">
                <a16:creationId xmlns:a16="http://schemas.microsoft.com/office/drawing/2014/main" xmlns="" id="{9C8D597C-9E4A-463A-8876-45E4E53FA53A}"/>
              </a:ext>
            </a:extLst>
          </p:cNvPr>
          <p:cNvSpPr/>
          <p:nvPr/>
        </p:nvSpPr>
        <p:spPr bwMode="auto">
          <a:xfrm>
            <a:off x="4911909" y="3598350"/>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400" b="1" dirty="0">
                <a:solidFill>
                  <a:schemeClr val="bg1"/>
                </a:solidFill>
                <a:latin typeface="微软雅黑" panose="020B0503020204020204" charset="-122"/>
                <a:ea typeface="微软雅黑" panose="020B0503020204020204" charset="-122"/>
              </a:rPr>
              <a:t>未来计划</a:t>
            </a:r>
          </a:p>
        </p:txBody>
      </p:sp>
    </p:spTree>
    <p:extLst>
      <p:ext uri="{BB962C8B-B14F-4D97-AF65-F5344CB8AC3E}">
        <p14:creationId xmlns:p14="http://schemas.microsoft.com/office/powerpoint/2010/main" val="2412750406"/>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7787" y="1353645"/>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117163" tIns="58580" rIns="117163" bIns="58580" rtlCol="0" anchor="ctr"/>
          <a:lstStyle/>
          <a:p>
            <a:pPr algn="ctr"/>
            <a:endParaRPr lang="zh-CN" altLang="en-US" sz="2532" b="1" kern="0" dirty="0">
              <a:solidFill>
                <a:schemeClr val="bg1"/>
              </a:solidFill>
              <a:latin typeface="微软雅黑" pitchFamily="34" charset="-122"/>
              <a:ea typeface="微软雅黑" pitchFamily="34" charset="-122"/>
            </a:endParaRPr>
          </a:p>
        </p:txBody>
      </p:sp>
      <p:sp>
        <p:nvSpPr>
          <p:cNvPr id="3" name="椭圆 1"/>
          <p:cNvSpPr/>
          <p:nvPr/>
        </p:nvSpPr>
        <p:spPr>
          <a:xfrm>
            <a:off x="3469777" y="2804030"/>
            <a:ext cx="923151"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117163" tIns="58580" rIns="117163" bIns="58580" rtlCol="0" anchor="ctr"/>
          <a:lstStyle/>
          <a:p>
            <a:pPr algn="ctr">
              <a:defRPr/>
            </a:pPr>
            <a:endParaRPr lang="zh-CN" altLang="en-US" sz="2399" kern="0" dirty="0">
              <a:solidFill>
                <a:schemeClr val="bg1"/>
              </a:solidFill>
              <a:ea typeface="微软雅黑" panose="020B0503020204020204" pitchFamily="34" charset="-122"/>
            </a:endParaRPr>
          </a:p>
        </p:txBody>
      </p:sp>
      <p:sp>
        <p:nvSpPr>
          <p:cNvPr id="4" name="椭圆 1"/>
          <p:cNvSpPr/>
          <p:nvPr/>
        </p:nvSpPr>
        <p:spPr>
          <a:xfrm rot="5400000">
            <a:off x="3435231" y="4178300"/>
            <a:ext cx="1646112" cy="184630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117163" tIns="58580" rIns="117163" bIns="58580" rtlCol="0" anchor="ctr"/>
          <a:lstStyle/>
          <a:p>
            <a:pPr algn="ctr"/>
            <a:endParaRPr lang="zh-CN" altLang="en-US" sz="2532" b="1" kern="0" dirty="0">
              <a:solidFill>
                <a:schemeClr val="bg1"/>
              </a:solidFill>
              <a:latin typeface="微软雅黑" pitchFamily="34" charset="-122"/>
              <a:ea typeface="微软雅黑" pitchFamily="34" charset="-122"/>
            </a:endParaRPr>
          </a:p>
        </p:txBody>
      </p:sp>
      <p:sp>
        <p:nvSpPr>
          <p:cNvPr id="5" name="椭圆 1"/>
          <p:cNvSpPr/>
          <p:nvPr/>
        </p:nvSpPr>
        <p:spPr>
          <a:xfrm rot="10800000">
            <a:off x="1995423" y="1125739"/>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399" kern="0" dirty="0">
              <a:solidFill>
                <a:schemeClr val="bg1"/>
              </a:solidFill>
              <a:ea typeface="微软雅黑" panose="020B0503020204020204" pitchFamily="34" charset="-122"/>
            </a:endParaRPr>
          </a:p>
        </p:txBody>
      </p:sp>
      <p:sp>
        <p:nvSpPr>
          <p:cNvPr id="6" name="椭圆 1"/>
          <p:cNvSpPr/>
          <p:nvPr/>
        </p:nvSpPr>
        <p:spPr>
          <a:xfrm rot="6199008">
            <a:off x="2388301" y="3538367"/>
            <a:ext cx="826971" cy="1739488"/>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399" kern="0" dirty="0">
              <a:solidFill>
                <a:schemeClr val="bg1"/>
              </a:solidFill>
              <a:ea typeface="微软雅黑" panose="020B0503020204020204" pitchFamily="34" charset="-122"/>
            </a:endParaRPr>
          </a:p>
        </p:txBody>
      </p:sp>
      <p:sp>
        <p:nvSpPr>
          <p:cNvPr id="7" name="圆角矩形 14"/>
          <p:cNvSpPr/>
          <p:nvPr/>
        </p:nvSpPr>
        <p:spPr>
          <a:xfrm>
            <a:off x="5304407" y="1753705"/>
            <a:ext cx="4415072"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117163" tIns="58580" rIns="117163" bIns="58580" rtlCol="0" anchor="ctr"/>
          <a:lstStyle/>
          <a:p>
            <a:pPr algn="ctr">
              <a:defRPr/>
            </a:pPr>
            <a:r>
              <a:rPr lang="zh-CN" altLang="en-US" sz="1600" b="1" kern="0" dirty="0">
                <a:solidFill>
                  <a:schemeClr val="bg1"/>
                </a:solidFill>
                <a:latin typeface="微软雅黑" pitchFamily="34" charset="-122"/>
                <a:ea typeface="微软雅黑" pitchFamily="34" charset="-122"/>
              </a:rPr>
              <a:t>您的标题写在这里</a:t>
            </a:r>
          </a:p>
        </p:txBody>
      </p:sp>
      <p:sp>
        <p:nvSpPr>
          <p:cNvPr id="8" name="圆角矩形 14"/>
          <p:cNvSpPr/>
          <p:nvPr/>
        </p:nvSpPr>
        <p:spPr>
          <a:xfrm>
            <a:off x="4934421" y="4560608"/>
            <a:ext cx="4496289"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117163" tIns="58580" rIns="117163" bIns="58580" rtlCol="0" anchor="ctr"/>
          <a:lstStyle/>
          <a:p>
            <a:pPr algn="ctr"/>
            <a:r>
              <a:rPr lang="zh-CN" altLang="en-US" sz="1600" b="1" kern="0" dirty="0">
                <a:solidFill>
                  <a:schemeClr val="bg1"/>
                </a:solidFill>
                <a:latin typeface="微软雅黑" pitchFamily="34" charset="-122"/>
                <a:ea typeface="微软雅黑" pitchFamily="34" charset="-122"/>
              </a:rPr>
              <a:t>您的标题写在这里</a:t>
            </a:r>
          </a:p>
        </p:txBody>
      </p:sp>
      <p:sp>
        <p:nvSpPr>
          <p:cNvPr id="9" name="TextBox 8"/>
          <p:cNvSpPr txBox="1"/>
          <p:nvPr/>
        </p:nvSpPr>
        <p:spPr>
          <a:xfrm>
            <a:off x="4233663" y="1776320"/>
            <a:ext cx="675535" cy="938850"/>
          </a:xfrm>
          <a:prstGeom prst="rect">
            <a:avLst/>
          </a:prstGeom>
          <a:noFill/>
        </p:spPr>
        <p:txBody>
          <a:bodyPr wrap="square" lIns="117163" tIns="58580" rIns="117163" bIns="58580" rtlCol="0">
            <a:spAutoFit/>
          </a:bodyPr>
          <a:lstStyle/>
          <a:p>
            <a:pPr>
              <a:defRPr/>
            </a:pPr>
            <a:r>
              <a:rPr lang="en-US" altLang="zh-CN" sz="5332" b="1" kern="0" dirty="0">
                <a:solidFill>
                  <a:schemeClr val="bg1"/>
                </a:solidFill>
                <a:latin typeface="Arial Black" pitchFamily="34" charset="0"/>
                <a:ea typeface="微软雅黑" pitchFamily="34" charset="-122"/>
              </a:rPr>
              <a:t>A</a:t>
            </a:r>
            <a:endParaRPr lang="zh-CN" altLang="en-US" sz="5332" b="1" kern="0" dirty="0">
              <a:solidFill>
                <a:schemeClr val="bg1"/>
              </a:solidFill>
              <a:latin typeface="Arial Black" pitchFamily="34" charset="0"/>
              <a:ea typeface="微软雅黑" pitchFamily="34" charset="-122"/>
            </a:endParaRPr>
          </a:p>
        </p:txBody>
      </p:sp>
      <p:sp>
        <p:nvSpPr>
          <p:cNvPr id="10" name="TextBox 9"/>
          <p:cNvSpPr txBox="1"/>
          <p:nvPr/>
        </p:nvSpPr>
        <p:spPr>
          <a:xfrm>
            <a:off x="4073115" y="4717252"/>
            <a:ext cx="675535" cy="938850"/>
          </a:xfrm>
          <a:prstGeom prst="rect">
            <a:avLst/>
          </a:prstGeom>
          <a:noFill/>
        </p:spPr>
        <p:txBody>
          <a:bodyPr wrap="square" lIns="117163" tIns="58580" rIns="117163" bIns="58580" rtlCol="0">
            <a:spAutoFit/>
          </a:bodyPr>
          <a:lstStyle/>
          <a:p>
            <a:pPr>
              <a:defRPr/>
            </a:pPr>
            <a:r>
              <a:rPr lang="en-US" altLang="zh-CN" sz="5332" b="1" kern="0" dirty="0">
                <a:solidFill>
                  <a:schemeClr val="bg1"/>
                </a:solidFill>
                <a:latin typeface="Arial Black" pitchFamily="34" charset="0"/>
                <a:ea typeface="微软雅黑" pitchFamily="34" charset="-122"/>
              </a:rPr>
              <a:t>B</a:t>
            </a:r>
            <a:endParaRPr lang="zh-CN" altLang="en-US" sz="5332" b="1" kern="0" dirty="0">
              <a:solidFill>
                <a:schemeClr val="bg1"/>
              </a:solidFill>
              <a:latin typeface="Arial Black" pitchFamily="34" charset="0"/>
              <a:ea typeface="微软雅黑" pitchFamily="34" charset="-122"/>
            </a:endParaRPr>
          </a:p>
        </p:txBody>
      </p:sp>
      <p:sp>
        <p:nvSpPr>
          <p:cNvPr id="11" name="TextBox 10"/>
          <p:cNvSpPr txBox="1"/>
          <p:nvPr/>
        </p:nvSpPr>
        <p:spPr>
          <a:xfrm>
            <a:off x="5437772" y="2544718"/>
            <a:ext cx="4113547" cy="524441"/>
          </a:xfrm>
          <a:prstGeom prst="rect">
            <a:avLst/>
          </a:prstGeom>
          <a:noFill/>
        </p:spPr>
        <p:txBody>
          <a:bodyPr wrap="square" lIns="117163" tIns="58580" rIns="117163" bIns="58580" rtlCol="0">
            <a:spAutoFit/>
          </a:bodyPr>
          <a:lstStyle/>
          <a:p>
            <a:pPr>
              <a:lnSpc>
                <a:spcPct val="130000"/>
              </a:lnSpc>
              <a:defRPr/>
            </a:pPr>
            <a:r>
              <a:rPr lang="zh-CN" altLang="en-US" sz="1067" kern="0" dirty="0">
                <a:solidFill>
                  <a:schemeClr val="bg1"/>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67" kern="0" dirty="0">
              <a:solidFill>
                <a:schemeClr val="bg1"/>
              </a:solidFill>
              <a:latin typeface="微软雅黑" pitchFamily="34" charset="-122"/>
              <a:ea typeface="微软雅黑" pitchFamily="34" charset="-122"/>
            </a:endParaRPr>
          </a:p>
        </p:txBody>
      </p:sp>
      <p:sp>
        <p:nvSpPr>
          <p:cNvPr id="12" name="TextBox 11"/>
          <p:cNvSpPr txBox="1"/>
          <p:nvPr/>
        </p:nvSpPr>
        <p:spPr>
          <a:xfrm>
            <a:off x="5304410" y="5207799"/>
            <a:ext cx="3958967" cy="524441"/>
          </a:xfrm>
          <a:prstGeom prst="rect">
            <a:avLst/>
          </a:prstGeom>
          <a:noFill/>
        </p:spPr>
        <p:txBody>
          <a:bodyPr wrap="square" lIns="117163" tIns="58580" rIns="117163" bIns="58580" rtlCol="0">
            <a:spAutoFit/>
          </a:bodyPr>
          <a:lstStyle/>
          <a:p>
            <a:pPr>
              <a:lnSpc>
                <a:spcPct val="130000"/>
              </a:lnSpc>
              <a:defRPr/>
            </a:pPr>
            <a:r>
              <a:rPr lang="zh-CN" altLang="en-US" sz="1067" kern="0" dirty="0">
                <a:solidFill>
                  <a:schemeClr val="bg1"/>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067"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2822980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p:stCondLst>
                              <p:cond delay="25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50"/>
                                        <p:tgtEl>
                                          <p:spTgt spid="11"/>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50"/>
                                        <p:tgtEl>
                                          <p:spTgt spid="8"/>
                                        </p:tgtEl>
                                      </p:cBhvr>
                                    </p:animEffect>
                                  </p:childTnLst>
                                </p:cTn>
                              </p:par>
                            </p:childTnLst>
                          </p:cTn>
                        </p:par>
                        <p:par>
                          <p:cTn id="47" fill="hold">
                            <p:stCondLst>
                              <p:cond delay="275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29"/>
          <p:cNvCxnSpPr/>
          <p:nvPr/>
        </p:nvCxnSpPr>
        <p:spPr>
          <a:xfrm flipH="1">
            <a:off x="1278816" y="3054003"/>
            <a:ext cx="9634368"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65"/>
          <p:cNvGrpSpPr/>
          <p:nvPr/>
        </p:nvGrpSpPr>
        <p:grpSpPr>
          <a:xfrm>
            <a:off x="1596773" y="2308767"/>
            <a:ext cx="1458927" cy="1612995"/>
            <a:chOff x="3419864" y="1304397"/>
            <a:chExt cx="1094533" cy="1209746"/>
          </a:xfrm>
        </p:grpSpPr>
        <p:sp>
          <p:nvSpPr>
            <p:cNvPr id="45" name="Freeform 44"/>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schemeClr val="tx1">
                    <a:lumMod val="85000"/>
                    <a:lumOff val="15000"/>
                  </a:schemeClr>
                </a:solidFill>
              </a:endParaRPr>
            </a:p>
          </p:txBody>
        </p:sp>
        <p:sp>
          <p:nvSpPr>
            <p:cNvPr id="48" name="Rectangle 47"/>
            <p:cNvSpPr/>
            <p:nvPr/>
          </p:nvSpPr>
          <p:spPr>
            <a:xfrm>
              <a:off x="3681384" y="1468512"/>
              <a:ext cx="571487" cy="561499"/>
            </a:xfrm>
            <a:prstGeom prst="rect">
              <a:avLst/>
            </a:prstGeom>
          </p:spPr>
          <p:txBody>
            <a:bodyPr wrap="none">
              <a:spAutoFit/>
            </a:bodyPr>
            <a:lstStyle/>
            <a:p>
              <a:pPr algn="ctr" defTabSz="1375106"/>
              <a:r>
                <a:rPr lang="en-US" sz="4265" dirty="0">
                  <a:solidFill>
                    <a:schemeClr val="tx1">
                      <a:lumMod val="85000"/>
                      <a:lumOff val="15000"/>
                    </a:schemeClr>
                  </a:solidFill>
                </a:rPr>
                <a:t>01</a:t>
              </a:r>
            </a:p>
          </p:txBody>
        </p:sp>
      </p:grpSp>
      <p:grpSp>
        <p:nvGrpSpPr>
          <p:cNvPr id="3" name="Group 66"/>
          <p:cNvGrpSpPr/>
          <p:nvPr/>
        </p:nvGrpSpPr>
        <p:grpSpPr>
          <a:xfrm>
            <a:off x="4156293" y="2308767"/>
            <a:ext cx="1458927" cy="1612995"/>
            <a:chOff x="4740719" y="1304398"/>
            <a:chExt cx="1094533" cy="1209746"/>
          </a:xfrm>
        </p:grpSpPr>
        <p:sp>
          <p:nvSpPr>
            <p:cNvPr id="54" name="Freeform 53"/>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schemeClr val="tx1">
                    <a:lumMod val="85000"/>
                    <a:lumOff val="15000"/>
                  </a:schemeClr>
                </a:solidFill>
              </a:endParaRPr>
            </a:p>
          </p:txBody>
        </p:sp>
        <p:sp>
          <p:nvSpPr>
            <p:cNvPr id="55" name="Rectangle 54"/>
            <p:cNvSpPr/>
            <p:nvPr/>
          </p:nvSpPr>
          <p:spPr>
            <a:xfrm>
              <a:off x="5002238" y="1468513"/>
              <a:ext cx="571487" cy="561499"/>
            </a:xfrm>
            <a:prstGeom prst="rect">
              <a:avLst/>
            </a:prstGeom>
          </p:spPr>
          <p:txBody>
            <a:bodyPr wrap="none">
              <a:spAutoFit/>
            </a:bodyPr>
            <a:lstStyle/>
            <a:p>
              <a:pPr algn="ctr" defTabSz="1375106"/>
              <a:r>
                <a:rPr lang="en-US" sz="4265" dirty="0">
                  <a:solidFill>
                    <a:schemeClr val="tx1">
                      <a:lumMod val="85000"/>
                      <a:lumOff val="15000"/>
                    </a:schemeClr>
                  </a:solidFill>
                </a:rPr>
                <a:t>02</a:t>
              </a:r>
            </a:p>
          </p:txBody>
        </p:sp>
      </p:grpSp>
      <p:grpSp>
        <p:nvGrpSpPr>
          <p:cNvPr id="4" name="Group 69"/>
          <p:cNvGrpSpPr/>
          <p:nvPr/>
        </p:nvGrpSpPr>
        <p:grpSpPr>
          <a:xfrm>
            <a:off x="3715646" y="4172192"/>
            <a:ext cx="2340215" cy="897800"/>
            <a:chOff x="5699664" y="1649017"/>
            <a:chExt cx="1755702" cy="673349"/>
          </a:xfrm>
        </p:grpSpPr>
        <p:sp>
          <p:nvSpPr>
            <p:cNvPr id="60" name="Text Placeholder 3"/>
            <p:cNvSpPr txBox="1">
              <a:spLocks/>
            </p:cNvSpPr>
            <p:nvPr/>
          </p:nvSpPr>
          <p:spPr>
            <a:xfrm>
              <a:off x="6192676" y="164901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bg1"/>
                  </a:solidFill>
                </a:rPr>
                <a:t>添加副标题</a:t>
              </a:r>
              <a:endParaRPr lang="en-US" sz="1599" dirty="0">
                <a:solidFill>
                  <a:schemeClr val="bg1"/>
                </a:solidFill>
              </a:endParaRPr>
            </a:p>
          </p:txBody>
        </p:sp>
        <p:sp>
          <p:nvSpPr>
            <p:cNvPr id="61" name="Text Placeholder 3"/>
            <p:cNvSpPr txBox="1">
              <a:spLocks/>
            </p:cNvSpPr>
            <p:nvPr/>
          </p:nvSpPr>
          <p:spPr>
            <a:xfrm>
              <a:off x="5699664" y="1906868"/>
              <a:ext cx="175570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bg1"/>
                  </a:solidFill>
                </a:rPr>
                <a:t>此处添加详细文本描述，建议与标题相关并符合整体语言风格，语言描述尽量简洁生动。</a:t>
              </a:r>
              <a:endParaRPr lang="en-US" sz="1200" dirty="0">
                <a:solidFill>
                  <a:schemeClr val="bg1"/>
                </a:solidFill>
              </a:endParaRPr>
            </a:p>
          </p:txBody>
        </p:sp>
      </p:grpSp>
      <p:grpSp>
        <p:nvGrpSpPr>
          <p:cNvPr id="5" name="Group 72"/>
          <p:cNvGrpSpPr/>
          <p:nvPr/>
        </p:nvGrpSpPr>
        <p:grpSpPr>
          <a:xfrm>
            <a:off x="1167175" y="4170887"/>
            <a:ext cx="2318115" cy="900415"/>
            <a:chOff x="5707954" y="1647057"/>
            <a:chExt cx="1739122" cy="675310"/>
          </a:xfrm>
        </p:grpSpPr>
        <p:sp>
          <p:nvSpPr>
            <p:cNvPr id="64" name="Text Placeholder 3"/>
            <p:cNvSpPr txBox="1">
              <a:spLocks/>
            </p:cNvSpPr>
            <p:nvPr/>
          </p:nvSpPr>
          <p:spPr>
            <a:xfrm>
              <a:off x="6192677" y="164705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bg1"/>
                  </a:solidFill>
                </a:rPr>
                <a:t>添加副标题</a:t>
              </a:r>
              <a:endParaRPr lang="en-US" sz="1599" dirty="0">
                <a:solidFill>
                  <a:schemeClr val="bg1"/>
                </a:solidFill>
              </a:endParaRPr>
            </a:p>
          </p:txBody>
        </p:sp>
        <p:sp>
          <p:nvSpPr>
            <p:cNvPr id="65" name="Text Placeholder 3"/>
            <p:cNvSpPr txBox="1">
              <a:spLocks/>
            </p:cNvSpPr>
            <p:nvPr/>
          </p:nvSpPr>
          <p:spPr>
            <a:xfrm>
              <a:off x="5707954" y="1906869"/>
              <a:ext cx="173912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bg1"/>
                  </a:solidFill>
                </a:rPr>
                <a:t>此处添加详细文本描述，建议与标题相关并符合整体语言风格，语言描述尽量简洁生动。</a:t>
              </a:r>
              <a:endParaRPr lang="en-US" sz="1200" dirty="0">
                <a:solidFill>
                  <a:schemeClr val="bg1"/>
                </a:solidFill>
              </a:endParaRPr>
            </a:p>
          </p:txBody>
        </p:sp>
      </p:grpSp>
      <p:grpSp>
        <p:nvGrpSpPr>
          <p:cNvPr id="6" name="Group 67"/>
          <p:cNvGrpSpPr/>
          <p:nvPr/>
        </p:nvGrpSpPr>
        <p:grpSpPr>
          <a:xfrm>
            <a:off x="6715813" y="2308767"/>
            <a:ext cx="1458927" cy="1612995"/>
            <a:chOff x="3419864" y="1304397"/>
            <a:chExt cx="1094533" cy="1209746"/>
          </a:xfrm>
          <a:solidFill>
            <a:schemeClr val="accent1"/>
          </a:solidFill>
        </p:grpSpPr>
        <p:sp>
          <p:nvSpPr>
            <p:cNvPr id="69" name="Freeform 68"/>
            <p:cNvSpPr/>
            <p:nvPr/>
          </p:nvSpPr>
          <p:spPr>
            <a:xfrm rot="16200000">
              <a:off x="3362258" y="1362003"/>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schemeClr val="tx1">
                    <a:lumMod val="85000"/>
                    <a:lumOff val="15000"/>
                  </a:schemeClr>
                </a:solidFill>
              </a:endParaRPr>
            </a:p>
          </p:txBody>
        </p:sp>
        <p:sp>
          <p:nvSpPr>
            <p:cNvPr id="70" name="Rectangle 69"/>
            <p:cNvSpPr/>
            <p:nvPr/>
          </p:nvSpPr>
          <p:spPr>
            <a:xfrm>
              <a:off x="3681384" y="1468512"/>
              <a:ext cx="571487" cy="561499"/>
            </a:xfrm>
            <a:prstGeom prst="rect">
              <a:avLst/>
            </a:prstGeom>
            <a:grpFill/>
          </p:spPr>
          <p:txBody>
            <a:bodyPr wrap="none">
              <a:spAutoFit/>
            </a:bodyPr>
            <a:lstStyle/>
            <a:p>
              <a:pPr algn="ctr" defTabSz="1375106"/>
              <a:r>
                <a:rPr lang="en-US" sz="4265" dirty="0">
                  <a:solidFill>
                    <a:schemeClr val="tx1">
                      <a:lumMod val="85000"/>
                      <a:lumOff val="15000"/>
                    </a:schemeClr>
                  </a:solidFill>
                </a:rPr>
                <a:t>03</a:t>
              </a:r>
            </a:p>
          </p:txBody>
        </p:sp>
      </p:grpSp>
      <p:grpSp>
        <p:nvGrpSpPr>
          <p:cNvPr id="7" name="Group 70"/>
          <p:cNvGrpSpPr/>
          <p:nvPr/>
        </p:nvGrpSpPr>
        <p:grpSpPr>
          <a:xfrm>
            <a:off x="9275335" y="2308764"/>
            <a:ext cx="1458927" cy="1612995"/>
            <a:chOff x="4740719" y="1304398"/>
            <a:chExt cx="1094533" cy="1209746"/>
          </a:xfrm>
          <a:solidFill>
            <a:schemeClr val="accent3"/>
          </a:solidFill>
        </p:grpSpPr>
        <p:sp>
          <p:nvSpPr>
            <p:cNvPr id="72" name="Freeform 71"/>
            <p:cNvSpPr/>
            <p:nvPr/>
          </p:nvSpPr>
          <p:spPr>
            <a:xfrm rot="16200000">
              <a:off x="4683113" y="1362004"/>
              <a:ext cx="1209746" cy="1094533"/>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1"/>
                <a:gd name="connsiteY0" fmla="*/ 0 h 1468980"/>
                <a:gd name="connsiteX1" fmla="*/ 769166 w 1324961"/>
                <a:gd name="connsiteY1" fmla="*/ 0 h 1468980"/>
                <a:gd name="connsiteX2" fmla="*/ 1324961 w 1324961"/>
                <a:gd name="connsiteY2" fmla="*/ 2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 fmla="*/ 0 w 1324963"/>
                <a:gd name="connsiteY0" fmla="*/ 0 h 1468983"/>
                <a:gd name="connsiteX1" fmla="*/ 769166 w 1324963"/>
                <a:gd name="connsiteY1" fmla="*/ 0 h 1468983"/>
                <a:gd name="connsiteX2" fmla="*/ 1324961 w 1324963"/>
                <a:gd name="connsiteY2" fmla="*/ 2 h 1468983"/>
                <a:gd name="connsiteX3" fmla="*/ 1324961 w 1324963"/>
                <a:gd name="connsiteY3" fmla="*/ 734490 h 1468983"/>
                <a:gd name="connsiteX4" fmla="*/ 769166 w 1324963"/>
                <a:gd name="connsiteY4" fmla="*/ 1468980 h 1468983"/>
                <a:gd name="connsiteX5" fmla="*/ 1324963 w 1324963"/>
                <a:gd name="connsiteY5" fmla="*/ 1468983 h 1468983"/>
                <a:gd name="connsiteX6" fmla="*/ 0 w 1324963"/>
                <a:gd name="connsiteY6" fmla="*/ 1468980 h 1468983"/>
                <a:gd name="connsiteX7" fmla="*/ 555795 w 1324963"/>
                <a:gd name="connsiteY7" fmla="*/ 734490 h 1468983"/>
                <a:gd name="connsiteX8" fmla="*/ 0 w 1324963"/>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555795 w 1324964"/>
                <a:gd name="connsiteY7" fmla="*/ 734490 h 1468983"/>
                <a:gd name="connsiteX8" fmla="*/ 0 w 1324964"/>
                <a:gd name="connsiteY8" fmla="*/ 0 h 1468983"/>
                <a:gd name="connsiteX0" fmla="*/ 0 w 1324964"/>
                <a:gd name="connsiteY0" fmla="*/ 0 h 1468983"/>
                <a:gd name="connsiteX1" fmla="*/ 769166 w 1324964"/>
                <a:gd name="connsiteY1" fmla="*/ 0 h 1468983"/>
                <a:gd name="connsiteX2" fmla="*/ 1324961 w 1324964"/>
                <a:gd name="connsiteY2" fmla="*/ 2 h 1468983"/>
                <a:gd name="connsiteX3" fmla="*/ 1324961 w 1324964"/>
                <a:gd name="connsiteY3" fmla="*/ 734490 h 1468983"/>
                <a:gd name="connsiteX4" fmla="*/ 1324964 w 1324964"/>
                <a:gd name="connsiteY4" fmla="*/ 1324961 h 1468983"/>
                <a:gd name="connsiteX5" fmla="*/ 1324963 w 1324964"/>
                <a:gd name="connsiteY5" fmla="*/ 1468983 h 1468983"/>
                <a:gd name="connsiteX6" fmla="*/ 0 w 1324964"/>
                <a:gd name="connsiteY6" fmla="*/ 1468980 h 1468983"/>
                <a:gd name="connsiteX7" fmla="*/ 403253 w 1324964"/>
                <a:gd name="connsiteY7" fmla="*/ 734492 h 1468983"/>
                <a:gd name="connsiteX8" fmla="*/ 0 w 1324964"/>
                <a:gd name="connsiteY8" fmla="*/ 0 h 146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106"/>
              <a:endParaRPr lang="en-US" sz="2667" dirty="0">
                <a:solidFill>
                  <a:schemeClr val="tx1">
                    <a:lumMod val="85000"/>
                    <a:lumOff val="15000"/>
                  </a:schemeClr>
                </a:solidFill>
              </a:endParaRPr>
            </a:p>
          </p:txBody>
        </p:sp>
        <p:sp>
          <p:nvSpPr>
            <p:cNvPr id="74" name="Rectangle 73"/>
            <p:cNvSpPr/>
            <p:nvPr/>
          </p:nvSpPr>
          <p:spPr>
            <a:xfrm>
              <a:off x="5002239" y="1468513"/>
              <a:ext cx="571487" cy="561499"/>
            </a:xfrm>
            <a:prstGeom prst="rect">
              <a:avLst/>
            </a:prstGeom>
            <a:grpFill/>
          </p:spPr>
          <p:txBody>
            <a:bodyPr wrap="none">
              <a:spAutoFit/>
            </a:bodyPr>
            <a:lstStyle/>
            <a:p>
              <a:pPr algn="ctr" defTabSz="1375106"/>
              <a:r>
                <a:rPr lang="en-US" sz="4265" dirty="0">
                  <a:solidFill>
                    <a:schemeClr val="tx1">
                      <a:lumMod val="85000"/>
                      <a:lumOff val="15000"/>
                    </a:schemeClr>
                  </a:solidFill>
                </a:rPr>
                <a:t>04</a:t>
              </a:r>
            </a:p>
          </p:txBody>
        </p:sp>
      </p:grpSp>
      <p:grpSp>
        <p:nvGrpSpPr>
          <p:cNvPr id="8" name="Group 69"/>
          <p:cNvGrpSpPr/>
          <p:nvPr/>
        </p:nvGrpSpPr>
        <p:grpSpPr>
          <a:xfrm>
            <a:off x="8856788" y="4172192"/>
            <a:ext cx="2296017" cy="897800"/>
            <a:chOff x="5716243" y="1649017"/>
            <a:chExt cx="1722544" cy="673349"/>
          </a:xfrm>
        </p:grpSpPr>
        <p:sp>
          <p:nvSpPr>
            <p:cNvPr id="77" name="Text Placeholder 3"/>
            <p:cNvSpPr txBox="1">
              <a:spLocks/>
            </p:cNvSpPr>
            <p:nvPr/>
          </p:nvSpPr>
          <p:spPr>
            <a:xfrm>
              <a:off x="6192675" y="164901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bg1"/>
                  </a:solidFill>
                </a:rPr>
                <a:t>添加副标题</a:t>
              </a:r>
              <a:endParaRPr lang="en-US" sz="1599" dirty="0">
                <a:solidFill>
                  <a:schemeClr val="bg1"/>
                </a:solidFill>
              </a:endParaRPr>
            </a:p>
          </p:txBody>
        </p:sp>
        <p:sp>
          <p:nvSpPr>
            <p:cNvPr id="78" name="Text Placeholder 3"/>
            <p:cNvSpPr txBox="1">
              <a:spLocks/>
            </p:cNvSpPr>
            <p:nvPr/>
          </p:nvSpPr>
          <p:spPr>
            <a:xfrm>
              <a:off x="5716243" y="1906868"/>
              <a:ext cx="1722544"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bg1"/>
                  </a:solidFill>
                </a:rPr>
                <a:t>此处添加详细文本描述，建议与标题相关并符合整体语言风格，语言描述尽量简洁生动。</a:t>
              </a:r>
              <a:endParaRPr lang="en-US" sz="1200" dirty="0">
                <a:solidFill>
                  <a:schemeClr val="bg1"/>
                </a:solidFill>
              </a:endParaRPr>
            </a:p>
          </p:txBody>
        </p:sp>
      </p:grpSp>
      <p:grpSp>
        <p:nvGrpSpPr>
          <p:cNvPr id="9" name="Group 72"/>
          <p:cNvGrpSpPr/>
          <p:nvPr/>
        </p:nvGrpSpPr>
        <p:grpSpPr>
          <a:xfrm>
            <a:off x="6286216" y="4170887"/>
            <a:ext cx="2318115" cy="900415"/>
            <a:chOff x="5707954" y="1647057"/>
            <a:chExt cx="1739122" cy="675310"/>
          </a:xfrm>
        </p:grpSpPr>
        <p:sp>
          <p:nvSpPr>
            <p:cNvPr id="80" name="Text Placeholder 3"/>
            <p:cNvSpPr txBox="1">
              <a:spLocks/>
            </p:cNvSpPr>
            <p:nvPr/>
          </p:nvSpPr>
          <p:spPr>
            <a:xfrm>
              <a:off x="6192677" y="1647057"/>
              <a:ext cx="769679" cy="18456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599" dirty="0">
                  <a:solidFill>
                    <a:schemeClr val="bg1"/>
                  </a:solidFill>
                </a:rPr>
                <a:t>添加副标题</a:t>
              </a:r>
              <a:endParaRPr lang="en-US" sz="1599" dirty="0">
                <a:solidFill>
                  <a:schemeClr val="bg1"/>
                </a:solidFill>
              </a:endParaRPr>
            </a:p>
          </p:txBody>
        </p:sp>
        <p:sp>
          <p:nvSpPr>
            <p:cNvPr id="81" name="Text Placeholder 3"/>
            <p:cNvSpPr txBox="1">
              <a:spLocks/>
            </p:cNvSpPr>
            <p:nvPr/>
          </p:nvSpPr>
          <p:spPr>
            <a:xfrm>
              <a:off x="5707954" y="1906869"/>
              <a:ext cx="1739122" cy="4154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50">
                <a:spcBef>
                  <a:spcPct val="20000"/>
                </a:spcBef>
                <a:defRPr/>
              </a:pPr>
              <a:r>
                <a:rPr lang="zh-CN" altLang="en-US" sz="1200" dirty="0">
                  <a:solidFill>
                    <a:schemeClr val="bg1"/>
                  </a:solidFill>
                </a:rPr>
                <a:t>此处添加详细文本描述，建议与标题相关并符合整体语言风格，语言描述尽量简洁生动。</a:t>
              </a:r>
              <a:endParaRPr lang="en-US" sz="1200" dirty="0">
                <a:solidFill>
                  <a:schemeClr val="bg1"/>
                </a:solidFill>
              </a:endParaRPr>
            </a:p>
          </p:txBody>
        </p:sp>
      </p:grpSp>
      <p:sp>
        <p:nvSpPr>
          <p:cNvPr id="31" name="Arc 30"/>
          <p:cNvSpPr/>
          <p:nvPr/>
        </p:nvSpPr>
        <p:spPr>
          <a:xfrm rot="19051047">
            <a:off x="2725100"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schemeClr val="bg1"/>
              </a:solidFill>
            </a:endParaRPr>
          </a:p>
        </p:txBody>
      </p:sp>
      <p:sp>
        <p:nvSpPr>
          <p:cNvPr id="32" name="Arc 31"/>
          <p:cNvSpPr/>
          <p:nvPr/>
        </p:nvSpPr>
        <p:spPr>
          <a:xfrm rot="19051047">
            <a:off x="5188953"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schemeClr val="bg1"/>
              </a:solidFill>
            </a:endParaRPr>
          </a:p>
        </p:txBody>
      </p:sp>
      <p:sp>
        <p:nvSpPr>
          <p:cNvPr id="33" name="Arc 32"/>
          <p:cNvSpPr/>
          <p:nvPr/>
        </p:nvSpPr>
        <p:spPr>
          <a:xfrm rot="19051047">
            <a:off x="7652810" y="1814572"/>
            <a:ext cx="218109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889" tIns="60945" rIns="121889" bIns="60945" rtlCol="0" anchor="ctr"/>
          <a:lstStyle/>
          <a:p>
            <a:pPr algn="ctr" defTabSz="1375106"/>
            <a:endParaRPr lang="en-US" sz="2667" dirty="0">
              <a:solidFill>
                <a:schemeClr val="bg1"/>
              </a:solidFill>
            </a:endParaRPr>
          </a:p>
        </p:txBody>
      </p:sp>
      <p:sp>
        <p:nvSpPr>
          <p:cNvPr id="36" name="矩形 35">
            <a:extLst>
              <a:ext uri="{FF2B5EF4-FFF2-40B4-BE49-F238E27FC236}">
                <a16:creationId xmlns:a16="http://schemas.microsoft.com/office/drawing/2014/main" xmlns="" id="{9B98E1EA-F947-464F-A857-379569EA01DD}"/>
              </a:ext>
            </a:extLst>
          </p:cNvPr>
          <p:cNvSpPr/>
          <p:nvPr/>
        </p:nvSpPr>
        <p:spPr>
          <a:xfrm>
            <a:off x="505836" y="497348"/>
            <a:ext cx="11232542" cy="5836594"/>
          </a:xfrm>
          <a:prstGeom prst="rect">
            <a:avLst/>
          </a:prstGeom>
          <a:noFill/>
          <a:ln w="666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48970260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trips(upRight)">
                                      <p:cBhvr>
                                        <p:cTn id="7" dur="200"/>
                                        <p:tgtEl>
                                          <p:spTgt spid="30"/>
                                        </p:tgtEl>
                                      </p:cBhvr>
                                    </p:animEffect>
                                  </p:childTnLst>
                                </p:cTn>
                              </p:par>
                            </p:childTnLst>
                          </p:cTn>
                        </p:par>
                        <p:par>
                          <p:cTn id="8" fill="hold">
                            <p:stCondLst>
                              <p:cond delay="200"/>
                            </p:stCondLst>
                            <p:childTnLst>
                              <p:par>
                                <p:cTn id="9" presetID="2" presetClass="entr" presetSubtype="4" accel="50000"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 fill="hold"/>
                                        <p:tgtEl>
                                          <p:spTgt spid="2"/>
                                        </p:tgtEl>
                                        <p:attrNameLst>
                                          <p:attrName>ppt_x</p:attrName>
                                        </p:attrNameLst>
                                      </p:cBhvr>
                                      <p:tavLst>
                                        <p:tav tm="0">
                                          <p:val>
                                            <p:strVal val="#ppt_x"/>
                                          </p:val>
                                        </p:tav>
                                        <p:tav tm="100000">
                                          <p:val>
                                            <p:strVal val="#ppt_x"/>
                                          </p:val>
                                        </p:tav>
                                      </p:tavLst>
                                    </p:anim>
                                    <p:anim calcmode="lin" valueType="num">
                                      <p:cBhvr additive="base">
                                        <p:cTn id="12" dur="2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400"/>
                            </p:stCondLst>
                            <p:childTnLst>
                              <p:par>
                                <p:cTn id="14" presetID="1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lide(fromBottom)">
                                      <p:cBhvr>
                                        <p:cTn id="16" dur="200"/>
                                        <p:tgtEl>
                                          <p:spTgt spid="5"/>
                                        </p:tgtEl>
                                      </p:cBhvr>
                                    </p:animEffect>
                                  </p:childTnLst>
                                </p:cTn>
                              </p:par>
                            </p:childTnLst>
                          </p:cTn>
                        </p:par>
                        <p:par>
                          <p:cTn id="17" fill="hold">
                            <p:stCondLst>
                              <p:cond delay="600"/>
                            </p:stCondLst>
                            <p:childTnLst>
                              <p:par>
                                <p:cTn id="18" presetID="18" presetClass="entr" presetSubtype="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trips(downRight)">
                                      <p:cBhvr>
                                        <p:cTn id="20" dur="200"/>
                                        <p:tgtEl>
                                          <p:spTgt spid="31"/>
                                        </p:tgtEl>
                                      </p:cBhvr>
                                    </p:animEffect>
                                  </p:childTnLst>
                                </p:cTn>
                              </p:par>
                            </p:childTnLst>
                          </p:cTn>
                        </p:par>
                        <p:par>
                          <p:cTn id="21" fill="hold">
                            <p:stCondLst>
                              <p:cond delay="800"/>
                            </p:stCondLst>
                            <p:childTnLst>
                              <p:par>
                                <p:cTn id="22" presetID="2" presetClass="entr" presetSubtype="4" accel="50000" decel="5000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ppt_x"/>
                                          </p:val>
                                        </p:tav>
                                        <p:tav tm="100000">
                                          <p:val>
                                            <p:strVal val="#ppt_x"/>
                                          </p:val>
                                        </p:tav>
                                      </p:tavLst>
                                    </p:anim>
                                    <p:anim calcmode="lin" valueType="num">
                                      <p:cBhvr additive="base">
                                        <p:cTn id="25" dur="2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2" presetClass="entr" presetSubtype="4"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lide(fromBottom)">
                                      <p:cBhvr>
                                        <p:cTn id="29" dur="200"/>
                                        <p:tgtEl>
                                          <p:spTgt spid="4"/>
                                        </p:tgtEl>
                                      </p:cBhvr>
                                    </p:animEffect>
                                  </p:childTnLst>
                                </p:cTn>
                              </p:par>
                            </p:childTnLst>
                          </p:cTn>
                        </p:par>
                        <p:par>
                          <p:cTn id="30" fill="hold">
                            <p:stCondLst>
                              <p:cond delay="1200"/>
                            </p:stCondLst>
                            <p:childTnLst>
                              <p:par>
                                <p:cTn id="31" presetID="18" presetClass="entr" presetSubtype="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200"/>
                                        <p:tgtEl>
                                          <p:spTgt spid="32"/>
                                        </p:tgtEl>
                                      </p:cBhvr>
                                    </p:animEffect>
                                  </p:childTnLst>
                                </p:cTn>
                              </p:par>
                            </p:childTnLst>
                          </p:cTn>
                        </p:par>
                        <p:par>
                          <p:cTn id="34" fill="hold">
                            <p:stCondLst>
                              <p:cond delay="1400"/>
                            </p:stCondLst>
                            <p:childTnLst>
                              <p:par>
                                <p:cTn id="35" presetID="2" presetClass="entr" presetSubtype="4" accel="50000" decel="5000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 fill="hold"/>
                                        <p:tgtEl>
                                          <p:spTgt spid="6"/>
                                        </p:tgtEl>
                                        <p:attrNameLst>
                                          <p:attrName>ppt_x</p:attrName>
                                        </p:attrNameLst>
                                      </p:cBhvr>
                                      <p:tavLst>
                                        <p:tav tm="0">
                                          <p:val>
                                            <p:strVal val="#ppt_x"/>
                                          </p:val>
                                        </p:tav>
                                        <p:tav tm="100000">
                                          <p:val>
                                            <p:strVal val="#ppt_x"/>
                                          </p:val>
                                        </p:tav>
                                      </p:tavLst>
                                    </p:anim>
                                    <p:anim calcmode="lin" valueType="num">
                                      <p:cBhvr additive="base">
                                        <p:cTn id="38" dur="2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600"/>
                            </p:stCondLst>
                            <p:childTnLst>
                              <p:par>
                                <p:cTn id="40" presetID="12" presetClass="entr" presetSubtype="4"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Bottom)">
                                      <p:cBhvr>
                                        <p:cTn id="42" dur="200"/>
                                        <p:tgtEl>
                                          <p:spTgt spid="9"/>
                                        </p:tgtEl>
                                      </p:cBhvr>
                                    </p:animEffect>
                                  </p:childTnLst>
                                </p:cTn>
                              </p:par>
                            </p:childTnLst>
                          </p:cTn>
                        </p:par>
                        <p:par>
                          <p:cTn id="43" fill="hold">
                            <p:stCondLst>
                              <p:cond delay="1800"/>
                            </p:stCondLst>
                            <p:childTnLst>
                              <p:par>
                                <p:cTn id="44" presetID="18" presetClass="entr" presetSubtype="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trips(downRight)">
                                      <p:cBhvr>
                                        <p:cTn id="46" dur="200"/>
                                        <p:tgtEl>
                                          <p:spTgt spid="33"/>
                                        </p:tgtEl>
                                      </p:cBhvr>
                                    </p:animEffect>
                                  </p:childTnLst>
                                </p:cTn>
                              </p:par>
                            </p:childTnLst>
                          </p:cTn>
                        </p:par>
                        <p:par>
                          <p:cTn id="47" fill="hold">
                            <p:stCondLst>
                              <p:cond delay="2000"/>
                            </p:stCondLst>
                            <p:childTnLst>
                              <p:par>
                                <p:cTn id="48" presetID="2" presetClass="entr" presetSubtype="4" accel="50000" decel="5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200" fill="hold"/>
                                        <p:tgtEl>
                                          <p:spTgt spid="7"/>
                                        </p:tgtEl>
                                        <p:attrNameLst>
                                          <p:attrName>ppt_x</p:attrName>
                                        </p:attrNameLst>
                                      </p:cBhvr>
                                      <p:tavLst>
                                        <p:tav tm="0">
                                          <p:val>
                                            <p:strVal val="#ppt_x"/>
                                          </p:val>
                                        </p:tav>
                                        <p:tav tm="100000">
                                          <p:val>
                                            <p:strVal val="#ppt_x"/>
                                          </p:val>
                                        </p:tav>
                                      </p:tavLst>
                                    </p:anim>
                                    <p:anim calcmode="lin" valueType="num">
                                      <p:cBhvr additive="base">
                                        <p:cTn id="51" dur="2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2200"/>
                            </p:stCondLst>
                            <p:childTnLst>
                              <p:par>
                                <p:cTn id="53" presetID="12" presetClass="entr" presetSubtype="4"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slide(fromBottom)">
                                      <p:cBhvr>
                                        <p:cTn id="55"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ChangeArrowheads="1"/>
          </p:cNvSpPr>
          <p:nvPr/>
        </p:nvSpPr>
        <p:spPr bwMode="auto">
          <a:xfrm>
            <a:off x="7327958" y="4062681"/>
            <a:ext cx="663569" cy="250247"/>
          </a:xfrm>
          <a:prstGeom prst="rect">
            <a:avLst/>
          </a:prstGeom>
          <a:solidFill>
            <a:schemeClr val="bg1">
              <a:lumMod val="75000"/>
            </a:schemeClr>
          </a:solidFill>
          <a:ln w="0">
            <a:noFill/>
            <a:prstDash val="solid"/>
            <a:miter lim="800000"/>
            <a:headEnd/>
            <a:tailEnd/>
          </a:ln>
        </p:spPr>
        <p:txBody>
          <a:bodyPr vert="horz" wrap="square" lIns="86683" tIns="43341" rIns="86683" bIns="43341" numCol="1" anchor="t" anchorCtr="0" compatLnSpc="1">
            <a:prstTxWarp prst="textNoShape">
              <a:avLst/>
            </a:prstTxWarp>
          </a:bodyPr>
          <a:lstStyle/>
          <a:p>
            <a:endParaRPr lang="zh-CN" altLang="en-US" sz="2399">
              <a:solidFill>
                <a:schemeClr val="bg1"/>
              </a:solidFill>
            </a:endParaRPr>
          </a:p>
        </p:txBody>
      </p:sp>
      <p:sp>
        <p:nvSpPr>
          <p:cNvPr id="15" name="Rectangle 7"/>
          <p:cNvSpPr>
            <a:spLocks noChangeArrowheads="1"/>
          </p:cNvSpPr>
          <p:nvPr/>
        </p:nvSpPr>
        <p:spPr bwMode="auto">
          <a:xfrm>
            <a:off x="7327958" y="2272878"/>
            <a:ext cx="663569" cy="247527"/>
          </a:xfrm>
          <a:prstGeom prst="rect">
            <a:avLst/>
          </a:prstGeom>
          <a:solidFill>
            <a:schemeClr val="bg1">
              <a:lumMod val="75000"/>
            </a:schemeClr>
          </a:solidFill>
          <a:ln w="0">
            <a:noFill/>
            <a:prstDash val="solid"/>
            <a:miter lim="800000"/>
            <a:headEnd/>
            <a:tailEnd/>
          </a:ln>
        </p:spPr>
        <p:txBody>
          <a:bodyPr vert="horz" wrap="square" lIns="86683" tIns="43341" rIns="86683" bIns="43341" numCol="1" anchor="t" anchorCtr="0" compatLnSpc="1">
            <a:prstTxWarp prst="textNoShape">
              <a:avLst/>
            </a:prstTxWarp>
          </a:bodyPr>
          <a:lstStyle/>
          <a:p>
            <a:endParaRPr lang="zh-CN" altLang="en-US" sz="2399">
              <a:solidFill>
                <a:schemeClr val="bg1"/>
              </a:solidFill>
            </a:endParaRPr>
          </a:p>
        </p:txBody>
      </p:sp>
      <p:sp>
        <p:nvSpPr>
          <p:cNvPr id="16" name="Freeform 8"/>
          <p:cNvSpPr>
            <a:spLocks/>
          </p:cNvSpPr>
          <p:nvPr/>
        </p:nvSpPr>
        <p:spPr bwMode="auto">
          <a:xfrm>
            <a:off x="4200477" y="1606464"/>
            <a:ext cx="3791049" cy="666417"/>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chemeClr val="accent1"/>
          </a:solidFill>
          <a:ln w="25400" cap="flat" cmpd="sng" algn="ctr">
            <a:noFill/>
            <a:prstDash val="solid"/>
          </a:ln>
          <a:effectLst/>
        </p:spPr>
        <p:txBody>
          <a:bodyPr rot="0" spcFirstLastPara="0" vertOverflow="overflow" horzOverflow="overflow" vert="horz" wrap="square" lIns="91401" tIns="45700" rIns="91401" bIns="45700" numCol="1" spcCol="0" rtlCol="0" fromWordArt="0" anchor="ctr" anchorCtr="0" forceAA="0" compatLnSpc="1">
            <a:prstTxWarp prst="textNoShape">
              <a:avLst/>
            </a:prstTxWarp>
            <a:noAutofit/>
          </a:bodyPr>
          <a:lstStyle/>
          <a:p>
            <a:pPr algn="ctr">
              <a:lnSpc>
                <a:spcPct val="130000"/>
              </a:lnSpc>
            </a:pPr>
            <a:endParaRPr lang="zh-CN" altLang="en-US" sz="1867" kern="0" dirty="0">
              <a:solidFill>
                <a:schemeClr val="bg1"/>
              </a:solidFill>
              <a:latin typeface="Arial" panose="020B0604020202020204" pitchFamily="34" charset="0"/>
              <a:ea typeface="微软雅黑" panose="020B0503020204020204" pitchFamily="34" charset="-122"/>
            </a:endParaRPr>
          </a:p>
        </p:txBody>
      </p:sp>
      <p:sp>
        <p:nvSpPr>
          <p:cNvPr id="17" name="Rectangle 9"/>
          <p:cNvSpPr>
            <a:spLocks noChangeArrowheads="1"/>
          </p:cNvSpPr>
          <p:nvPr/>
        </p:nvSpPr>
        <p:spPr bwMode="auto">
          <a:xfrm>
            <a:off x="4200477" y="3175939"/>
            <a:ext cx="655412" cy="225767"/>
          </a:xfrm>
          <a:prstGeom prst="rect">
            <a:avLst/>
          </a:prstGeom>
          <a:solidFill>
            <a:schemeClr val="bg1">
              <a:lumMod val="75000"/>
            </a:schemeClr>
          </a:solidFill>
          <a:ln w="0">
            <a:noFill/>
            <a:prstDash val="solid"/>
            <a:miter lim="800000"/>
            <a:headEnd/>
            <a:tailEnd/>
          </a:ln>
        </p:spPr>
        <p:txBody>
          <a:bodyPr vert="horz" wrap="square" lIns="86683" tIns="43341" rIns="86683" bIns="43341" numCol="1" anchor="t" anchorCtr="0" compatLnSpc="1">
            <a:prstTxWarp prst="textNoShape">
              <a:avLst/>
            </a:prstTxWarp>
          </a:bodyPr>
          <a:lstStyle/>
          <a:p>
            <a:endParaRPr lang="zh-CN" altLang="en-US" sz="2399">
              <a:solidFill>
                <a:schemeClr val="bg1"/>
              </a:solidFill>
            </a:endParaRPr>
          </a:p>
        </p:txBody>
      </p:sp>
      <p:sp>
        <p:nvSpPr>
          <p:cNvPr id="18" name="Freeform 10"/>
          <p:cNvSpPr>
            <a:spLocks/>
          </p:cNvSpPr>
          <p:nvPr/>
        </p:nvSpPr>
        <p:spPr bwMode="auto">
          <a:xfrm>
            <a:off x="4200477" y="3396266"/>
            <a:ext cx="3791049" cy="666417"/>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chemeClr val="accent3"/>
          </a:solidFill>
          <a:ln w="25400" cap="flat" cmpd="sng" algn="ctr">
            <a:noFill/>
            <a:prstDash val="solid"/>
          </a:ln>
          <a:effectLst/>
        </p:spPr>
        <p:txBody>
          <a:bodyPr rot="0" spcFirstLastPara="0" vertOverflow="overflow" horzOverflow="overflow" vert="horz" wrap="square" lIns="91401" tIns="45700" rIns="91401" bIns="45700" numCol="1" spcCol="0" rtlCol="0" fromWordArt="0" anchor="ctr" anchorCtr="0" forceAA="0" compatLnSpc="1">
            <a:prstTxWarp prst="textNoShape">
              <a:avLst/>
            </a:prstTxWarp>
            <a:noAutofit/>
          </a:bodyPr>
          <a:lstStyle/>
          <a:p>
            <a:pPr algn="ctr">
              <a:lnSpc>
                <a:spcPct val="130000"/>
              </a:lnSpc>
            </a:pPr>
            <a:endParaRPr lang="zh-CN" altLang="en-US" sz="1867" kern="0" dirty="0">
              <a:solidFill>
                <a:schemeClr val="bg1"/>
              </a:solidFill>
              <a:latin typeface="Arial" panose="020B0604020202020204" pitchFamily="34" charset="0"/>
              <a:ea typeface="微软雅黑" panose="020B0503020204020204" pitchFamily="34" charset="-122"/>
            </a:endParaRPr>
          </a:p>
        </p:txBody>
      </p:sp>
      <p:sp>
        <p:nvSpPr>
          <p:cNvPr id="19" name="Rectangle 11"/>
          <p:cNvSpPr>
            <a:spLocks noChangeArrowheads="1"/>
          </p:cNvSpPr>
          <p:nvPr/>
        </p:nvSpPr>
        <p:spPr bwMode="auto">
          <a:xfrm>
            <a:off x="4200477" y="4965742"/>
            <a:ext cx="655412" cy="233925"/>
          </a:xfrm>
          <a:prstGeom prst="rect">
            <a:avLst/>
          </a:prstGeom>
          <a:solidFill>
            <a:schemeClr val="bg1">
              <a:lumMod val="75000"/>
            </a:schemeClr>
          </a:solidFill>
          <a:ln w="0">
            <a:noFill/>
            <a:prstDash val="solid"/>
            <a:miter lim="800000"/>
            <a:headEnd/>
            <a:tailEnd/>
          </a:ln>
        </p:spPr>
        <p:txBody>
          <a:bodyPr vert="horz" wrap="square" lIns="86683" tIns="43341" rIns="86683" bIns="43341" numCol="1" anchor="t" anchorCtr="0" compatLnSpc="1">
            <a:prstTxWarp prst="textNoShape">
              <a:avLst/>
            </a:prstTxWarp>
          </a:bodyPr>
          <a:lstStyle/>
          <a:p>
            <a:endParaRPr lang="zh-CN" altLang="en-US" sz="2399">
              <a:solidFill>
                <a:schemeClr val="bg1"/>
              </a:solidFill>
            </a:endParaRPr>
          </a:p>
        </p:txBody>
      </p:sp>
      <p:sp>
        <p:nvSpPr>
          <p:cNvPr id="20" name="Freeform 12"/>
          <p:cNvSpPr>
            <a:spLocks/>
          </p:cNvSpPr>
          <p:nvPr/>
        </p:nvSpPr>
        <p:spPr bwMode="auto">
          <a:xfrm>
            <a:off x="4200477" y="5194225"/>
            <a:ext cx="3410313" cy="658256"/>
          </a:xfrm>
          <a:custGeom>
            <a:avLst/>
            <a:gdLst>
              <a:gd name="T0" fmla="*/ 0 w 1254"/>
              <a:gd name="T1" fmla="*/ 0 h 242"/>
              <a:gd name="T2" fmla="*/ 1254 w 1254"/>
              <a:gd name="T3" fmla="*/ 0 h 242"/>
              <a:gd name="T4" fmla="*/ 1254 w 1254"/>
              <a:gd name="T5" fmla="*/ 242 h 242"/>
              <a:gd name="T6" fmla="*/ 241 w 1254"/>
              <a:gd name="T7" fmla="*/ 242 h 242"/>
              <a:gd name="T8" fmla="*/ 0 w 1254"/>
              <a:gd name="T9" fmla="*/ 0 h 242"/>
            </a:gdLst>
            <a:ahLst/>
            <a:cxnLst>
              <a:cxn ang="0">
                <a:pos x="T0" y="T1"/>
              </a:cxn>
              <a:cxn ang="0">
                <a:pos x="T2" y="T3"/>
              </a:cxn>
              <a:cxn ang="0">
                <a:pos x="T4" y="T5"/>
              </a:cxn>
              <a:cxn ang="0">
                <a:pos x="T6" y="T7"/>
              </a:cxn>
              <a:cxn ang="0">
                <a:pos x="T8" y="T9"/>
              </a:cxn>
            </a:cxnLst>
            <a:rect l="0" t="0" r="r" b="b"/>
            <a:pathLst>
              <a:path w="1254" h="242">
                <a:moveTo>
                  <a:pt x="0" y="0"/>
                </a:moveTo>
                <a:lnTo>
                  <a:pt x="1254" y="0"/>
                </a:lnTo>
                <a:lnTo>
                  <a:pt x="1254" y="242"/>
                </a:lnTo>
                <a:lnTo>
                  <a:pt x="241" y="242"/>
                </a:lnTo>
                <a:lnTo>
                  <a:pt x="0" y="0"/>
                </a:lnTo>
                <a:close/>
              </a:path>
            </a:pathLst>
          </a:custGeom>
          <a:solidFill>
            <a:schemeClr val="accent1"/>
          </a:solidFill>
          <a:ln w="25400" cap="flat" cmpd="sng" algn="ctr">
            <a:noFill/>
            <a:prstDash val="solid"/>
          </a:ln>
          <a:effectLst/>
        </p:spPr>
        <p:txBody>
          <a:bodyPr rot="0" spcFirstLastPara="0" vertOverflow="overflow" horzOverflow="overflow" vert="horz" wrap="square" lIns="91401" tIns="45700" rIns="91401" bIns="45700" numCol="1" spcCol="0" rtlCol="0" fromWordArt="0" anchor="ctr" anchorCtr="0" forceAA="0" compatLnSpc="1">
            <a:prstTxWarp prst="textNoShape">
              <a:avLst/>
            </a:prstTxWarp>
            <a:noAutofit/>
          </a:bodyPr>
          <a:lstStyle/>
          <a:p>
            <a:pPr algn="ctr">
              <a:lnSpc>
                <a:spcPct val="130000"/>
              </a:lnSpc>
            </a:pPr>
            <a:endParaRPr lang="zh-CN" altLang="en-US" sz="1867" kern="0" dirty="0">
              <a:solidFill>
                <a:schemeClr val="bg1"/>
              </a:solidFill>
              <a:latin typeface="Arial" panose="020B0604020202020204" pitchFamily="34" charset="0"/>
              <a:ea typeface="微软雅黑" panose="020B0503020204020204" pitchFamily="34" charset="-122"/>
            </a:endParaRPr>
          </a:p>
        </p:txBody>
      </p:sp>
      <p:sp>
        <p:nvSpPr>
          <p:cNvPr id="21" name="Freeform 13"/>
          <p:cNvSpPr>
            <a:spLocks/>
          </p:cNvSpPr>
          <p:nvPr/>
        </p:nvSpPr>
        <p:spPr bwMode="auto">
          <a:xfrm>
            <a:off x="4200477" y="2509525"/>
            <a:ext cx="3791049" cy="666417"/>
          </a:xfrm>
          <a:custGeom>
            <a:avLst/>
            <a:gdLst>
              <a:gd name="T0" fmla="*/ 241 w 1394"/>
              <a:gd name="T1" fmla="*/ 0 h 245"/>
              <a:gd name="T2" fmla="*/ 1394 w 1394"/>
              <a:gd name="T3" fmla="*/ 0 h 245"/>
              <a:gd name="T4" fmla="*/ 1150 w 1394"/>
              <a:gd name="T5" fmla="*/ 245 h 245"/>
              <a:gd name="T6" fmla="*/ 0 w 1394"/>
              <a:gd name="T7" fmla="*/ 245 h 245"/>
              <a:gd name="T8" fmla="*/ 241 w 1394"/>
              <a:gd name="T9" fmla="*/ 0 h 245"/>
            </a:gdLst>
            <a:ah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chemeClr val="accent2"/>
          </a:solidFill>
          <a:ln w="25400" cap="flat" cmpd="sng" algn="ctr">
            <a:noFill/>
            <a:prstDash val="solid"/>
          </a:ln>
          <a:effectLst/>
        </p:spPr>
        <p:txBody>
          <a:bodyPr rot="0" spcFirstLastPara="0" vertOverflow="overflow" horzOverflow="overflow" vert="horz" wrap="square" lIns="91401" tIns="45700" rIns="91401" bIns="45700" numCol="1" spcCol="0" rtlCol="0" fromWordArt="0" anchor="ctr" anchorCtr="0" forceAA="0" compatLnSpc="1">
            <a:prstTxWarp prst="textNoShape">
              <a:avLst/>
            </a:prstTxWarp>
            <a:noAutofit/>
          </a:bodyPr>
          <a:lstStyle/>
          <a:p>
            <a:pPr algn="ctr">
              <a:lnSpc>
                <a:spcPct val="130000"/>
              </a:lnSpc>
            </a:pPr>
            <a:endParaRPr lang="zh-CN" altLang="en-US" sz="1867" kern="0" dirty="0">
              <a:solidFill>
                <a:schemeClr val="bg1"/>
              </a:solidFill>
              <a:latin typeface="Arial" panose="020B0604020202020204" pitchFamily="34" charset="0"/>
              <a:ea typeface="微软雅黑" panose="020B0503020204020204" pitchFamily="34" charset="-122"/>
            </a:endParaRPr>
          </a:p>
        </p:txBody>
      </p:sp>
      <p:sp>
        <p:nvSpPr>
          <p:cNvPr id="22" name="Freeform 14"/>
          <p:cNvSpPr>
            <a:spLocks/>
          </p:cNvSpPr>
          <p:nvPr/>
        </p:nvSpPr>
        <p:spPr bwMode="auto">
          <a:xfrm>
            <a:off x="4200477" y="4302047"/>
            <a:ext cx="3791049" cy="663695"/>
          </a:xfrm>
          <a:custGeom>
            <a:avLst/>
            <a:gdLst>
              <a:gd name="T0" fmla="*/ 241 w 1394"/>
              <a:gd name="T1" fmla="*/ 0 h 244"/>
              <a:gd name="T2" fmla="*/ 1394 w 1394"/>
              <a:gd name="T3" fmla="*/ 0 h 244"/>
              <a:gd name="T4" fmla="*/ 1150 w 1394"/>
              <a:gd name="T5" fmla="*/ 244 h 244"/>
              <a:gd name="T6" fmla="*/ 0 w 1394"/>
              <a:gd name="T7" fmla="*/ 244 h 244"/>
              <a:gd name="T8" fmla="*/ 241 w 1394"/>
              <a:gd name="T9" fmla="*/ 0 h 244"/>
            </a:gdLst>
            <a:ah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chemeClr val="accent4"/>
          </a:solidFill>
          <a:ln w="25400" cap="flat" cmpd="sng" algn="ctr">
            <a:noFill/>
            <a:prstDash val="solid"/>
          </a:ln>
          <a:effectLst/>
        </p:spPr>
        <p:txBody>
          <a:bodyPr rot="0" spcFirstLastPara="0" vertOverflow="overflow" horzOverflow="overflow" vert="horz" wrap="square" lIns="91401" tIns="45700" rIns="91401" bIns="45700" numCol="1" spcCol="0" rtlCol="0" fromWordArt="0" anchor="ctr" anchorCtr="0" forceAA="0" compatLnSpc="1">
            <a:prstTxWarp prst="textNoShape">
              <a:avLst/>
            </a:prstTxWarp>
            <a:noAutofit/>
          </a:bodyPr>
          <a:lstStyle/>
          <a:p>
            <a:pPr algn="ctr">
              <a:lnSpc>
                <a:spcPct val="130000"/>
              </a:lnSpc>
            </a:pPr>
            <a:endParaRPr lang="zh-CN" altLang="en-US" sz="1867" kern="0" dirty="0">
              <a:solidFill>
                <a:schemeClr val="bg1"/>
              </a:solidFill>
              <a:latin typeface="Arial" panose="020B0604020202020204" pitchFamily="34" charset="0"/>
              <a:ea typeface="微软雅黑" panose="020B0503020204020204" pitchFamily="34" charset="-122"/>
            </a:endParaRPr>
          </a:p>
        </p:txBody>
      </p:sp>
      <p:grpSp>
        <p:nvGrpSpPr>
          <p:cNvPr id="2" name="组合 26"/>
          <p:cNvGrpSpPr/>
          <p:nvPr/>
        </p:nvGrpSpPr>
        <p:grpSpPr>
          <a:xfrm>
            <a:off x="4967389" y="5313908"/>
            <a:ext cx="723400" cy="418891"/>
            <a:chOff x="5238881" y="5604205"/>
            <a:chExt cx="763063" cy="441774"/>
          </a:xfrm>
        </p:grpSpPr>
        <p:sp>
          <p:nvSpPr>
            <p:cNvPr id="87" name="Freeform 79"/>
            <p:cNvSpPr>
              <a:spLocks/>
            </p:cNvSpPr>
            <p:nvPr/>
          </p:nvSpPr>
          <p:spPr bwMode="auto">
            <a:xfrm>
              <a:off x="5238881" y="5652973"/>
              <a:ext cx="203676" cy="344239"/>
            </a:xfrm>
            <a:custGeom>
              <a:avLst/>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nvGrpSpPr>
            <p:cNvPr id="3" name="组合 4"/>
            <p:cNvGrpSpPr/>
            <p:nvPr/>
          </p:nvGrpSpPr>
          <p:grpSpPr>
            <a:xfrm>
              <a:off x="5557301" y="5604205"/>
              <a:ext cx="444643" cy="441774"/>
              <a:chOff x="5557301" y="5584126"/>
              <a:chExt cx="444643" cy="441774"/>
            </a:xfrm>
          </p:grpSpPr>
          <p:sp>
            <p:nvSpPr>
              <p:cNvPr id="200" name="Freeform 192"/>
              <p:cNvSpPr>
                <a:spLocks noEditPoints="1"/>
              </p:cNvSpPr>
              <p:nvPr/>
            </p:nvSpPr>
            <p:spPr bwMode="auto">
              <a:xfrm>
                <a:off x="5557301" y="5584126"/>
                <a:ext cx="444643" cy="441774"/>
              </a:xfrm>
              <a:custGeom>
                <a:avLst/>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1" name="Freeform 193"/>
              <p:cNvSpPr>
                <a:spLocks/>
              </p:cNvSpPr>
              <p:nvPr/>
            </p:nvSpPr>
            <p:spPr bwMode="auto">
              <a:xfrm>
                <a:off x="5657705" y="5905416"/>
                <a:ext cx="28687" cy="22949"/>
              </a:xfrm>
              <a:custGeom>
                <a:avLst/>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2" name="Freeform 194"/>
              <p:cNvSpPr>
                <a:spLocks/>
              </p:cNvSpPr>
              <p:nvPr/>
            </p:nvSpPr>
            <p:spPr bwMode="auto">
              <a:xfrm>
                <a:off x="5792532" y="5687397"/>
                <a:ext cx="103272" cy="111879"/>
              </a:xfrm>
              <a:custGeom>
                <a:avLst/>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3" name="Freeform 195"/>
              <p:cNvSpPr>
                <a:spLocks/>
              </p:cNvSpPr>
              <p:nvPr/>
            </p:nvSpPr>
            <p:spPr bwMode="auto">
              <a:xfrm>
                <a:off x="5715079" y="5747638"/>
                <a:ext cx="123353" cy="120484"/>
              </a:xfrm>
              <a:custGeom>
                <a:avLst/>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4" name="Freeform 196"/>
              <p:cNvSpPr>
                <a:spLocks/>
              </p:cNvSpPr>
              <p:nvPr/>
            </p:nvSpPr>
            <p:spPr bwMode="auto">
              <a:xfrm>
                <a:off x="5680655" y="5716084"/>
                <a:ext cx="123353" cy="123353"/>
              </a:xfrm>
              <a:custGeom>
                <a:avLst/>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5" name="Freeform 197"/>
              <p:cNvSpPr>
                <a:spLocks/>
              </p:cNvSpPr>
              <p:nvPr/>
            </p:nvSpPr>
            <p:spPr bwMode="auto">
              <a:xfrm>
                <a:off x="5663443" y="5833698"/>
                <a:ext cx="86060" cy="94667"/>
              </a:xfrm>
              <a:custGeom>
                <a:avLst/>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6" name="Freeform 198"/>
              <p:cNvSpPr>
                <a:spLocks/>
              </p:cNvSpPr>
              <p:nvPr/>
            </p:nvSpPr>
            <p:spPr bwMode="auto">
              <a:xfrm>
                <a:off x="5749503" y="5782062"/>
                <a:ext cx="117616" cy="129091"/>
              </a:xfrm>
              <a:custGeom>
                <a:avLst/>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grpSp>
      <p:grpSp>
        <p:nvGrpSpPr>
          <p:cNvPr id="4" name="组合 25"/>
          <p:cNvGrpSpPr/>
          <p:nvPr/>
        </p:nvGrpSpPr>
        <p:grpSpPr>
          <a:xfrm>
            <a:off x="6484895" y="4424448"/>
            <a:ext cx="707083" cy="418891"/>
            <a:chOff x="6839593" y="4666153"/>
            <a:chExt cx="745852" cy="441774"/>
          </a:xfrm>
        </p:grpSpPr>
        <p:sp>
          <p:nvSpPr>
            <p:cNvPr id="89" name="Freeform 81"/>
            <p:cNvSpPr>
              <a:spLocks/>
            </p:cNvSpPr>
            <p:nvPr/>
          </p:nvSpPr>
          <p:spPr bwMode="auto">
            <a:xfrm>
              <a:off x="7381769" y="4714921"/>
              <a:ext cx="203676" cy="344239"/>
            </a:xfrm>
            <a:custGeom>
              <a:avLst/>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nvGrpSpPr>
            <p:cNvPr id="5" name="组合 12"/>
            <p:cNvGrpSpPr/>
            <p:nvPr/>
          </p:nvGrpSpPr>
          <p:grpSpPr>
            <a:xfrm>
              <a:off x="6839593" y="4666153"/>
              <a:ext cx="441774" cy="441774"/>
              <a:chOff x="6839593" y="4666155"/>
              <a:chExt cx="441774" cy="441774"/>
            </a:xfrm>
          </p:grpSpPr>
          <p:sp>
            <p:nvSpPr>
              <p:cNvPr id="207" name="Freeform 199"/>
              <p:cNvSpPr>
                <a:spLocks noEditPoints="1"/>
              </p:cNvSpPr>
              <p:nvPr/>
            </p:nvSpPr>
            <p:spPr bwMode="auto">
              <a:xfrm>
                <a:off x="6839593" y="4666155"/>
                <a:ext cx="441774" cy="441774"/>
              </a:xfrm>
              <a:custGeom>
                <a:avLst/>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8" name="Freeform 200"/>
              <p:cNvSpPr>
                <a:spLocks noEditPoints="1"/>
              </p:cNvSpPr>
              <p:nvPr/>
            </p:nvSpPr>
            <p:spPr bwMode="auto">
              <a:xfrm>
                <a:off x="6902704" y="4818193"/>
                <a:ext cx="197938" cy="192201"/>
              </a:xfrm>
              <a:custGeom>
                <a:avLst/>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09" name="Freeform 201"/>
              <p:cNvSpPr>
                <a:spLocks noEditPoints="1"/>
              </p:cNvSpPr>
              <p:nvPr/>
            </p:nvSpPr>
            <p:spPr bwMode="auto">
              <a:xfrm>
                <a:off x="7077691" y="4763689"/>
                <a:ext cx="134828" cy="129091"/>
              </a:xfrm>
              <a:custGeom>
                <a:avLst/>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10" name="Freeform 202"/>
              <p:cNvSpPr>
                <a:spLocks noEditPoints="1"/>
              </p:cNvSpPr>
              <p:nvPr/>
            </p:nvSpPr>
            <p:spPr bwMode="auto">
              <a:xfrm>
                <a:off x="7094903" y="4898515"/>
                <a:ext cx="88929" cy="94667"/>
              </a:xfrm>
              <a:custGeom>
                <a:avLst/>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grpSp>
      <p:grpSp>
        <p:nvGrpSpPr>
          <p:cNvPr id="13" name="组合 23"/>
          <p:cNvGrpSpPr/>
          <p:nvPr/>
        </p:nvGrpSpPr>
        <p:grpSpPr>
          <a:xfrm>
            <a:off x="6484895" y="2631928"/>
            <a:ext cx="707083" cy="421611"/>
            <a:chOff x="6839593" y="2775708"/>
            <a:chExt cx="745852" cy="444643"/>
          </a:xfrm>
        </p:grpSpPr>
        <p:sp>
          <p:nvSpPr>
            <p:cNvPr id="91" name="Freeform 83"/>
            <p:cNvSpPr>
              <a:spLocks/>
            </p:cNvSpPr>
            <p:nvPr/>
          </p:nvSpPr>
          <p:spPr bwMode="auto">
            <a:xfrm>
              <a:off x="7381769" y="2824475"/>
              <a:ext cx="203676" cy="347109"/>
            </a:xfrm>
            <a:custGeom>
              <a:avLst/>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nvGrpSpPr>
            <p:cNvPr id="23" name="组合 2"/>
            <p:cNvGrpSpPr/>
            <p:nvPr/>
          </p:nvGrpSpPr>
          <p:grpSpPr>
            <a:xfrm>
              <a:off x="6839593" y="2775708"/>
              <a:ext cx="441774" cy="444643"/>
              <a:chOff x="6839593" y="2769970"/>
              <a:chExt cx="441774" cy="444643"/>
            </a:xfrm>
          </p:grpSpPr>
          <p:sp>
            <p:nvSpPr>
              <p:cNvPr id="211" name="Freeform 203"/>
              <p:cNvSpPr>
                <a:spLocks noEditPoints="1"/>
              </p:cNvSpPr>
              <p:nvPr/>
            </p:nvSpPr>
            <p:spPr bwMode="auto">
              <a:xfrm>
                <a:off x="6839593" y="2769970"/>
                <a:ext cx="441774" cy="444643"/>
              </a:xfrm>
              <a:custGeom>
                <a:avLst/>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212" name="Freeform 204"/>
              <p:cNvSpPr>
                <a:spLocks noEditPoints="1"/>
              </p:cNvSpPr>
              <p:nvPr/>
            </p:nvSpPr>
            <p:spPr bwMode="auto">
              <a:xfrm>
                <a:off x="6925653" y="2870374"/>
                <a:ext cx="269654" cy="186464"/>
              </a:xfrm>
              <a:custGeom>
                <a:avLst/>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6"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7" name="Freeform 207"/>
              <p:cNvSpPr>
                <a:spLocks/>
              </p:cNvSpPr>
              <p:nvPr/>
            </p:nvSpPr>
            <p:spPr bwMode="auto">
              <a:xfrm>
                <a:off x="6991631" y="3102734"/>
                <a:ext cx="131958" cy="17212"/>
              </a:xfrm>
              <a:custGeom>
                <a:avLst/>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grpSp>
      <p:grpSp>
        <p:nvGrpSpPr>
          <p:cNvPr id="24" name="组合 22"/>
          <p:cNvGrpSpPr/>
          <p:nvPr/>
        </p:nvGrpSpPr>
        <p:grpSpPr>
          <a:xfrm>
            <a:off x="4967389" y="1731585"/>
            <a:ext cx="723400" cy="416171"/>
            <a:chOff x="5238881" y="1826181"/>
            <a:chExt cx="763063" cy="438906"/>
          </a:xfrm>
        </p:grpSpPr>
        <p:sp>
          <p:nvSpPr>
            <p:cNvPr id="88" name="Freeform 80"/>
            <p:cNvSpPr>
              <a:spLocks/>
            </p:cNvSpPr>
            <p:nvPr/>
          </p:nvSpPr>
          <p:spPr bwMode="auto">
            <a:xfrm>
              <a:off x="5238881" y="1872080"/>
              <a:ext cx="203676" cy="347109"/>
            </a:xfrm>
            <a:custGeom>
              <a:avLst/>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nvGrpSpPr>
            <p:cNvPr id="25" name="组合 1"/>
            <p:cNvGrpSpPr/>
            <p:nvPr/>
          </p:nvGrpSpPr>
          <p:grpSpPr>
            <a:xfrm>
              <a:off x="5557301" y="1826181"/>
              <a:ext cx="444643" cy="438906"/>
              <a:chOff x="5557301" y="1829049"/>
              <a:chExt cx="444643" cy="438906"/>
            </a:xfrm>
          </p:grpSpPr>
          <p:sp>
            <p:nvSpPr>
              <p:cNvPr id="8" name="Freeform 208"/>
              <p:cNvSpPr>
                <a:spLocks noEditPoints="1"/>
              </p:cNvSpPr>
              <p:nvPr/>
            </p:nvSpPr>
            <p:spPr bwMode="auto">
              <a:xfrm>
                <a:off x="5557301" y="1829049"/>
                <a:ext cx="444643" cy="438906"/>
              </a:xfrm>
              <a:custGeom>
                <a:avLst/>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9" name="Freeform 209"/>
              <p:cNvSpPr>
                <a:spLocks noEditPoints="1"/>
              </p:cNvSpPr>
              <p:nvPr/>
            </p:nvSpPr>
            <p:spPr bwMode="auto">
              <a:xfrm>
                <a:off x="5640494" y="1906504"/>
                <a:ext cx="278261" cy="283998"/>
              </a:xfrm>
              <a:custGeom>
                <a:avLst/>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grpSp>
      <p:grpSp>
        <p:nvGrpSpPr>
          <p:cNvPr id="26" name="组合 24"/>
          <p:cNvGrpSpPr/>
          <p:nvPr/>
        </p:nvGrpSpPr>
        <p:grpSpPr>
          <a:xfrm>
            <a:off x="4967389" y="3518668"/>
            <a:ext cx="723400" cy="421611"/>
            <a:chOff x="5238881" y="3710891"/>
            <a:chExt cx="763063" cy="444643"/>
          </a:xfrm>
        </p:grpSpPr>
        <p:sp>
          <p:nvSpPr>
            <p:cNvPr id="90" name="Freeform 82"/>
            <p:cNvSpPr>
              <a:spLocks/>
            </p:cNvSpPr>
            <p:nvPr/>
          </p:nvSpPr>
          <p:spPr bwMode="auto">
            <a:xfrm>
              <a:off x="5238881" y="3759658"/>
              <a:ext cx="203676" cy="347109"/>
            </a:xfrm>
            <a:custGeom>
              <a:avLst/>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nvGrpSpPr>
            <p:cNvPr id="27" name="组合 3"/>
            <p:cNvGrpSpPr/>
            <p:nvPr/>
          </p:nvGrpSpPr>
          <p:grpSpPr>
            <a:xfrm>
              <a:off x="5557301" y="3710891"/>
              <a:ext cx="444643" cy="444643"/>
              <a:chOff x="5557301" y="3705153"/>
              <a:chExt cx="444643" cy="444643"/>
            </a:xfrm>
          </p:grpSpPr>
          <p:sp>
            <p:nvSpPr>
              <p:cNvPr id="10" name="Freeform 210"/>
              <p:cNvSpPr>
                <a:spLocks noEditPoints="1"/>
              </p:cNvSpPr>
              <p:nvPr/>
            </p:nvSpPr>
            <p:spPr bwMode="auto">
              <a:xfrm>
                <a:off x="5557301" y="3705153"/>
                <a:ext cx="444643" cy="444643"/>
              </a:xfrm>
              <a:custGeom>
                <a:avLst/>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solidFill>
                <a:srgbClr val="FFFFFF"/>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1" name="Freeform 211"/>
              <p:cNvSpPr>
                <a:spLocks/>
              </p:cNvSpPr>
              <p:nvPr/>
            </p:nvSpPr>
            <p:spPr bwMode="auto">
              <a:xfrm>
                <a:off x="5651968" y="3817031"/>
                <a:ext cx="255312" cy="226625"/>
              </a:xfrm>
              <a:custGeom>
                <a:avLst/>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solidFill>
                <a:srgbClr val="E4F3F0"/>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sp>
            <p:nvSpPr>
              <p:cNvPr id="12" name="Freeform 212"/>
              <p:cNvSpPr>
                <a:spLocks/>
              </p:cNvSpPr>
              <p:nvPr/>
            </p:nvSpPr>
            <p:spPr bwMode="auto">
              <a:xfrm>
                <a:off x="5692129" y="3822769"/>
                <a:ext cx="209413" cy="180726"/>
              </a:xfrm>
              <a:custGeom>
                <a:avLst/>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3">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solidFill>
                <a:srgbClr val="E4F3F0"/>
              </a:solidFill>
              <a:ln w="0">
                <a:noFill/>
                <a:prstDash val="solid"/>
                <a:round/>
                <a:headEnd/>
                <a:tailEnd/>
              </a:ln>
            </p:spPr>
            <p:txBody>
              <a:bodyPr vert="horz" wrap="square" lIns="121883" tIns="60941" rIns="121883" bIns="60941" numCol="1" anchor="t" anchorCtr="0" compatLnSpc="1">
                <a:prstTxWarp prst="textNoShape">
                  <a:avLst/>
                </a:prstTxWarp>
              </a:bodyPr>
              <a:lstStyle/>
              <a:p>
                <a:endParaRPr lang="zh-CN" altLang="en-US" sz="2399">
                  <a:solidFill>
                    <a:schemeClr val="bg1"/>
                  </a:solidFill>
                </a:endParaRPr>
              </a:p>
            </p:txBody>
          </p:sp>
        </p:grpSp>
      </p:grpSp>
      <p:sp>
        <p:nvSpPr>
          <p:cNvPr id="64" name="Text Placeholder 7"/>
          <p:cNvSpPr txBox="1">
            <a:spLocks/>
          </p:cNvSpPr>
          <p:nvPr/>
        </p:nvSpPr>
        <p:spPr>
          <a:xfrm>
            <a:off x="1297689" y="1562406"/>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dirty="0">
                <a:solidFill>
                  <a:schemeClr val="bg1"/>
                </a:solidFill>
                <a:ea typeface="微软雅黑" panose="020B0503020204020204" pitchFamily="34" charset="-122"/>
              </a:rPr>
              <a:t>替换文字内容</a:t>
            </a:r>
          </a:p>
        </p:txBody>
      </p:sp>
      <p:sp>
        <p:nvSpPr>
          <p:cNvPr id="65" name="Text Placeholder 2"/>
          <p:cNvSpPr txBox="1">
            <a:spLocks/>
          </p:cNvSpPr>
          <p:nvPr/>
        </p:nvSpPr>
        <p:spPr>
          <a:xfrm>
            <a:off x="1643934" y="1927317"/>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
        <p:nvSpPr>
          <p:cNvPr id="66" name="Text Placeholder 7"/>
          <p:cNvSpPr txBox="1">
            <a:spLocks/>
          </p:cNvSpPr>
          <p:nvPr/>
        </p:nvSpPr>
        <p:spPr>
          <a:xfrm>
            <a:off x="1297689" y="3021999"/>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dirty="0">
                <a:solidFill>
                  <a:schemeClr val="bg1"/>
                </a:solidFill>
                <a:ea typeface="微软雅黑" panose="020B0503020204020204" pitchFamily="34" charset="-122"/>
              </a:rPr>
              <a:t>替换文字内容</a:t>
            </a:r>
          </a:p>
        </p:txBody>
      </p:sp>
      <p:sp>
        <p:nvSpPr>
          <p:cNvPr id="67" name="Text Placeholder 2"/>
          <p:cNvSpPr txBox="1">
            <a:spLocks/>
          </p:cNvSpPr>
          <p:nvPr/>
        </p:nvSpPr>
        <p:spPr>
          <a:xfrm>
            <a:off x="1643934" y="3386909"/>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
        <p:nvSpPr>
          <p:cNvPr id="68" name="Text Placeholder 7"/>
          <p:cNvSpPr txBox="1">
            <a:spLocks/>
          </p:cNvSpPr>
          <p:nvPr/>
        </p:nvSpPr>
        <p:spPr>
          <a:xfrm>
            <a:off x="1297689" y="4741534"/>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600" dirty="0">
                <a:solidFill>
                  <a:schemeClr val="bg1"/>
                </a:solidFill>
                <a:ea typeface="微软雅黑" panose="020B0503020204020204" pitchFamily="34" charset="-122"/>
              </a:rPr>
              <a:t>替换文字内容</a:t>
            </a:r>
          </a:p>
        </p:txBody>
      </p:sp>
      <p:sp>
        <p:nvSpPr>
          <p:cNvPr id="69" name="Text Placeholder 2"/>
          <p:cNvSpPr txBox="1">
            <a:spLocks/>
          </p:cNvSpPr>
          <p:nvPr/>
        </p:nvSpPr>
        <p:spPr>
          <a:xfrm>
            <a:off x="1643934" y="5106443"/>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
        <p:nvSpPr>
          <p:cNvPr id="70" name="Text Placeholder 7"/>
          <p:cNvSpPr txBox="1">
            <a:spLocks/>
          </p:cNvSpPr>
          <p:nvPr/>
        </p:nvSpPr>
        <p:spPr>
          <a:xfrm>
            <a:off x="8440517" y="1562406"/>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467" dirty="0">
                <a:solidFill>
                  <a:schemeClr val="bg1"/>
                </a:solidFill>
                <a:ea typeface="微软雅黑" panose="020B0503020204020204" pitchFamily="34" charset="-122"/>
              </a:rPr>
              <a:t>替换文字内容</a:t>
            </a:r>
          </a:p>
        </p:txBody>
      </p:sp>
      <p:sp>
        <p:nvSpPr>
          <p:cNvPr id="71" name="Text Placeholder 2"/>
          <p:cNvSpPr txBox="1">
            <a:spLocks/>
          </p:cNvSpPr>
          <p:nvPr/>
        </p:nvSpPr>
        <p:spPr>
          <a:xfrm>
            <a:off x="8440517" y="1927317"/>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
        <p:nvSpPr>
          <p:cNvPr id="72" name="Text Placeholder 7"/>
          <p:cNvSpPr txBox="1">
            <a:spLocks/>
          </p:cNvSpPr>
          <p:nvPr/>
        </p:nvSpPr>
        <p:spPr>
          <a:xfrm>
            <a:off x="8440517" y="3021999"/>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dirty="0">
                <a:solidFill>
                  <a:schemeClr val="bg1"/>
                </a:solidFill>
                <a:ea typeface="微软雅黑" panose="020B0503020204020204" pitchFamily="34" charset="-122"/>
              </a:rPr>
              <a:t>替换文字内容</a:t>
            </a:r>
          </a:p>
        </p:txBody>
      </p:sp>
      <p:sp>
        <p:nvSpPr>
          <p:cNvPr id="73" name="Text Placeholder 2"/>
          <p:cNvSpPr txBox="1">
            <a:spLocks/>
          </p:cNvSpPr>
          <p:nvPr/>
        </p:nvSpPr>
        <p:spPr>
          <a:xfrm>
            <a:off x="8440517" y="3386909"/>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
        <p:nvSpPr>
          <p:cNvPr id="74" name="Text Placeholder 7"/>
          <p:cNvSpPr txBox="1">
            <a:spLocks/>
          </p:cNvSpPr>
          <p:nvPr/>
        </p:nvSpPr>
        <p:spPr>
          <a:xfrm>
            <a:off x="8440517" y="4741534"/>
            <a:ext cx="2519332" cy="338359"/>
          </a:xfrm>
          <a:prstGeom prst="rect">
            <a:avLst/>
          </a:prstGeom>
        </p:spPr>
        <p:txBody>
          <a:bodyPr vert="horz" lIns="0" tIns="98461" rIns="0" bIns="98461"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600" dirty="0">
                <a:solidFill>
                  <a:schemeClr val="bg1"/>
                </a:solidFill>
                <a:ea typeface="微软雅黑" panose="020B0503020204020204" pitchFamily="34" charset="-122"/>
              </a:rPr>
              <a:t>替换文字内容</a:t>
            </a:r>
          </a:p>
        </p:txBody>
      </p:sp>
      <p:sp>
        <p:nvSpPr>
          <p:cNvPr id="75" name="Text Placeholder 2"/>
          <p:cNvSpPr txBox="1">
            <a:spLocks/>
          </p:cNvSpPr>
          <p:nvPr/>
        </p:nvSpPr>
        <p:spPr>
          <a:xfrm>
            <a:off x="8440517" y="5106443"/>
            <a:ext cx="2173087" cy="54846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067"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1067" dirty="0">
              <a:solidFill>
                <a:schemeClr val="bg1"/>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077206453"/>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right)">
                                      <p:cBhvr>
                                        <p:cTn id="43" dur="500"/>
                                        <p:tgtEl>
                                          <p:spTgt spid="24"/>
                                        </p:tgtEl>
                                      </p:cBhvr>
                                    </p:animEffect>
                                  </p:childTnLst>
                                </p:cTn>
                              </p:par>
                              <p:par>
                                <p:cTn id="44" presetID="22" presetClass="entr" presetSubtype="2"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par>
                                <p:cTn id="53" presetID="22" presetClass="entr" presetSubtype="2" fill="hold"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right)">
                                      <p:cBhvr>
                                        <p:cTn id="55" dur="500"/>
                                        <p:tgtEl>
                                          <p:spTgt spid="2"/>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64">
                                            <p:txEl>
                                              <p:pRg st="0" end="0"/>
                                            </p:txEl>
                                          </p:spTgt>
                                        </p:tgtEl>
                                        <p:attrNameLst>
                                          <p:attrName>style.visibility</p:attrName>
                                        </p:attrNameLst>
                                      </p:cBhvr>
                                      <p:to>
                                        <p:strVal val="visible"/>
                                      </p:to>
                                    </p:set>
                                    <p:anim calcmode="lin" valueType="num">
                                      <p:cBhvr>
                                        <p:cTn id="59" dur="4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60" dur="4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61" dur="400"/>
                                        <p:tgtEl>
                                          <p:spTgt spid="64">
                                            <p:txEl>
                                              <p:pRg st="0" end="0"/>
                                            </p:txEl>
                                          </p:spTgt>
                                        </p:tgtEl>
                                      </p:cBhvr>
                                    </p:animEffect>
                                  </p:childTnLst>
                                </p:cTn>
                              </p:par>
                            </p:childTnLst>
                          </p:cTn>
                        </p:par>
                        <p:par>
                          <p:cTn id="62" fill="hold">
                            <p:stCondLst>
                              <p:cond delay="5400"/>
                            </p:stCondLst>
                            <p:childTnLst>
                              <p:par>
                                <p:cTn id="63" presetID="53" presetClass="entr" presetSubtype="16" fill="hold" grpId="0" nodeType="afterEffect">
                                  <p:stCondLst>
                                    <p:cond delay="0"/>
                                  </p:stCondLst>
                                  <p:childTnLst>
                                    <p:set>
                                      <p:cBhvr>
                                        <p:cTn id="64" dur="1" fill="hold">
                                          <p:stCondLst>
                                            <p:cond delay="0"/>
                                          </p:stCondLst>
                                        </p:cTn>
                                        <p:tgtEl>
                                          <p:spTgt spid="65">
                                            <p:txEl>
                                              <p:pRg st="0" end="0"/>
                                            </p:txEl>
                                          </p:spTgt>
                                        </p:tgtEl>
                                        <p:attrNameLst>
                                          <p:attrName>style.visibility</p:attrName>
                                        </p:attrNameLst>
                                      </p:cBhvr>
                                      <p:to>
                                        <p:strVal val="visible"/>
                                      </p:to>
                                    </p:set>
                                    <p:anim calcmode="lin" valueType="num">
                                      <p:cBhvr>
                                        <p:cTn id="65" dur="4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66" dur="400" fill="hold"/>
                                        <p:tgtEl>
                                          <p:spTgt spid="65">
                                            <p:txEl>
                                              <p:pRg st="0" end="0"/>
                                            </p:txEl>
                                          </p:spTgt>
                                        </p:tgtEl>
                                        <p:attrNameLst>
                                          <p:attrName>ppt_h</p:attrName>
                                        </p:attrNameLst>
                                      </p:cBhvr>
                                      <p:tavLst>
                                        <p:tav tm="0">
                                          <p:val>
                                            <p:fltVal val="0"/>
                                          </p:val>
                                        </p:tav>
                                        <p:tav tm="100000">
                                          <p:val>
                                            <p:strVal val="#ppt_h"/>
                                          </p:val>
                                        </p:tav>
                                      </p:tavLst>
                                    </p:anim>
                                    <p:animEffect transition="in" filter="fade">
                                      <p:cBhvr>
                                        <p:cTn id="67" dur="400"/>
                                        <p:tgtEl>
                                          <p:spTgt spid="65">
                                            <p:txEl>
                                              <p:pRg st="0" end="0"/>
                                            </p:txEl>
                                          </p:spTgt>
                                        </p:tgtEl>
                                      </p:cBhvr>
                                    </p:animEffect>
                                  </p:childTnLst>
                                </p:cTn>
                              </p:par>
                            </p:childTnLst>
                          </p:cTn>
                        </p:par>
                        <p:par>
                          <p:cTn id="68" fill="hold">
                            <p:stCondLst>
                              <p:cond delay="5800"/>
                            </p:stCondLst>
                            <p:childTnLst>
                              <p:par>
                                <p:cTn id="69" presetID="53" presetClass="entr" presetSubtype="16" fill="hold" grpId="0" nodeType="afterEffect">
                                  <p:stCondLst>
                                    <p:cond delay="0"/>
                                  </p:stCondLst>
                                  <p:childTnLst>
                                    <p:set>
                                      <p:cBhvr>
                                        <p:cTn id="70" dur="1" fill="hold">
                                          <p:stCondLst>
                                            <p:cond delay="0"/>
                                          </p:stCondLst>
                                        </p:cTn>
                                        <p:tgtEl>
                                          <p:spTgt spid="66">
                                            <p:txEl>
                                              <p:pRg st="0" end="0"/>
                                            </p:txEl>
                                          </p:spTgt>
                                        </p:tgtEl>
                                        <p:attrNameLst>
                                          <p:attrName>style.visibility</p:attrName>
                                        </p:attrNameLst>
                                      </p:cBhvr>
                                      <p:to>
                                        <p:strVal val="visible"/>
                                      </p:to>
                                    </p:set>
                                    <p:anim calcmode="lin" valueType="num">
                                      <p:cBhvr>
                                        <p:cTn id="71" dur="4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72" dur="4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73" dur="400"/>
                                        <p:tgtEl>
                                          <p:spTgt spid="66">
                                            <p:txEl>
                                              <p:pRg st="0" end="0"/>
                                            </p:txEl>
                                          </p:spTgt>
                                        </p:tgtEl>
                                      </p:cBhvr>
                                    </p:animEffect>
                                  </p:childTnLst>
                                </p:cTn>
                              </p:par>
                            </p:childTnLst>
                          </p:cTn>
                        </p:par>
                        <p:par>
                          <p:cTn id="74" fill="hold">
                            <p:stCondLst>
                              <p:cond delay="6200"/>
                            </p:stCondLst>
                            <p:childTnLst>
                              <p:par>
                                <p:cTn id="75" presetID="53" presetClass="entr" presetSubtype="16" fill="hold" grpId="0" nodeType="afterEffect">
                                  <p:stCondLst>
                                    <p:cond delay="0"/>
                                  </p:stCondLst>
                                  <p:childTnLst>
                                    <p:set>
                                      <p:cBhvr>
                                        <p:cTn id="76" dur="1" fill="hold">
                                          <p:stCondLst>
                                            <p:cond delay="0"/>
                                          </p:stCondLst>
                                        </p:cTn>
                                        <p:tgtEl>
                                          <p:spTgt spid="67">
                                            <p:txEl>
                                              <p:pRg st="0" end="0"/>
                                            </p:txEl>
                                          </p:spTgt>
                                        </p:tgtEl>
                                        <p:attrNameLst>
                                          <p:attrName>style.visibility</p:attrName>
                                        </p:attrNameLst>
                                      </p:cBhvr>
                                      <p:to>
                                        <p:strVal val="visible"/>
                                      </p:to>
                                    </p:set>
                                    <p:anim calcmode="lin" valueType="num">
                                      <p:cBhvr>
                                        <p:cTn id="77" dur="4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78" dur="4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79" dur="400"/>
                                        <p:tgtEl>
                                          <p:spTgt spid="67">
                                            <p:txEl>
                                              <p:pRg st="0" end="0"/>
                                            </p:txEl>
                                          </p:spTgt>
                                        </p:tgtEl>
                                      </p:cBhvr>
                                    </p:animEffect>
                                  </p:childTnLst>
                                </p:cTn>
                              </p:par>
                            </p:childTnLst>
                          </p:cTn>
                        </p:par>
                        <p:par>
                          <p:cTn id="80" fill="hold">
                            <p:stCondLst>
                              <p:cond delay="6600"/>
                            </p:stCondLst>
                            <p:childTnLst>
                              <p:par>
                                <p:cTn id="81" presetID="53" presetClass="entr" presetSubtype="16" fill="hold" grpId="0" nodeType="afterEffect">
                                  <p:stCondLst>
                                    <p:cond delay="0"/>
                                  </p:stCondLst>
                                  <p:childTnLst>
                                    <p:set>
                                      <p:cBhvr>
                                        <p:cTn id="82" dur="1" fill="hold">
                                          <p:stCondLst>
                                            <p:cond delay="0"/>
                                          </p:stCondLst>
                                        </p:cTn>
                                        <p:tgtEl>
                                          <p:spTgt spid="68">
                                            <p:txEl>
                                              <p:pRg st="0" end="0"/>
                                            </p:txEl>
                                          </p:spTgt>
                                        </p:tgtEl>
                                        <p:attrNameLst>
                                          <p:attrName>style.visibility</p:attrName>
                                        </p:attrNameLst>
                                      </p:cBhvr>
                                      <p:to>
                                        <p:strVal val="visible"/>
                                      </p:to>
                                    </p:set>
                                    <p:anim calcmode="lin" valueType="num">
                                      <p:cBhvr>
                                        <p:cTn id="83" dur="400" fill="hold"/>
                                        <p:tgtEl>
                                          <p:spTgt spid="68">
                                            <p:txEl>
                                              <p:pRg st="0" end="0"/>
                                            </p:txEl>
                                          </p:spTgt>
                                        </p:tgtEl>
                                        <p:attrNameLst>
                                          <p:attrName>ppt_w</p:attrName>
                                        </p:attrNameLst>
                                      </p:cBhvr>
                                      <p:tavLst>
                                        <p:tav tm="0">
                                          <p:val>
                                            <p:fltVal val="0"/>
                                          </p:val>
                                        </p:tav>
                                        <p:tav tm="100000">
                                          <p:val>
                                            <p:strVal val="#ppt_w"/>
                                          </p:val>
                                        </p:tav>
                                      </p:tavLst>
                                    </p:anim>
                                    <p:anim calcmode="lin" valueType="num">
                                      <p:cBhvr>
                                        <p:cTn id="84" dur="400" fill="hold"/>
                                        <p:tgtEl>
                                          <p:spTgt spid="68">
                                            <p:txEl>
                                              <p:pRg st="0" end="0"/>
                                            </p:txEl>
                                          </p:spTgt>
                                        </p:tgtEl>
                                        <p:attrNameLst>
                                          <p:attrName>ppt_h</p:attrName>
                                        </p:attrNameLst>
                                      </p:cBhvr>
                                      <p:tavLst>
                                        <p:tav tm="0">
                                          <p:val>
                                            <p:fltVal val="0"/>
                                          </p:val>
                                        </p:tav>
                                        <p:tav tm="100000">
                                          <p:val>
                                            <p:strVal val="#ppt_h"/>
                                          </p:val>
                                        </p:tav>
                                      </p:tavLst>
                                    </p:anim>
                                    <p:animEffect transition="in" filter="fade">
                                      <p:cBhvr>
                                        <p:cTn id="85" dur="400"/>
                                        <p:tgtEl>
                                          <p:spTgt spid="68">
                                            <p:txEl>
                                              <p:pRg st="0" end="0"/>
                                            </p:txEl>
                                          </p:spTgt>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69">
                                            <p:txEl>
                                              <p:pRg st="0" end="0"/>
                                            </p:txEl>
                                          </p:spTgt>
                                        </p:tgtEl>
                                        <p:attrNameLst>
                                          <p:attrName>style.visibility</p:attrName>
                                        </p:attrNameLst>
                                      </p:cBhvr>
                                      <p:to>
                                        <p:strVal val="visible"/>
                                      </p:to>
                                    </p:set>
                                    <p:anim calcmode="lin" valueType="num">
                                      <p:cBhvr>
                                        <p:cTn id="89" dur="400" fill="hold"/>
                                        <p:tgtEl>
                                          <p:spTgt spid="69">
                                            <p:txEl>
                                              <p:pRg st="0" end="0"/>
                                            </p:txEl>
                                          </p:spTgt>
                                        </p:tgtEl>
                                        <p:attrNameLst>
                                          <p:attrName>ppt_w</p:attrName>
                                        </p:attrNameLst>
                                      </p:cBhvr>
                                      <p:tavLst>
                                        <p:tav tm="0">
                                          <p:val>
                                            <p:fltVal val="0"/>
                                          </p:val>
                                        </p:tav>
                                        <p:tav tm="100000">
                                          <p:val>
                                            <p:strVal val="#ppt_w"/>
                                          </p:val>
                                        </p:tav>
                                      </p:tavLst>
                                    </p:anim>
                                    <p:anim calcmode="lin" valueType="num">
                                      <p:cBhvr>
                                        <p:cTn id="90" dur="400" fill="hold"/>
                                        <p:tgtEl>
                                          <p:spTgt spid="69">
                                            <p:txEl>
                                              <p:pRg st="0" end="0"/>
                                            </p:txEl>
                                          </p:spTgt>
                                        </p:tgtEl>
                                        <p:attrNameLst>
                                          <p:attrName>ppt_h</p:attrName>
                                        </p:attrNameLst>
                                      </p:cBhvr>
                                      <p:tavLst>
                                        <p:tav tm="0">
                                          <p:val>
                                            <p:fltVal val="0"/>
                                          </p:val>
                                        </p:tav>
                                        <p:tav tm="100000">
                                          <p:val>
                                            <p:strVal val="#ppt_h"/>
                                          </p:val>
                                        </p:tav>
                                      </p:tavLst>
                                    </p:anim>
                                    <p:animEffect transition="in" filter="fade">
                                      <p:cBhvr>
                                        <p:cTn id="91" dur="400"/>
                                        <p:tgtEl>
                                          <p:spTgt spid="69">
                                            <p:txEl>
                                              <p:pRg st="0" end="0"/>
                                            </p:txEl>
                                          </p:spTgt>
                                        </p:tgtEl>
                                      </p:cBhvr>
                                    </p:animEffect>
                                  </p:childTnLst>
                                </p:cTn>
                              </p:par>
                            </p:childTnLst>
                          </p:cTn>
                        </p:par>
                        <p:par>
                          <p:cTn id="92" fill="hold">
                            <p:stCondLst>
                              <p:cond delay="7400"/>
                            </p:stCondLst>
                            <p:childTnLst>
                              <p:par>
                                <p:cTn id="93" presetID="53" presetClass="entr" presetSubtype="16" fill="hold" grpId="0" nodeType="afterEffect">
                                  <p:stCondLst>
                                    <p:cond delay="0"/>
                                  </p:stCondLst>
                                  <p:childTnLst>
                                    <p:set>
                                      <p:cBhvr>
                                        <p:cTn id="94" dur="1" fill="hold">
                                          <p:stCondLst>
                                            <p:cond delay="0"/>
                                          </p:stCondLst>
                                        </p:cTn>
                                        <p:tgtEl>
                                          <p:spTgt spid="70">
                                            <p:txEl>
                                              <p:pRg st="0" end="0"/>
                                            </p:txEl>
                                          </p:spTgt>
                                        </p:tgtEl>
                                        <p:attrNameLst>
                                          <p:attrName>style.visibility</p:attrName>
                                        </p:attrNameLst>
                                      </p:cBhvr>
                                      <p:to>
                                        <p:strVal val="visible"/>
                                      </p:to>
                                    </p:set>
                                    <p:anim calcmode="lin" valueType="num">
                                      <p:cBhvr>
                                        <p:cTn id="95" dur="400" fill="hold"/>
                                        <p:tgtEl>
                                          <p:spTgt spid="70">
                                            <p:txEl>
                                              <p:pRg st="0" end="0"/>
                                            </p:txEl>
                                          </p:spTgt>
                                        </p:tgtEl>
                                        <p:attrNameLst>
                                          <p:attrName>ppt_w</p:attrName>
                                        </p:attrNameLst>
                                      </p:cBhvr>
                                      <p:tavLst>
                                        <p:tav tm="0">
                                          <p:val>
                                            <p:fltVal val="0"/>
                                          </p:val>
                                        </p:tav>
                                        <p:tav tm="100000">
                                          <p:val>
                                            <p:strVal val="#ppt_w"/>
                                          </p:val>
                                        </p:tav>
                                      </p:tavLst>
                                    </p:anim>
                                    <p:anim calcmode="lin" valueType="num">
                                      <p:cBhvr>
                                        <p:cTn id="96" dur="400" fill="hold"/>
                                        <p:tgtEl>
                                          <p:spTgt spid="70">
                                            <p:txEl>
                                              <p:pRg st="0" end="0"/>
                                            </p:txEl>
                                          </p:spTgt>
                                        </p:tgtEl>
                                        <p:attrNameLst>
                                          <p:attrName>ppt_h</p:attrName>
                                        </p:attrNameLst>
                                      </p:cBhvr>
                                      <p:tavLst>
                                        <p:tav tm="0">
                                          <p:val>
                                            <p:fltVal val="0"/>
                                          </p:val>
                                        </p:tav>
                                        <p:tav tm="100000">
                                          <p:val>
                                            <p:strVal val="#ppt_h"/>
                                          </p:val>
                                        </p:tav>
                                      </p:tavLst>
                                    </p:anim>
                                    <p:animEffect transition="in" filter="fade">
                                      <p:cBhvr>
                                        <p:cTn id="97" dur="400"/>
                                        <p:tgtEl>
                                          <p:spTgt spid="70">
                                            <p:txEl>
                                              <p:pRg st="0" end="0"/>
                                            </p:txEl>
                                          </p:spTgt>
                                        </p:tgtEl>
                                      </p:cBhvr>
                                    </p:animEffect>
                                  </p:childTnLst>
                                </p:cTn>
                              </p:par>
                            </p:childTnLst>
                          </p:cTn>
                        </p:par>
                        <p:par>
                          <p:cTn id="98" fill="hold">
                            <p:stCondLst>
                              <p:cond delay="7800"/>
                            </p:stCondLst>
                            <p:childTnLst>
                              <p:par>
                                <p:cTn id="99" presetID="53" presetClass="entr" presetSubtype="16" fill="hold" grpId="0" nodeType="afterEffect">
                                  <p:stCondLst>
                                    <p:cond delay="0"/>
                                  </p:stCondLst>
                                  <p:childTnLst>
                                    <p:set>
                                      <p:cBhvr>
                                        <p:cTn id="100" dur="1" fill="hold">
                                          <p:stCondLst>
                                            <p:cond delay="0"/>
                                          </p:stCondLst>
                                        </p:cTn>
                                        <p:tgtEl>
                                          <p:spTgt spid="71">
                                            <p:txEl>
                                              <p:pRg st="0" end="0"/>
                                            </p:txEl>
                                          </p:spTgt>
                                        </p:tgtEl>
                                        <p:attrNameLst>
                                          <p:attrName>style.visibility</p:attrName>
                                        </p:attrNameLst>
                                      </p:cBhvr>
                                      <p:to>
                                        <p:strVal val="visible"/>
                                      </p:to>
                                    </p:set>
                                    <p:anim calcmode="lin" valueType="num">
                                      <p:cBhvr>
                                        <p:cTn id="101" dur="400" fill="hold"/>
                                        <p:tgtEl>
                                          <p:spTgt spid="71">
                                            <p:txEl>
                                              <p:pRg st="0" end="0"/>
                                            </p:txEl>
                                          </p:spTgt>
                                        </p:tgtEl>
                                        <p:attrNameLst>
                                          <p:attrName>ppt_w</p:attrName>
                                        </p:attrNameLst>
                                      </p:cBhvr>
                                      <p:tavLst>
                                        <p:tav tm="0">
                                          <p:val>
                                            <p:fltVal val="0"/>
                                          </p:val>
                                        </p:tav>
                                        <p:tav tm="100000">
                                          <p:val>
                                            <p:strVal val="#ppt_w"/>
                                          </p:val>
                                        </p:tav>
                                      </p:tavLst>
                                    </p:anim>
                                    <p:anim calcmode="lin" valueType="num">
                                      <p:cBhvr>
                                        <p:cTn id="102" dur="400" fill="hold"/>
                                        <p:tgtEl>
                                          <p:spTgt spid="71">
                                            <p:txEl>
                                              <p:pRg st="0" end="0"/>
                                            </p:txEl>
                                          </p:spTgt>
                                        </p:tgtEl>
                                        <p:attrNameLst>
                                          <p:attrName>ppt_h</p:attrName>
                                        </p:attrNameLst>
                                      </p:cBhvr>
                                      <p:tavLst>
                                        <p:tav tm="0">
                                          <p:val>
                                            <p:fltVal val="0"/>
                                          </p:val>
                                        </p:tav>
                                        <p:tav tm="100000">
                                          <p:val>
                                            <p:strVal val="#ppt_h"/>
                                          </p:val>
                                        </p:tav>
                                      </p:tavLst>
                                    </p:anim>
                                    <p:animEffect transition="in" filter="fade">
                                      <p:cBhvr>
                                        <p:cTn id="103" dur="400"/>
                                        <p:tgtEl>
                                          <p:spTgt spid="71">
                                            <p:txEl>
                                              <p:pRg st="0" end="0"/>
                                            </p:txEl>
                                          </p:spTgt>
                                        </p:tgtEl>
                                      </p:cBhvr>
                                    </p:animEffect>
                                  </p:childTnLst>
                                </p:cTn>
                              </p:par>
                            </p:childTnLst>
                          </p:cTn>
                        </p:par>
                        <p:par>
                          <p:cTn id="104" fill="hold">
                            <p:stCondLst>
                              <p:cond delay="8200"/>
                            </p:stCondLst>
                            <p:childTnLst>
                              <p:par>
                                <p:cTn id="105" presetID="53" presetClass="entr" presetSubtype="16" fill="hold" grpId="0" nodeType="afterEffect">
                                  <p:stCondLst>
                                    <p:cond delay="0"/>
                                  </p:stCondLst>
                                  <p:childTnLst>
                                    <p:set>
                                      <p:cBhvr>
                                        <p:cTn id="106" dur="1" fill="hold">
                                          <p:stCondLst>
                                            <p:cond delay="0"/>
                                          </p:stCondLst>
                                        </p:cTn>
                                        <p:tgtEl>
                                          <p:spTgt spid="72">
                                            <p:txEl>
                                              <p:pRg st="0" end="0"/>
                                            </p:txEl>
                                          </p:spTgt>
                                        </p:tgtEl>
                                        <p:attrNameLst>
                                          <p:attrName>style.visibility</p:attrName>
                                        </p:attrNameLst>
                                      </p:cBhvr>
                                      <p:to>
                                        <p:strVal val="visible"/>
                                      </p:to>
                                    </p:set>
                                    <p:anim calcmode="lin" valueType="num">
                                      <p:cBhvr>
                                        <p:cTn id="107" dur="4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108" dur="4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109" dur="400"/>
                                        <p:tgtEl>
                                          <p:spTgt spid="72">
                                            <p:txEl>
                                              <p:pRg st="0" end="0"/>
                                            </p:txEl>
                                          </p:spTgt>
                                        </p:tgtEl>
                                      </p:cBhvr>
                                    </p:animEffect>
                                  </p:childTnLst>
                                </p:cTn>
                              </p:par>
                            </p:childTnLst>
                          </p:cTn>
                        </p:par>
                        <p:par>
                          <p:cTn id="110" fill="hold">
                            <p:stCondLst>
                              <p:cond delay="8600"/>
                            </p:stCondLst>
                            <p:childTnLst>
                              <p:par>
                                <p:cTn id="111" presetID="53" presetClass="entr" presetSubtype="16" fill="hold" grpId="0" nodeType="afterEffect">
                                  <p:stCondLst>
                                    <p:cond delay="0"/>
                                  </p:stCondLst>
                                  <p:childTnLst>
                                    <p:set>
                                      <p:cBhvr>
                                        <p:cTn id="112" dur="1" fill="hold">
                                          <p:stCondLst>
                                            <p:cond delay="0"/>
                                          </p:stCondLst>
                                        </p:cTn>
                                        <p:tgtEl>
                                          <p:spTgt spid="73">
                                            <p:txEl>
                                              <p:pRg st="0" end="0"/>
                                            </p:txEl>
                                          </p:spTgt>
                                        </p:tgtEl>
                                        <p:attrNameLst>
                                          <p:attrName>style.visibility</p:attrName>
                                        </p:attrNameLst>
                                      </p:cBhvr>
                                      <p:to>
                                        <p:strVal val="visible"/>
                                      </p:to>
                                    </p:set>
                                    <p:anim calcmode="lin" valueType="num">
                                      <p:cBhvr>
                                        <p:cTn id="113" dur="4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114" dur="4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115" dur="400"/>
                                        <p:tgtEl>
                                          <p:spTgt spid="73">
                                            <p:txEl>
                                              <p:pRg st="0" end="0"/>
                                            </p:txEl>
                                          </p:spTgt>
                                        </p:tgtEl>
                                      </p:cBhvr>
                                    </p:animEffect>
                                  </p:childTnLst>
                                </p:cTn>
                              </p:par>
                            </p:childTnLst>
                          </p:cTn>
                        </p:par>
                        <p:par>
                          <p:cTn id="116" fill="hold">
                            <p:stCondLst>
                              <p:cond delay="9000"/>
                            </p:stCondLst>
                            <p:childTnLst>
                              <p:par>
                                <p:cTn id="117" presetID="53" presetClass="entr" presetSubtype="16" fill="hold" grpId="0" nodeType="afterEffect">
                                  <p:stCondLst>
                                    <p:cond delay="0"/>
                                  </p:stCondLst>
                                  <p:childTnLst>
                                    <p:set>
                                      <p:cBhvr>
                                        <p:cTn id="118" dur="1" fill="hold">
                                          <p:stCondLst>
                                            <p:cond delay="0"/>
                                          </p:stCondLst>
                                        </p:cTn>
                                        <p:tgtEl>
                                          <p:spTgt spid="74">
                                            <p:txEl>
                                              <p:pRg st="0" end="0"/>
                                            </p:txEl>
                                          </p:spTgt>
                                        </p:tgtEl>
                                        <p:attrNameLst>
                                          <p:attrName>style.visibility</p:attrName>
                                        </p:attrNameLst>
                                      </p:cBhvr>
                                      <p:to>
                                        <p:strVal val="visible"/>
                                      </p:to>
                                    </p:set>
                                    <p:anim calcmode="lin" valueType="num">
                                      <p:cBhvr>
                                        <p:cTn id="119" dur="400" fill="hold"/>
                                        <p:tgtEl>
                                          <p:spTgt spid="74">
                                            <p:txEl>
                                              <p:pRg st="0" end="0"/>
                                            </p:txEl>
                                          </p:spTgt>
                                        </p:tgtEl>
                                        <p:attrNameLst>
                                          <p:attrName>ppt_w</p:attrName>
                                        </p:attrNameLst>
                                      </p:cBhvr>
                                      <p:tavLst>
                                        <p:tav tm="0">
                                          <p:val>
                                            <p:fltVal val="0"/>
                                          </p:val>
                                        </p:tav>
                                        <p:tav tm="100000">
                                          <p:val>
                                            <p:strVal val="#ppt_w"/>
                                          </p:val>
                                        </p:tav>
                                      </p:tavLst>
                                    </p:anim>
                                    <p:anim calcmode="lin" valueType="num">
                                      <p:cBhvr>
                                        <p:cTn id="120" dur="400" fill="hold"/>
                                        <p:tgtEl>
                                          <p:spTgt spid="74">
                                            <p:txEl>
                                              <p:pRg st="0" end="0"/>
                                            </p:txEl>
                                          </p:spTgt>
                                        </p:tgtEl>
                                        <p:attrNameLst>
                                          <p:attrName>ppt_h</p:attrName>
                                        </p:attrNameLst>
                                      </p:cBhvr>
                                      <p:tavLst>
                                        <p:tav tm="0">
                                          <p:val>
                                            <p:fltVal val="0"/>
                                          </p:val>
                                        </p:tav>
                                        <p:tav tm="100000">
                                          <p:val>
                                            <p:strVal val="#ppt_h"/>
                                          </p:val>
                                        </p:tav>
                                      </p:tavLst>
                                    </p:anim>
                                    <p:animEffect transition="in" filter="fade">
                                      <p:cBhvr>
                                        <p:cTn id="121" dur="400"/>
                                        <p:tgtEl>
                                          <p:spTgt spid="74">
                                            <p:txEl>
                                              <p:pRg st="0" end="0"/>
                                            </p:txEl>
                                          </p:spTgt>
                                        </p:tgtEl>
                                      </p:cBhvr>
                                    </p:animEffect>
                                  </p:childTnLst>
                                </p:cTn>
                              </p:par>
                            </p:childTnLst>
                          </p:cTn>
                        </p:par>
                        <p:par>
                          <p:cTn id="122" fill="hold">
                            <p:stCondLst>
                              <p:cond delay="9400"/>
                            </p:stCondLst>
                            <p:childTnLst>
                              <p:par>
                                <p:cTn id="123" presetID="53" presetClass="entr" presetSubtype="16" fill="hold" grpId="0" nodeType="afterEffect">
                                  <p:stCondLst>
                                    <p:cond delay="0"/>
                                  </p:stCondLst>
                                  <p:childTnLst>
                                    <p:set>
                                      <p:cBhvr>
                                        <p:cTn id="124" dur="1" fill="hold">
                                          <p:stCondLst>
                                            <p:cond delay="0"/>
                                          </p:stCondLst>
                                        </p:cTn>
                                        <p:tgtEl>
                                          <p:spTgt spid="75">
                                            <p:txEl>
                                              <p:pRg st="0" end="0"/>
                                            </p:txEl>
                                          </p:spTgt>
                                        </p:tgtEl>
                                        <p:attrNameLst>
                                          <p:attrName>style.visibility</p:attrName>
                                        </p:attrNameLst>
                                      </p:cBhvr>
                                      <p:to>
                                        <p:strVal val="visible"/>
                                      </p:to>
                                    </p:set>
                                    <p:anim calcmode="lin" valueType="num">
                                      <p:cBhvr>
                                        <p:cTn id="125" dur="400" fill="hold"/>
                                        <p:tgtEl>
                                          <p:spTgt spid="75">
                                            <p:txEl>
                                              <p:pRg st="0" end="0"/>
                                            </p:txEl>
                                          </p:spTgt>
                                        </p:tgtEl>
                                        <p:attrNameLst>
                                          <p:attrName>ppt_w</p:attrName>
                                        </p:attrNameLst>
                                      </p:cBhvr>
                                      <p:tavLst>
                                        <p:tav tm="0">
                                          <p:val>
                                            <p:fltVal val="0"/>
                                          </p:val>
                                        </p:tav>
                                        <p:tav tm="100000">
                                          <p:val>
                                            <p:strVal val="#ppt_w"/>
                                          </p:val>
                                        </p:tav>
                                      </p:tavLst>
                                    </p:anim>
                                    <p:anim calcmode="lin" valueType="num">
                                      <p:cBhvr>
                                        <p:cTn id="126" dur="400" fill="hold"/>
                                        <p:tgtEl>
                                          <p:spTgt spid="75">
                                            <p:txEl>
                                              <p:pRg st="0" end="0"/>
                                            </p:txEl>
                                          </p:spTgt>
                                        </p:tgtEl>
                                        <p:attrNameLst>
                                          <p:attrName>ppt_h</p:attrName>
                                        </p:attrNameLst>
                                      </p:cBhvr>
                                      <p:tavLst>
                                        <p:tav tm="0">
                                          <p:val>
                                            <p:fltVal val="0"/>
                                          </p:val>
                                        </p:tav>
                                        <p:tav tm="100000">
                                          <p:val>
                                            <p:strVal val="#ppt_h"/>
                                          </p:val>
                                        </p:tav>
                                      </p:tavLst>
                                    </p:anim>
                                    <p:animEffect transition="in" filter="fade">
                                      <p:cBhvr>
                                        <p:cTn id="127" dur="400"/>
                                        <p:tgtEl>
                                          <p:spTgt spid="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64" grpId="0" build="p">
        <p:tmplLst>
          <p:tmpl lvl="1">
            <p:tnLst>
              <p:par>
                <p:cTn presetID="53" presetClass="entr" presetSubtype="16"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p:cTn dur="400" fill="hold"/>
                        <p:tgtEl>
                          <p:spTgt spid="64"/>
                        </p:tgtEl>
                        <p:attrNameLst>
                          <p:attrName>ppt_w</p:attrName>
                        </p:attrNameLst>
                      </p:cBhvr>
                      <p:tavLst>
                        <p:tav tm="0">
                          <p:val>
                            <p:fltVal val="0"/>
                          </p:val>
                        </p:tav>
                        <p:tav tm="100000">
                          <p:val>
                            <p:strVal val="#ppt_w"/>
                          </p:val>
                        </p:tav>
                      </p:tavLst>
                    </p:anim>
                    <p:anim calcmode="lin" valueType="num">
                      <p:cBhvr>
                        <p:cTn dur="400" fill="hold"/>
                        <p:tgtEl>
                          <p:spTgt spid="64"/>
                        </p:tgtEl>
                        <p:attrNameLst>
                          <p:attrName>ppt_h</p:attrName>
                        </p:attrNameLst>
                      </p:cBhvr>
                      <p:tavLst>
                        <p:tav tm="0">
                          <p:val>
                            <p:fltVal val="0"/>
                          </p:val>
                        </p:tav>
                        <p:tav tm="100000">
                          <p:val>
                            <p:strVal val="#ppt_h"/>
                          </p:val>
                        </p:tav>
                      </p:tavLst>
                    </p:anim>
                    <p:animEffect transition="in" filter="fade">
                      <p:cBhvr>
                        <p:cTn dur="400"/>
                        <p:tgtEl>
                          <p:spTgt spid="64"/>
                        </p:tgtEl>
                      </p:cBhvr>
                    </p:animEffect>
                  </p:childTnLst>
                </p:cTn>
              </p:par>
            </p:tnLst>
          </p:tmpl>
        </p:tmplLst>
      </p:bldP>
      <p:bldP spid="65" grpId="0" build="p">
        <p:tmplLst>
          <p:tmpl lvl="1">
            <p:tnLst>
              <p:par>
                <p:cTn presetID="53" presetClass="entr" presetSubtype="16" fill="hold" nodeType="afterEffect">
                  <p:stCondLst>
                    <p:cond delay="0"/>
                  </p:stCondLst>
                  <p:childTnLst>
                    <p:set>
                      <p:cBhvr>
                        <p:cTn dur="1" fill="hold">
                          <p:stCondLst>
                            <p:cond delay="0"/>
                          </p:stCondLst>
                        </p:cTn>
                        <p:tgtEl>
                          <p:spTgt spid="65"/>
                        </p:tgtEl>
                        <p:attrNameLst>
                          <p:attrName>style.visibility</p:attrName>
                        </p:attrNameLst>
                      </p:cBhvr>
                      <p:to>
                        <p:strVal val="visible"/>
                      </p:to>
                    </p:set>
                    <p:anim calcmode="lin" valueType="num">
                      <p:cBhvr>
                        <p:cTn dur="400" fill="hold"/>
                        <p:tgtEl>
                          <p:spTgt spid="65"/>
                        </p:tgtEl>
                        <p:attrNameLst>
                          <p:attrName>ppt_w</p:attrName>
                        </p:attrNameLst>
                      </p:cBhvr>
                      <p:tavLst>
                        <p:tav tm="0">
                          <p:val>
                            <p:fltVal val="0"/>
                          </p:val>
                        </p:tav>
                        <p:tav tm="100000">
                          <p:val>
                            <p:strVal val="#ppt_w"/>
                          </p:val>
                        </p:tav>
                      </p:tavLst>
                    </p:anim>
                    <p:anim calcmode="lin" valueType="num">
                      <p:cBhvr>
                        <p:cTn dur="400" fill="hold"/>
                        <p:tgtEl>
                          <p:spTgt spid="65"/>
                        </p:tgtEl>
                        <p:attrNameLst>
                          <p:attrName>ppt_h</p:attrName>
                        </p:attrNameLst>
                      </p:cBhvr>
                      <p:tavLst>
                        <p:tav tm="0">
                          <p:val>
                            <p:fltVal val="0"/>
                          </p:val>
                        </p:tav>
                        <p:tav tm="100000">
                          <p:val>
                            <p:strVal val="#ppt_h"/>
                          </p:val>
                        </p:tav>
                      </p:tavLst>
                    </p:anim>
                    <p:animEffect transition="in" filter="fade">
                      <p:cBhvr>
                        <p:cTn dur="400"/>
                        <p:tgtEl>
                          <p:spTgt spid="65"/>
                        </p:tgtEl>
                      </p:cBhvr>
                    </p:animEffect>
                  </p:childTnLst>
                </p:cTn>
              </p:par>
            </p:tnLst>
          </p:tmpl>
        </p:tmplLst>
      </p:bldP>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400" fill="hold"/>
                        <p:tgtEl>
                          <p:spTgt spid="66"/>
                        </p:tgtEl>
                        <p:attrNameLst>
                          <p:attrName>ppt_w</p:attrName>
                        </p:attrNameLst>
                      </p:cBhvr>
                      <p:tavLst>
                        <p:tav tm="0">
                          <p:val>
                            <p:fltVal val="0"/>
                          </p:val>
                        </p:tav>
                        <p:tav tm="100000">
                          <p:val>
                            <p:strVal val="#ppt_w"/>
                          </p:val>
                        </p:tav>
                      </p:tavLst>
                    </p:anim>
                    <p:anim calcmode="lin" valueType="num">
                      <p:cBhvr>
                        <p:cTn dur="400" fill="hold"/>
                        <p:tgtEl>
                          <p:spTgt spid="66"/>
                        </p:tgtEl>
                        <p:attrNameLst>
                          <p:attrName>ppt_h</p:attrName>
                        </p:attrNameLst>
                      </p:cBhvr>
                      <p:tavLst>
                        <p:tav tm="0">
                          <p:val>
                            <p:fltVal val="0"/>
                          </p:val>
                        </p:tav>
                        <p:tav tm="100000">
                          <p:val>
                            <p:strVal val="#ppt_h"/>
                          </p:val>
                        </p:tav>
                      </p:tavLst>
                    </p:anim>
                    <p:animEffect transition="in" filter="fade">
                      <p:cBhvr>
                        <p:cTn dur="400"/>
                        <p:tgtEl>
                          <p:spTgt spid="66"/>
                        </p:tgtEl>
                      </p:cBhvr>
                    </p:animEffect>
                  </p:childTnLst>
                </p:cTn>
              </p:par>
            </p:tnLst>
          </p:tmpl>
        </p:tmplLst>
      </p:bldP>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400" fill="hold"/>
                        <p:tgtEl>
                          <p:spTgt spid="67"/>
                        </p:tgtEl>
                        <p:attrNameLst>
                          <p:attrName>ppt_w</p:attrName>
                        </p:attrNameLst>
                      </p:cBhvr>
                      <p:tavLst>
                        <p:tav tm="0">
                          <p:val>
                            <p:fltVal val="0"/>
                          </p:val>
                        </p:tav>
                        <p:tav tm="100000">
                          <p:val>
                            <p:strVal val="#ppt_w"/>
                          </p:val>
                        </p:tav>
                      </p:tavLst>
                    </p:anim>
                    <p:anim calcmode="lin" valueType="num">
                      <p:cBhvr>
                        <p:cTn dur="400" fill="hold"/>
                        <p:tgtEl>
                          <p:spTgt spid="67"/>
                        </p:tgtEl>
                        <p:attrNameLst>
                          <p:attrName>ppt_h</p:attrName>
                        </p:attrNameLst>
                      </p:cBhvr>
                      <p:tavLst>
                        <p:tav tm="0">
                          <p:val>
                            <p:fltVal val="0"/>
                          </p:val>
                        </p:tav>
                        <p:tav tm="100000">
                          <p:val>
                            <p:strVal val="#ppt_h"/>
                          </p:val>
                        </p:tav>
                      </p:tavLst>
                    </p:anim>
                    <p:animEffect transition="in" filter="fade">
                      <p:cBhvr>
                        <p:cTn dur="400"/>
                        <p:tgtEl>
                          <p:spTgt spid="67"/>
                        </p:tgtEl>
                      </p:cBhvr>
                    </p:animEffect>
                  </p:childTnLst>
                </p:cTn>
              </p:par>
            </p:tnLst>
          </p:tmpl>
        </p:tmplLst>
      </p:bldP>
      <p:bldP spid="68" grpId="0" build="p">
        <p:tmplLst>
          <p:tmpl lvl="1">
            <p:tnLst>
              <p:par>
                <p:cTn presetID="53" presetClass="entr" presetSubtype="16" fill="hold" nodeType="afterEffect">
                  <p:stCondLst>
                    <p:cond delay="0"/>
                  </p:stCondLst>
                  <p:childTnLst>
                    <p:set>
                      <p:cBhvr>
                        <p:cTn dur="1" fill="hold">
                          <p:stCondLst>
                            <p:cond delay="0"/>
                          </p:stCondLst>
                        </p:cTn>
                        <p:tgtEl>
                          <p:spTgt spid="68"/>
                        </p:tgtEl>
                        <p:attrNameLst>
                          <p:attrName>style.visibility</p:attrName>
                        </p:attrNameLst>
                      </p:cBhvr>
                      <p:to>
                        <p:strVal val="visible"/>
                      </p:to>
                    </p:set>
                    <p:anim calcmode="lin" valueType="num">
                      <p:cBhvr>
                        <p:cTn dur="400" fill="hold"/>
                        <p:tgtEl>
                          <p:spTgt spid="68"/>
                        </p:tgtEl>
                        <p:attrNameLst>
                          <p:attrName>ppt_w</p:attrName>
                        </p:attrNameLst>
                      </p:cBhvr>
                      <p:tavLst>
                        <p:tav tm="0">
                          <p:val>
                            <p:fltVal val="0"/>
                          </p:val>
                        </p:tav>
                        <p:tav tm="100000">
                          <p:val>
                            <p:strVal val="#ppt_w"/>
                          </p:val>
                        </p:tav>
                      </p:tavLst>
                    </p:anim>
                    <p:anim calcmode="lin" valueType="num">
                      <p:cBhvr>
                        <p:cTn dur="400" fill="hold"/>
                        <p:tgtEl>
                          <p:spTgt spid="68"/>
                        </p:tgtEl>
                        <p:attrNameLst>
                          <p:attrName>ppt_h</p:attrName>
                        </p:attrNameLst>
                      </p:cBhvr>
                      <p:tavLst>
                        <p:tav tm="0">
                          <p:val>
                            <p:fltVal val="0"/>
                          </p:val>
                        </p:tav>
                        <p:tav tm="100000">
                          <p:val>
                            <p:strVal val="#ppt_h"/>
                          </p:val>
                        </p:tav>
                      </p:tavLst>
                    </p:anim>
                    <p:animEffect transition="in" filter="fade">
                      <p:cBhvr>
                        <p:cTn dur="400"/>
                        <p:tgtEl>
                          <p:spTgt spid="68"/>
                        </p:tgtEl>
                      </p:cBhvr>
                    </p:animEffect>
                  </p:childTnLst>
                </p:cTn>
              </p:par>
            </p:tnLst>
          </p:tmpl>
        </p:tmplLst>
      </p:bldP>
      <p:bldP spid="69" grpId="0" build="p">
        <p:tmplLst>
          <p:tmpl lvl="1">
            <p:tnLst>
              <p:par>
                <p:cTn presetID="53" presetClass="entr" presetSubtype="16" fill="hold" nodeType="afterEffect">
                  <p:stCondLst>
                    <p:cond delay="0"/>
                  </p:stCondLst>
                  <p:childTnLst>
                    <p:set>
                      <p:cBhvr>
                        <p:cTn dur="1" fill="hold">
                          <p:stCondLst>
                            <p:cond delay="0"/>
                          </p:stCondLst>
                        </p:cTn>
                        <p:tgtEl>
                          <p:spTgt spid="69"/>
                        </p:tgtEl>
                        <p:attrNameLst>
                          <p:attrName>style.visibility</p:attrName>
                        </p:attrNameLst>
                      </p:cBhvr>
                      <p:to>
                        <p:strVal val="visible"/>
                      </p:to>
                    </p:set>
                    <p:anim calcmode="lin" valueType="num">
                      <p:cBhvr>
                        <p:cTn dur="400" fill="hold"/>
                        <p:tgtEl>
                          <p:spTgt spid="69"/>
                        </p:tgtEl>
                        <p:attrNameLst>
                          <p:attrName>ppt_w</p:attrName>
                        </p:attrNameLst>
                      </p:cBhvr>
                      <p:tavLst>
                        <p:tav tm="0">
                          <p:val>
                            <p:fltVal val="0"/>
                          </p:val>
                        </p:tav>
                        <p:tav tm="100000">
                          <p:val>
                            <p:strVal val="#ppt_w"/>
                          </p:val>
                        </p:tav>
                      </p:tavLst>
                    </p:anim>
                    <p:anim calcmode="lin" valueType="num">
                      <p:cBhvr>
                        <p:cTn dur="400" fill="hold"/>
                        <p:tgtEl>
                          <p:spTgt spid="69"/>
                        </p:tgtEl>
                        <p:attrNameLst>
                          <p:attrName>ppt_h</p:attrName>
                        </p:attrNameLst>
                      </p:cBhvr>
                      <p:tavLst>
                        <p:tav tm="0">
                          <p:val>
                            <p:fltVal val="0"/>
                          </p:val>
                        </p:tav>
                        <p:tav tm="100000">
                          <p:val>
                            <p:strVal val="#ppt_h"/>
                          </p:val>
                        </p:tav>
                      </p:tavLst>
                    </p:anim>
                    <p:animEffect transition="in" filter="fade">
                      <p:cBhvr>
                        <p:cTn dur="400"/>
                        <p:tgtEl>
                          <p:spTgt spid="69"/>
                        </p:tgtEl>
                      </p:cBhvr>
                    </p:animEffect>
                  </p:childTnLst>
                </p:cTn>
              </p:par>
            </p:tnLst>
          </p:tmpl>
        </p:tmplLst>
      </p:bldP>
      <p:bldP spid="70" grpId="0" build="p">
        <p:tmplLst>
          <p:tmpl lvl="1">
            <p:tnLst>
              <p:par>
                <p:cTn presetID="53" presetClass="entr" presetSubtype="16" fill="hold" nodeType="afterEffect">
                  <p:stCondLst>
                    <p:cond delay="0"/>
                  </p:stCondLst>
                  <p:childTnLst>
                    <p:set>
                      <p:cBhvr>
                        <p:cTn dur="1" fill="hold">
                          <p:stCondLst>
                            <p:cond delay="0"/>
                          </p:stCondLst>
                        </p:cTn>
                        <p:tgtEl>
                          <p:spTgt spid="70"/>
                        </p:tgtEl>
                        <p:attrNameLst>
                          <p:attrName>style.visibility</p:attrName>
                        </p:attrNameLst>
                      </p:cBhvr>
                      <p:to>
                        <p:strVal val="visible"/>
                      </p:to>
                    </p:set>
                    <p:anim calcmode="lin" valueType="num">
                      <p:cBhvr>
                        <p:cTn dur="400" fill="hold"/>
                        <p:tgtEl>
                          <p:spTgt spid="70"/>
                        </p:tgtEl>
                        <p:attrNameLst>
                          <p:attrName>ppt_w</p:attrName>
                        </p:attrNameLst>
                      </p:cBhvr>
                      <p:tavLst>
                        <p:tav tm="0">
                          <p:val>
                            <p:fltVal val="0"/>
                          </p:val>
                        </p:tav>
                        <p:tav tm="100000">
                          <p:val>
                            <p:strVal val="#ppt_w"/>
                          </p:val>
                        </p:tav>
                      </p:tavLst>
                    </p:anim>
                    <p:anim calcmode="lin" valueType="num">
                      <p:cBhvr>
                        <p:cTn dur="400" fill="hold"/>
                        <p:tgtEl>
                          <p:spTgt spid="70"/>
                        </p:tgtEl>
                        <p:attrNameLst>
                          <p:attrName>ppt_h</p:attrName>
                        </p:attrNameLst>
                      </p:cBhvr>
                      <p:tavLst>
                        <p:tav tm="0">
                          <p:val>
                            <p:fltVal val="0"/>
                          </p:val>
                        </p:tav>
                        <p:tav tm="100000">
                          <p:val>
                            <p:strVal val="#ppt_h"/>
                          </p:val>
                        </p:tav>
                      </p:tavLst>
                    </p:anim>
                    <p:animEffect transition="in" filter="fade">
                      <p:cBhvr>
                        <p:cTn dur="400"/>
                        <p:tgtEl>
                          <p:spTgt spid="70"/>
                        </p:tgtEl>
                      </p:cBhvr>
                    </p:animEffect>
                  </p:childTnLst>
                </p:cTn>
              </p:par>
            </p:tnLst>
          </p:tmpl>
        </p:tmplLst>
      </p:bldP>
      <p:bldP spid="71" grpId="0" build="p">
        <p:tmplLst>
          <p:tmpl lvl="1">
            <p:tnLst>
              <p:par>
                <p:cTn presetID="53" presetClass="entr" presetSubtype="16" fill="hold" nodeType="after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p:cTn dur="400" fill="hold"/>
                        <p:tgtEl>
                          <p:spTgt spid="71"/>
                        </p:tgtEl>
                        <p:attrNameLst>
                          <p:attrName>ppt_w</p:attrName>
                        </p:attrNameLst>
                      </p:cBhvr>
                      <p:tavLst>
                        <p:tav tm="0">
                          <p:val>
                            <p:fltVal val="0"/>
                          </p:val>
                        </p:tav>
                        <p:tav tm="100000">
                          <p:val>
                            <p:strVal val="#ppt_w"/>
                          </p:val>
                        </p:tav>
                      </p:tavLst>
                    </p:anim>
                    <p:anim calcmode="lin" valueType="num">
                      <p:cBhvr>
                        <p:cTn dur="400" fill="hold"/>
                        <p:tgtEl>
                          <p:spTgt spid="71"/>
                        </p:tgtEl>
                        <p:attrNameLst>
                          <p:attrName>ppt_h</p:attrName>
                        </p:attrNameLst>
                      </p:cBhvr>
                      <p:tavLst>
                        <p:tav tm="0">
                          <p:val>
                            <p:fltVal val="0"/>
                          </p:val>
                        </p:tav>
                        <p:tav tm="100000">
                          <p:val>
                            <p:strVal val="#ppt_h"/>
                          </p:val>
                        </p:tav>
                      </p:tavLst>
                    </p:anim>
                    <p:animEffect transition="in" filter="fade">
                      <p:cBhvr>
                        <p:cTn dur="4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400" fill="hold"/>
                        <p:tgtEl>
                          <p:spTgt spid="72"/>
                        </p:tgtEl>
                        <p:attrNameLst>
                          <p:attrName>ppt_w</p:attrName>
                        </p:attrNameLst>
                      </p:cBhvr>
                      <p:tavLst>
                        <p:tav tm="0">
                          <p:val>
                            <p:fltVal val="0"/>
                          </p:val>
                        </p:tav>
                        <p:tav tm="100000">
                          <p:val>
                            <p:strVal val="#ppt_w"/>
                          </p:val>
                        </p:tav>
                      </p:tavLst>
                    </p:anim>
                    <p:anim calcmode="lin" valueType="num">
                      <p:cBhvr>
                        <p:cTn dur="400" fill="hold"/>
                        <p:tgtEl>
                          <p:spTgt spid="72"/>
                        </p:tgtEl>
                        <p:attrNameLst>
                          <p:attrName>ppt_h</p:attrName>
                        </p:attrNameLst>
                      </p:cBhvr>
                      <p:tavLst>
                        <p:tav tm="0">
                          <p:val>
                            <p:fltVal val="0"/>
                          </p:val>
                        </p:tav>
                        <p:tav tm="100000">
                          <p:val>
                            <p:strVal val="#ppt_h"/>
                          </p:val>
                        </p:tav>
                      </p:tavLst>
                    </p:anim>
                    <p:animEffect transition="in" filter="fade">
                      <p:cBhvr>
                        <p:cTn dur="400"/>
                        <p:tgtEl>
                          <p:spTgt spid="72"/>
                        </p:tgtEl>
                      </p:cBhvr>
                    </p:animEffect>
                  </p:childTnLst>
                </p:cTn>
              </p:par>
            </p:tnLst>
          </p:tmpl>
        </p:tmplLst>
      </p:bldP>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400" fill="hold"/>
                        <p:tgtEl>
                          <p:spTgt spid="73"/>
                        </p:tgtEl>
                        <p:attrNameLst>
                          <p:attrName>ppt_w</p:attrName>
                        </p:attrNameLst>
                      </p:cBhvr>
                      <p:tavLst>
                        <p:tav tm="0">
                          <p:val>
                            <p:fltVal val="0"/>
                          </p:val>
                        </p:tav>
                        <p:tav tm="100000">
                          <p:val>
                            <p:strVal val="#ppt_w"/>
                          </p:val>
                        </p:tav>
                      </p:tavLst>
                    </p:anim>
                    <p:anim calcmode="lin" valueType="num">
                      <p:cBhvr>
                        <p:cTn dur="400" fill="hold"/>
                        <p:tgtEl>
                          <p:spTgt spid="73"/>
                        </p:tgtEl>
                        <p:attrNameLst>
                          <p:attrName>ppt_h</p:attrName>
                        </p:attrNameLst>
                      </p:cBhvr>
                      <p:tavLst>
                        <p:tav tm="0">
                          <p:val>
                            <p:fltVal val="0"/>
                          </p:val>
                        </p:tav>
                        <p:tav tm="100000">
                          <p:val>
                            <p:strVal val="#ppt_h"/>
                          </p:val>
                        </p:tav>
                      </p:tavLst>
                    </p:anim>
                    <p:animEffect transition="in" filter="fade">
                      <p:cBhvr>
                        <p:cTn dur="400"/>
                        <p:tgtEl>
                          <p:spTgt spid="73"/>
                        </p:tgtEl>
                      </p:cBhvr>
                    </p:animEffect>
                  </p:childTnLst>
                </p:cTn>
              </p:par>
            </p:tnLst>
          </p:tmpl>
        </p:tmplLst>
      </p:bldP>
      <p:bldP spid="74" grpId="0" build="p">
        <p:tmplLst>
          <p:tmpl lvl="1">
            <p:tnLst>
              <p:par>
                <p:cTn presetID="53" presetClass="entr" presetSubtype="16"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 calcmode="lin" valueType="num">
                      <p:cBhvr>
                        <p:cTn dur="400" fill="hold"/>
                        <p:tgtEl>
                          <p:spTgt spid="74"/>
                        </p:tgtEl>
                        <p:attrNameLst>
                          <p:attrName>ppt_w</p:attrName>
                        </p:attrNameLst>
                      </p:cBhvr>
                      <p:tavLst>
                        <p:tav tm="0">
                          <p:val>
                            <p:fltVal val="0"/>
                          </p:val>
                        </p:tav>
                        <p:tav tm="100000">
                          <p:val>
                            <p:strVal val="#ppt_w"/>
                          </p:val>
                        </p:tav>
                      </p:tavLst>
                    </p:anim>
                    <p:anim calcmode="lin" valueType="num">
                      <p:cBhvr>
                        <p:cTn dur="400" fill="hold"/>
                        <p:tgtEl>
                          <p:spTgt spid="74"/>
                        </p:tgtEl>
                        <p:attrNameLst>
                          <p:attrName>ppt_h</p:attrName>
                        </p:attrNameLst>
                      </p:cBhvr>
                      <p:tavLst>
                        <p:tav tm="0">
                          <p:val>
                            <p:fltVal val="0"/>
                          </p:val>
                        </p:tav>
                        <p:tav tm="100000">
                          <p:val>
                            <p:strVal val="#ppt_h"/>
                          </p:val>
                        </p:tav>
                      </p:tavLst>
                    </p:anim>
                    <p:animEffect transition="in" filter="fade">
                      <p:cBhvr>
                        <p:cTn dur="400"/>
                        <p:tgtEl>
                          <p:spTgt spid="74"/>
                        </p:tgtEl>
                      </p:cBhvr>
                    </p:animEffect>
                  </p:childTnLst>
                </p:cTn>
              </p:par>
            </p:tnLst>
          </p:tmpl>
        </p:tmplLst>
      </p:bldP>
      <p:bldP spid="75" grpId="0" build="p">
        <p:tmplLst>
          <p:tmpl lvl="1">
            <p:tnLst>
              <p:par>
                <p:cTn presetID="53" presetClass="entr" presetSubtype="16" fill="hold" nodeType="after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p:cTn dur="400" fill="hold"/>
                        <p:tgtEl>
                          <p:spTgt spid="75"/>
                        </p:tgtEl>
                        <p:attrNameLst>
                          <p:attrName>ppt_w</p:attrName>
                        </p:attrNameLst>
                      </p:cBhvr>
                      <p:tavLst>
                        <p:tav tm="0">
                          <p:val>
                            <p:fltVal val="0"/>
                          </p:val>
                        </p:tav>
                        <p:tav tm="100000">
                          <p:val>
                            <p:strVal val="#ppt_w"/>
                          </p:val>
                        </p:tav>
                      </p:tavLst>
                    </p:anim>
                    <p:anim calcmode="lin" valueType="num">
                      <p:cBhvr>
                        <p:cTn dur="400" fill="hold"/>
                        <p:tgtEl>
                          <p:spTgt spid="75"/>
                        </p:tgtEl>
                        <p:attrNameLst>
                          <p:attrName>ppt_h</p:attrName>
                        </p:attrNameLst>
                      </p:cBhvr>
                      <p:tavLst>
                        <p:tav tm="0">
                          <p:val>
                            <p:fltVal val="0"/>
                          </p:val>
                        </p:tav>
                        <p:tav tm="100000">
                          <p:val>
                            <p:strVal val="#ppt_h"/>
                          </p:val>
                        </p:tav>
                      </p:tavLst>
                    </p:anim>
                    <p:animEffect transition="in" filter="fade">
                      <p:cBhvr>
                        <p:cTn dur="400"/>
                        <p:tgtEl>
                          <p:spTgt spid="75"/>
                        </p:tgtEl>
                      </p:cBhvr>
                    </p:animEffect>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77C0A8A0-1A6F-4F39-93CF-E8994FD1B7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17" name="文本框 16">
            <a:extLst>
              <a:ext uri="{FF2B5EF4-FFF2-40B4-BE49-F238E27FC236}">
                <a16:creationId xmlns:a16="http://schemas.microsoft.com/office/drawing/2014/main" xmlns="" id="{4D31810E-337C-486B-8C2F-FF07A5EB0D8F}"/>
              </a:ext>
            </a:extLst>
          </p:cNvPr>
          <p:cNvSpPr txBox="1"/>
          <p:nvPr/>
        </p:nvSpPr>
        <p:spPr>
          <a:xfrm>
            <a:off x="2655434" y="2405110"/>
            <a:ext cx="6954157"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谢谢观看</a:t>
            </a:r>
            <a:r>
              <a:rPr lang="en-US" altLang="zh-CN" sz="6000" b="1" dirty="0">
                <a:solidFill>
                  <a:schemeClr val="bg1"/>
                </a:solidFill>
                <a:latin typeface="微软雅黑" panose="020B0503020204020204" pitchFamily="34" charset="-122"/>
                <a:ea typeface="微软雅黑" panose="020B0503020204020204" pitchFamily="34" charset="-122"/>
              </a:rPr>
              <a:t> THANKS</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A5C76E5A-16AE-46BB-A295-2985BDA16B6E}"/>
              </a:ext>
            </a:extLst>
          </p:cNvPr>
          <p:cNvSpPr/>
          <p:nvPr/>
        </p:nvSpPr>
        <p:spPr>
          <a:xfrm>
            <a:off x="6226628" y="3488027"/>
            <a:ext cx="3033486" cy="87086"/>
          </a:xfrm>
          <a:prstGeom prst="rect">
            <a:avLst/>
          </a:prstGeom>
          <a:solidFill>
            <a:srgbClr val="ED90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a:extLst>
              <a:ext uri="{FF2B5EF4-FFF2-40B4-BE49-F238E27FC236}">
                <a16:creationId xmlns:a16="http://schemas.microsoft.com/office/drawing/2014/main" xmlns="" id="{D7DAF584-A3F9-4F2B-8F54-14A08A1C960B}"/>
              </a:ext>
            </a:extLst>
          </p:cNvPr>
          <p:cNvSpPr txBox="1"/>
          <p:nvPr/>
        </p:nvSpPr>
        <p:spPr>
          <a:xfrm>
            <a:off x="6226628" y="3853604"/>
            <a:ext cx="1516743" cy="369332"/>
          </a:xfrm>
          <a:prstGeom prst="rect">
            <a:avLst/>
          </a:prstGeom>
          <a:noFill/>
          <a:ln>
            <a:solidFill>
              <a:schemeClr val="bg1"/>
            </a:solidFill>
          </a:ln>
        </p:spPr>
        <p:txBody>
          <a:bodyPr wrap="square" rtlCol="0">
            <a:spAutoFit/>
          </a:bodyPr>
          <a:lstStyle/>
          <a:p>
            <a:r>
              <a:rPr lang="zh-CN" altLang="en-US" dirty="0">
                <a:solidFill>
                  <a:schemeClr val="bg1"/>
                </a:solidFill>
              </a:rPr>
              <a:t>汇报人：</a:t>
            </a:r>
            <a:r>
              <a:rPr lang="en-US" altLang="zh-CN" dirty="0">
                <a:solidFill>
                  <a:schemeClr val="bg1"/>
                </a:solidFill>
              </a:rPr>
              <a:t>xxx</a:t>
            </a:r>
            <a:endParaRPr lang="zh-CN" altLang="en-US" dirty="0">
              <a:solidFill>
                <a:schemeClr val="bg1"/>
              </a:solidFill>
            </a:endParaRPr>
          </a:p>
        </p:txBody>
      </p:sp>
      <p:sp>
        <p:nvSpPr>
          <p:cNvPr id="20" name="文本框 19">
            <a:extLst>
              <a:ext uri="{FF2B5EF4-FFF2-40B4-BE49-F238E27FC236}">
                <a16:creationId xmlns:a16="http://schemas.microsoft.com/office/drawing/2014/main" xmlns="" id="{24943BBA-2797-462C-B6F1-9228C18A3D13}"/>
              </a:ext>
            </a:extLst>
          </p:cNvPr>
          <p:cNvSpPr txBox="1"/>
          <p:nvPr/>
        </p:nvSpPr>
        <p:spPr>
          <a:xfrm>
            <a:off x="7895772" y="3853604"/>
            <a:ext cx="1364343" cy="369332"/>
          </a:xfrm>
          <a:prstGeom prst="rect">
            <a:avLst/>
          </a:prstGeom>
          <a:noFill/>
          <a:ln>
            <a:solidFill>
              <a:schemeClr val="bg1"/>
            </a:solidFill>
          </a:ln>
        </p:spPr>
        <p:txBody>
          <a:bodyPr wrap="square" rtlCol="0">
            <a:spAutoFit/>
          </a:bodyPr>
          <a:lstStyle/>
          <a:p>
            <a:r>
              <a:rPr lang="zh-CN" altLang="en-US" dirty="0">
                <a:solidFill>
                  <a:schemeClr val="bg1"/>
                </a:solidFill>
              </a:rPr>
              <a:t>部门：</a:t>
            </a:r>
            <a:r>
              <a:rPr lang="en-US" altLang="zh-CN" dirty="0">
                <a:solidFill>
                  <a:schemeClr val="bg1"/>
                </a:solidFill>
              </a:rPr>
              <a:t>xxx</a:t>
            </a:r>
            <a:endParaRPr lang="zh-CN" altLang="en-US" dirty="0">
              <a:solidFill>
                <a:schemeClr val="bg1"/>
              </a:solidFill>
            </a:endParaRPr>
          </a:p>
        </p:txBody>
      </p:sp>
    </p:spTree>
    <p:extLst>
      <p:ext uri="{BB962C8B-B14F-4D97-AF65-F5344CB8AC3E}">
        <p14:creationId xmlns:p14="http://schemas.microsoft.com/office/powerpoint/2010/main" val="714931753"/>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003553A-6B00-4C32-9C4B-663714CD62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E8E0951B-4E0E-48FB-B583-7318E8E7CA34}"/>
              </a:ext>
            </a:extLst>
          </p:cNvPr>
          <p:cNvSpPr txBox="1"/>
          <p:nvPr/>
        </p:nvSpPr>
        <p:spPr>
          <a:xfrm>
            <a:off x="4296455" y="2505670"/>
            <a:ext cx="3672115" cy="923330"/>
          </a:xfrm>
          <a:prstGeom prst="rect">
            <a:avLst/>
          </a:prstGeom>
          <a:noFill/>
        </p:spPr>
        <p:txBody>
          <a:bodyPr wrap="square" rtlCol="0">
            <a:spAutoFit/>
          </a:bodyPr>
          <a:lstStyle/>
          <a:p>
            <a:r>
              <a:rPr lang="en-US" altLang="zh-CN" sz="5400" b="1" u="sng" dirty="0">
                <a:solidFill>
                  <a:schemeClr val="bg1"/>
                </a:solidFill>
              </a:rPr>
              <a:t>PART ONE</a:t>
            </a:r>
            <a:endParaRPr lang="zh-CN" altLang="en-US" sz="5400" b="1" u="sng" dirty="0">
              <a:solidFill>
                <a:schemeClr val="bg1"/>
              </a:solidFill>
            </a:endParaRPr>
          </a:p>
        </p:txBody>
      </p:sp>
      <p:sp>
        <p:nvSpPr>
          <p:cNvPr id="22" name="矩形 21">
            <a:extLst>
              <a:ext uri="{FF2B5EF4-FFF2-40B4-BE49-F238E27FC236}">
                <a16:creationId xmlns:a16="http://schemas.microsoft.com/office/drawing/2014/main" xmlns="" id="{9C8D597C-9E4A-463A-8876-45E4E53FA53A}"/>
              </a:ext>
            </a:extLst>
          </p:cNvPr>
          <p:cNvSpPr/>
          <p:nvPr/>
        </p:nvSpPr>
        <p:spPr bwMode="auto">
          <a:xfrm>
            <a:off x="4911909" y="3598350"/>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400" b="1" dirty="0">
                <a:solidFill>
                  <a:schemeClr val="bg1"/>
                </a:solidFill>
                <a:latin typeface="微软雅黑" panose="020B0503020204020204" charset="-122"/>
                <a:ea typeface="微软雅黑" panose="020B0503020204020204" charset="-122"/>
              </a:rPr>
              <a:t>工作概述</a:t>
            </a:r>
          </a:p>
        </p:txBody>
      </p:sp>
    </p:spTree>
    <p:extLst>
      <p:ext uri="{BB962C8B-B14F-4D97-AF65-F5344CB8AC3E}">
        <p14:creationId xmlns:p14="http://schemas.microsoft.com/office/powerpoint/2010/main" val="692598619"/>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34"/>
          <p:cNvGrpSpPr/>
          <p:nvPr/>
        </p:nvGrpSpPr>
        <p:grpSpPr>
          <a:xfrm>
            <a:off x="1415480" y="1779444"/>
            <a:ext cx="2922429" cy="615491"/>
            <a:chOff x="1241186" y="4062890"/>
            <a:chExt cx="1412088" cy="588761"/>
          </a:xfrm>
        </p:grpSpPr>
        <p:sp>
          <p:nvSpPr>
            <p:cNvPr id="42" name="TextBox 35"/>
            <p:cNvSpPr txBox="1">
              <a:spLocks/>
            </p:cNvSpPr>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3">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solidFill>
                  <a:latin typeface="微软雅黑" panose="020B0503020204020204" pitchFamily="34" charset="-122"/>
                  <a:ea typeface="微软雅黑" panose="020B0503020204020204" pitchFamily="34" charset="-122"/>
                </a:rPr>
              </a:br>
              <a:r>
                <a:rPr lang="zh-CN" altLang="en-US" sz="1333">
                  <a:solidFill>
                    <a:schemeClr val="bg1"/>
                  </a:solidFill>
                  <a:latin typeface="微软雅黑" panose="020B0503020204020204" pitchFamily="34" charset="-122"/>
                  <a:ea typeface="微软雅黑" panose="020B0503020204020204" pitchFamily="34" charset="-122"/>
                </a:rPr>
                <a:t>（建议使用主题字体）</a:t>
              </a:r>
            </a:p>
          </p:txBody>
        </p:sp>
        <p:sp>
          <p:nvSpPr>
            <p:cNvPr id="43" name="TextBox 36"/>
            <p:cNvSpPr txBox="1">
              <a:spLocks/>
            </p:cNvSpPr>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grpSp>
        <p:nvGrpSpPr>
          <p:cNvPr id="20" name="Group 43"/>
          <p:cNvGrpSpPr/>
          <p:nvPr/>
        </p:nvGrpSpPr>
        <p:grpSpPr>
          <a:xfrm>
            <a:off x="7962765" y="1779446"/>
            <a:ext cx="2954647" cy="615489"/>
            <a:chOff x="814419" y="4062890"/>
            <a:chExt cx="1845382" cy="588759"/>
          </a:xfrm>
        </p:grpSpPr>
        <p:sp>
          <p:nvSpPr>
            <p:cNvPr id="40" name="TextBox 44"/>
            <p:cNvSpPr txBox="1">
              <a:spLocks/>
            </p:cNvSpPr>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3">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solidFill>
                  <a:latin typeface="微软雅黑" panose="020B0503020204020204" pitchFamily="34" charset="-122"/>
                  <a:ea typeface="微软雅黑" panose="020B0503020204020204" pitchFamily="34" charset="-122"/>
                </a:rPr>
              </a:br>
              <a:r>
                <a:rPr lang="zh-CN" altLang="en-US" sz="1333">
                  <a:solidFill>
                    <a:schemeClr val="bg1"/>
                  </a:solidFill>
                  <a:latin typeface="微软雅黑" panose="020B0503020204020204" pitchFamily="34" charset="-122"/>
                  <a:ea typeface="微软雅黑" panose="020B0503020204020204" pitchFamily="34" charset="-122"/>
                </a:rPr>
                <a:t>（建议使用主题字体）</a:t>
              </a:r>
            </a:p>
          </p:txBody>
        </p:sp>
        <p:sp>
          <p:nvSpPr>
            <p:cNvPr id="41" name="TextBox 45"/>
            <p:cNvSpPr txBox="1">
              <a:spLocks/>
            </p:cNvSpPr>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grpSp>
        <p:nvGrpSpPr>
          <p:cNvPr id="44" name="组合 43"/>
          <p:cNvGrpSpPr/>
          <p:nvPr/>
        </p:nvGrpSpPr>
        <p:grpSpPr>
          <a:xfrm>
            <a:off x="2992302" y="1700808"/>
            <a:ext cx="6330951" cy="3616325"/>
            <a:chOff x="2244226" y="1275606"/>
            <a:chExt cx="4748213" cy="2712244"/>
          </a:xfrm>
        </p:grpSpPr>
        <p:sp>
          <p:nvSpPr>
            <p:cNvPr id="4" name="Freeform: Shape 1"/>
            <p:cNvSpPr>
              <a:spLocks/>
            </p:cNvSpPr>
            <p:nvPr/>
          </p:nvSpPr>
          <p:spPr bwMode="auto">
            <a:xfrm>
              <a:off x="5422004" y="2415034"/>
              <a:ext cx="1452563" cy="1454944"/>
            </a:xfrm>
            <a:custGeom>
              <a:avLst/>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5" name="Freeform: Shape 2"/>
            <p:cNvSpPr>
              <a:spLocks/>
            </p:cNvSpPr>
            <p:nvPr/>
          </p:nvSpPr>
          <p:spPr bwMode="auto">
            <a:xfrm>
              <a:off x="4401638" y="2415034"/>
              <a:ext cx="1452563" cy="1454944"/>
            </a:xfrm>
            <a:custGeom>
              <a:avLst/>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ah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6" name="Freeform: Shape 3"/>
            <p:cNvSpPr>
              <a:spLocks/>
            </p:cNvSpPr>
            <p:nvPr/>
          </p:nvSpPr>
          <p:spPr bwMode="auto">
            <a:xfrm>
              <a:off x="5422004" y="1393478"/>
              <a:ext cx="1452563" cy="1454944"/>
            </a:xfrm>
            <a:custGeom>
              <a:avLst/>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7" name="Freeform: Shape 4"/>
            <p:cNvSpPr>
              <a:spLocks/>
            </p:cNvSpPr>
            <p:nvPr/>
          </p:nvSpPr>
          <p:spPr bwMode="auto">
            <a:xfrm>
              <a:off x="4401638" y="1393478"/>
              <a:ext cx="1452563" cy="1454944"/>
            </a:xfrm>
            <a:custGeom>
              <a:avLst/>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chemeClr val="bg1">
                <a:lumMod val="75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8" name="Freeform: Shape 5"/>
            <p:cNvSpPr>
              <a:spLocks/>
            </p:cNvSpPr>
            <p:nvPr/>
          </p:nvSpPr>
          <p:spPr bwMode="auto">
            <a:xfrm>
              <a:off x="3381273" y="2415034"/>
              <a:ext cx="1453753" cy="1454944"/>
            </a:xfrm>
            <a:custGeom>
              <a:avLst/>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ah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chemeClr val="bg1">
                <a:lumMod val="75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9" name="Freeform: Shape 6"/>
            <p:cNvSpPr>
              <a:spLocks/>
            </p:cNvSpPr>
            <p:nvPr/>
          </p:nvSpPr>
          <p:spPr bwMode="auto">
            <a:xfrm>
              <a:off x="2362098" y="2415034"/>
              <a:ext cx="1452563" cy="1454944"/>
            </a:xfrm>
            <a:custGeom>
              <a:avLst/>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chemeClr val="bg1">
                <a:lumMod val="50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0" name="Freeform: Shape 7"/>
            <p:cNvSpPr>
              <a:spLocks/>
            </p:cNvSpPr>
            <p:nvPr/>
          </p:nvSpPr>
          <p:spPr bwMode="auto">
            <a:xfrm>
              <a:off x="3381273" y="1393478"/>
              <a:ext cx="1453753" cy="1454944"/>
            </a:xfrm>
            <a:custGeom>
              <a:avLst/>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ah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chemeClr val="bg1">
                <a:lumMod val="50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1" name="Freeform: Shape 8"/>
            <p:cNvSpPr>
              <a:spLocks/>
            </p:cNvSpPr>
            <p:nvPr/>
          </p:nvSpPr>
          <p:spPr bwMode="auto">
            <a:xfrm>
              <a:off x="2362098" y="1393478"/>
              <a:ext cx="1452563" cy="1454944"/>
            </a:xfrm>
            <a:custGeom>
              <a:avLst/>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chemeClr val="bg1">
                <a:lumMod val="75000"/>
                <a:alpha val="15000"/>
              </a:schemeClr>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2" name="Freeform: Shape 9"/>
            <p:cNvSpPr>
              <a:spLocks/>
            </p:cNvSpPr>
            <p:nvPr/>
          </p:nvSpPr>
          <p:spPr bwMode="auto">
            <a:xfrm>
              <a:off x="2244226" y="2297162"/>
              <a:ext cx="667941" cy="671513"/>
            </a:xfrm>
            <a:custGeom>
              <a:avLst/>
              <a:gdLst>
                <a:gd name="T0" fmla="*/ 178 w 216"/>
                <a:gd name="T1" fmla="*/ 38 h 217"/>
                <a:gd name="T2" fmla="*/ 178 w 216"/>
                <a:gd name="T3" fmla="*/ 178 h 217"/>
                <a:gd name="T4" fmla="*/ 38 w 216"/>
                <a:gd name="T5" fmla="*/ 178 h 217"/>
                <a:gd name="T6" fmla="*/ 38 w 216"/>
                <a:gd name="T7" fmla="*/ 38 h 217"/>
                <a:gd name="T8" fmla="*/ 178 w 216"/>
                <a:gd name="T9" fmla="*/ 38 h 217"/>
              </a:gdLst>
              <a:ahLst/>
              <a:cxnLst>
                <a:cxn ang="0">
                  <a:pos x="T0" y="T1"/>
                </a:cxn>
                <a:cxn ang="0">
                  <a:pos x="T2" y="T3"/>
                </a:cxn>
                <a:cxn ang="0">
                  <a:pos x="T4" y="T5"/>
                </a:cxn>
                <a:cxn ang="0">
                  <a:pos x="T6" y="T7"/>
                </a:cxn>
                <a:cxn ang="0">
                  <a:pos x="T8" y="T9"/>
                </a:cxn>
              </a:cxnLst>
              <a:rect l="0" t="0" r="r" b="b"/>
              <a:pathLst>
                <a:path w="216" h="217">
                  <a:moveTo>
                    <a:pt x="178" y="38"/>
                  </a:moveTo>
                  <a:cubicBezTo>
                    <a:pt x="216" y="77"/>
                    <a:pt x="216" y="139"/>
                    <a:pt x="178" y="178"/>
                  </a:cubicBezTo>
                  <a:cubicBezTo>
                    <a:pt x="139" y="217"/>
                    <a:pt x="77" y="217"/>
                    <a:pt x="38" y="178"/>
                  </a:cubicBezTo>
                  <a:cubicBezTo>
                    <a:pt x="0" y="139"/>
                    <a:pt x="0" y="77"/>
                    <a:pt x="38" y="38"/>
                  </a:cubicBezTo>
                  <a:cubicBezTo>
                    <a:pt x="77" y="0"/>
                    <a:pt x="139" y="0"/>
                    <a:pt x="178" y="38"/>
                  </a:cubicBezTo>
                  <a:close/>
                </a:path>
              </a:pathLst>
            </a:custGeom>
            <a:solidFill>
              <a:schemeClr val="accent4"/>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3" name="Freeform: Shape 10"/>
            <p:cNvSpPr>
              <a:spLocks/>
            </p:cNvSpPr>
            <p:nvPr/>
          </p:nvSpPr>
          <p:spPr bwMode="auto">
            <a:xfrm>
              <a:off x="3261020" y="1275606"/>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2"/>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4" name="Freeform: Shape 11"/>
            <p:cNvSpPr>
              <a:spLocks/>
            </p:cNvSpPr>
            <p:nvPr/>
          </p:nvSpPr>
          <p:spPr bwMode="auto">
            <a:xfrm>
              <a:off x="3261020" y="3318719"/>
              <a:ext cx="671513" cy="669131"/>
            </a:xfrm>
            <a:custGeom>
              <a:avLst/>
              <a:gdLst>
                <a:gd name="T0" fmla="*/ 2147483646 w 217"/>
                <a:gd name="T1" fmla="*/ 648041224 h 216"/>
                <a:gd name="T2" fmla="*/ 2147483646 w 217"/>
                <a:gd name="T3" fmla="*/ 2147483646 h 216"/>
                <a:gd name="T4" fmla="*/ 663904088 w 217"/>
                <a:gd name="T5" fmla="*/ 2147483646 h 216"/>
                <a:gd name="T6" fmla="*/ 663904088 w 217"/>
                <a:gd name="T7" fmla="*/ 648041224 h 216"/>
                <a:gd name="T8" fmla="*/ 2147483646 w 217"/>
                <a:gd name="T9" fmla="*/ 648041224 h 2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6"/>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5" name="Freeform: Shape 12"/>
            <p:cNvSpPr>
              <a:spLocks/>
            </p:cNvSpPr>
            <p:nvPr/>
          </p:nvSpPr>
          <p:spPr bwMode="auto">
            <a:xfrm>
              <a:off x="4281386" y="2297162"/>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bg1"/>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6" name="Freeform: Shape 13"/>
            <p:cNvSpPr>
              <a:spLocks/>
            </p:cNvSpPr>
            <p:nvPr/>
          </p:nvSpPr>
          <p:spPr bwMode="auto">
            <a:xfrm>
              <a:off x="5301751" y="1275606"/>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3"/>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7" name="Freeform: Shape 14"/>
            <p:cNvSpPr>
              <a:spLocks/>
            </p:cNvSpPr>
            <p:nvPr/>
          </p:nvSpPr>
          <p:spPr bwMode="auto">
            <a:xfrm>
              <a:off x="5301751" y="3318719"/>
              <a:ext cx="670322" cy="669131"/>
            </a:xfrm>
            <a:custGeom>
              <a:avLst/>
              <a:gdLst>
                <a:gd name="T0" fmla="*/ 2147483646 w 217"/>
                <a:gd name="T1" fmla="*/ 648041224 h 216"/>
                <a:gd name="T2" fmla="*/ 2147483646 w 217"/>
                <a:gd name="T3" fmla="*/ 2147483646 h 216"/>
                <a:gd name="T4" fmla="*/ 661442282 w 217"/>
                <a:gd name="T5" fmla="*/ 2147483646 h 216"/>
                <a:gd name="T6" fmla="*/ 661442282 w 217"/>
                <a:gd name="T7" fmla="*/ 648041224 h 216"/>
                <a:gd name="T8" fmla="*/ 2147483646 w 217"/>
                <a:gd name="T9" fmla="*/ 648041224 h 2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chemeClr val="accent5"/>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18" name="Freeform: Shape 15"/>
            <p:cNvSpPr>
              <a:spLocks/>
            </p:cNvSpPr>
            <p:nvPr/>
          </p:nvSpPr>
          <p:spPr bwMode="auto">
            <a:xfrm>
              <a:off x="6322117" y="2297162"/>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chemeClr val="accent1"/>
            </a:solidFill>
            <a:ln>
              <a:noFill/>
            </a:ln>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1" name="Freeform: Shape 53"/>
            <p:cNvSpPr>
              <a:spLocks/>
            </p:cNvSpPr>
            <p:nvPr/>
          </p:nvSpPr>
          <p:spPr bwMode="auto">
            <a:xfrm>
              <a:off x="5457653" y="3479579"/>
              <a:ext cx="358517" cy="358517"/>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2" name="Freeform: Shape 54"/>
            <p:cNvSpPr>
              <a:spLocks/>
            </p:cNvSpPr>
            <p:nvPr/>
          </p:nvSpPr>
          <p:spPr bwMode="auto">
            <a:xfrm>
              <a:off x="6478019" y="2438729"/>
              <a:ext cx="358517" cy="3585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3" name="Freeform: Shape 55"/>
            <p:cNvSpPr>
              <a:spLocks/>
            </p:cNvSpPr>
            <p:nvPr/>
          </p:nvSpPr>
          <p:spPr bwMode="auto">
            <a:xfrm>
              <a:off x="2398938" y="2438729"/>
              <a:ext cx="358517" cy="3585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4" name="Freeform: Shape 56"/>
            <p:cNvSpPr>
              <a:spLocks/>
            </p:cNvSpPr>
            <p:nvPr/>
          </p:nvSpPr>
          <p:spPr bwMode="auto">
            <a:xfrm>
              <a:off x="3417518" y="1420960"/>
              <a:ext cx="358517" cy="35851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5" name="Freeform: Shape 57"/>
            <p:cNvSpPr>
              <a:spLocks/>
            </p:cNvSpPr>
            <p:nvPr/>
          </p:nvSpPr>
          <p:spPr bwMode="auto">
            <a:xfrm>
              <a:off x="5457653" y="1420960"/>
              <a:ext cx="358517" cy="35851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sp>
          <p:nvSpPr>
            <p:cNvPr id="26" name="Freeform: Shape 58"/>
            <p:cNvSpPr>
              <a:spLocks/>
            </p:cNvSpPr>
            <p:nvPr/>
          </p:nvSpPr>
          <p:spPr bwMode="auto">
            <a:xfrm>
              <a:off x="3410051" y="3451701"/>
              <a:ext cx="358517" cy="358517"/>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sz="2400">
                <a:solidFill>
                  <a:schemeClr val="bg1"/>
                </a:solidFill>
                <a:latin typeface="微软雅黑" panose="020B0503020204020204" pitchFamily="34" charset="-122"/>
                <a:ea typeface="微软雅黑" panose="020B0503020204020204" pitchFamily="34" charset="-122"/>
              </a:endParaRPr>
            </a:p>
          </p:txBody>
        </p:sp>
      </p:grpSp>
      <p:grpSp>
        <p:nvGrpSpPr>
          <p:cNvPr id="28" name="Group 60"/>
          <p:cNvGrpSpPr/>
          <p:nvPr/>
        </p:nvGrpSpPr>
        <p:grpSpPr>
          <a:xfrm>
            <a:off x="623392" y="3196395"/>
            <a:ext cx="2368909" cy="615491"/>
            <a:chOff x="1241186" y="4062890"/>
            <a:chExt cx="1412088" cy="588761"/>
          </a:xfrm>
        </p:grpSpPr>
        <p:sp>
          <p:nvSpPr>
            <p:cNvPr id="38" name="TextBox 61"/>
            <p:cNvSpPr txBox="1">
              <a:spLocks/>
            </p:cNvSpPr>
            <p:nvPr/>
          </p:nvSpPr>
          <p:spPr bwMode="auto">
            <a:xfrm>
              <a:off x="1241186" y="4259105"/>
              <a:ext cx="1412088" cy="392546"/>
            </a:xfrm>
            <a:prstGeom prst="rect">
              <a:avLst/>
            </a:prstGeom>
          </p:spPr>
          <p:txBody>
            <a:bodyPr wrap="square" lIns="0" tIns="0" rIns="384000" bIns="0" anchor="ctr" anchorCtr="0">
              <a:normAutofit fontScale="77500" lnSpcReduction="20000"/>
              <a:scene3d>
                <a:camera prst="orthographicFront"/>
                <a:lightRig rig="threePt" dir="t"/>
              </a:scene3d>
              <a:sp3d>
                <a:bevelT w="0" h="0"/>
              </a:sp3d>
            </a:bodyPr>
            <a:lstStyle/>
            <a:p>
              <a:pPr algn="r">
                <a:lnSpc>
                  <a:spcPct val="120000"/>
                </a:lnSpc>
                <a:spcBef>
                  <a:spcPct val="0"/>
                </a:spcBef>
                <a:defRPr/>
              </a:pPr>
              <a:r>
                <a:rPr lang="zh-CN" altLang="en-US" sz="1333">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solidFill>
                  <a:latin typeface="微软雅黑" panose="020B0503020204020204" pitchFamily="34" charset="-122"/>
                  <a:ea typeface="微软雅黑" panose="020B0503020204020204" pitchFamily="34" charset="-122"/>
                </a:rPr>
              </a:br>
              <a:r>
                <a:rPr lang="zh-CN" altLang="en-US" sz="1333">
                  <a:solidFill>
                    <a:schemeClr val="bg1"/>
                  </a:solidFill>
                  <a:latin typeface="微软雅黑" panose="020B0503020204020204" pitchFamily="34" charset="-122"/>
                  <a:ea typeface="微软雅黑" panose="020B0503020204020204" pitchFamily="34" charset="-122"/>
                </a:rPr>
                <a:t>（建议使用主题字体）</a:t>
              </a:r>
            </a:p>
          </p:txBody>
        </p:sp>
        <p:sp>
          <p:nvSpPr>
            <p:cNvPr id="39" name="TextBox 62"/>
            <p:cNvSpPr txBox="1">
              <a:spLocks/>
            </p:cNvSpPr>
            <p:nvPr/>
          </p:nvSpPr>
          <p:spPr bwMode="auto">
            <a:xfrm>
              <a:off x="1866468" y="4062890"/>
              <a:ext cx="786806"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grpSp>
        <p:nvGrpSpPr>
          <p:cNvPr id="29" name="Group 63"/>
          <p:cNvGrpSpPr/>
          <p:nvPr/>
        </p:nvGrpSpPr>
        <p:grpSpPr>
          <a:xfrm>
            <a:off x="9323251" y="3196397"/>
            <a:ext cx="2317365" cy="615489"/>
            <a:chOff x="814419" y="4062890"/>
            <a:chExt cx="1845382" cy="588759"/>
          </a:xfrm>
        </p:grpSpPr>
        <p:sp>
          <p:nvSpPr>
            <p:cNvPr id="36" name="TextBox 64"/>
            <p:cNvSpPr txBox="1">
              <a:spLocks/>
            </p:cNvSpPr>
            <p:nvPr/>
          </p:nvSpPr>
          <p:spPr bwMode="auto">
            <a:xfrm>
              <a:off x="814419" y="4259103"/>
              <a:ext cx="1845382" cy="392546"/>
            </a:xfrm>
            <a:prstGeom prst="rect">
              <a:avLst/>
            </a:prstGeom>
          </p:spPr>
          <p:txBody>
            <a:bodyPr wrap="square" lIns="384000" tIns="0" rIns="0" bIns="0" anchor="ctr">
              <a:normAutofit fontScale="77500" lnSpcReduction="20000"/>
              <a:scene3d>
                <a:camera prst="orthographicFront"/>
                <a:lightRig rig="threePt" dir="t"/>
              </a:scene3d>
              <a:sp3d>
                <a:bevelT w="0" h="0"/>
              </a:sp3d>
            </a:bodyPr>
            <a:lstStyle/>
            <a:p>
              <a:pPr>
                <a:lnSpc>
                  <a:spcPct val="120000"/>
                </a:lnSpc>
                <a:spcBef>
                  <a:spcPct val="0"/>
                </a:spcBef>
                <a:defRPr/>
              </a:pPr>
              <a:r>
                <a:rPr lang="zh-CN" altLang="en-US" sz="1333">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solidFill>
                  <a:latin typeface="微软雅黑" panose="020B0503020204020204" pitchFamily="34" charset="-122"/>
                  <a:ea typeface="微软雅黑" panose="020B0503020204020204" pitchFamily="34" charset="-122"/>
                </a:rPr>
              </a:br>
              <a:r>
                <a:rPr lang="zh-CN" altLang="en-US" sz="1333">
                  <a:solidFill>
                    <a:schemeClr val="bg1"/>
                  </a:solidFill>
                  <a:latin typeface="微软雅黑" panose="020B0503020204020204" pitchFamily="34" charset="-122"/>
                  <a:ea typeface="微软雅黑" panose="020B0503020204020204" pitchFamily="34" charset="-122"/>
                </a:rPr>
                <a:t>（建议使用主题字体）</a:t>
              </a:r>
            </a:p>
          </p:txBody>
        </p:sp>
        <p:sp>
          <p:nvSpPr>
            <p:cNvPr id="37" name="TextBox 65"/>
            <p:cNvSpPr txBox="1">
              <a:spLocks/>
            </p:cNvSpPr>
            <p:nvPr/>
          </p:nvSpPr>
          <p:spPr bwMode="auto">
            <a:xfrm>
              <a:off x="814419" y="4062890"/>
              <a:ext cx="1051105"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grpSp>
        <p:nvGrpSpPr>
          <p:cNvPr id="30" name="Group 66"/>
          <p:cNvGrpSpPr/>
          <p:nvPr/>
        </p:nvGrpSpPr>
        <p:grpSpPr>
          <a:xfrm>
            <a:off x="1415480" y="4576065"/>
            <a:ext cx="2922429" cy="615491"/>
            <a:chOff x="1241186" y="4062890"/>
            <a:chExt cx="1412088" cy="588761"/>
          </a:xfrm>
        </p:grpSpPr>
        <p:sp>
          <p:nvSpPr>
            <p:cNvPr id="34" name="TextBox 67"/>
            <p:cNvSpPr txBox="1">
              <a:spLocks/>
            </p:cNvSpPr>
            <p:nvPr/>
          </p:nvSpPr>
          <p:spPr bwMode="auto">
            <a:xfrm>
              <a:off x="1241186" y="4259105"/>
              <a:ext cx="1412088" cy="392546"/>
            </a:xfrm>
            <a:prstGeom prst="rect">
              <a:avLst/>
            </a:prstGeom>
          </p:spPr>
          <p:txBody>
            <a:bodyPr wrap="square" lIns="0" tIns="0" rIns="384000" bIns="0" anchor="ctr" anchorCtr="0">
              <a:normAutofit fontScale="92500" lnSpcReduction="10000"/>
              <a:scene3d>
                <a:camera prst="orthographicFront"/>
                <a:lightRig rig="threePt" dir="t"/>
              </a:scene3d>
              <a:sp3d>
                <a:bevelT w="0" h="0"/>
              </a:sp3d>
            </a:bodyPr>
            <a:lstStyle/>
            <a:p>
              <a:pPr algn="r">
                <a:lnSpc>
                  <a:spcPct val="120000"/>
                </a:lnSpc>
                <a:spcBef>
                  <a:spcPct val="0"/>
                </a:spcBef>
                <a:defRPr/>
              </a:pPr>
              <a:r>
                <a:rPr lang="zh-CN" altLang="en-US" sz="1333">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solidFill>
                  <a:latin typeface="微软雅黑" panose="020B0503020204020204" pitchFamily="34" charset="-122"/>
                  <a:ea typeface="微软雅黑" panose="020B0503020204020204" pitchFamily="34" charset="-122"/>
                </a:rPr>
              </a:br>
              <a:r>
                <a:rPr lang="zh-CN" altLang="en-US" sz="1333">
                  <a:solidFill>
                    <a:schemeClr val="bg1"/>
                  </a:solidFill>
                  <a:latin typeface="微软雅黑" panose="020B0503020204020204" pitchFamily="34" charset="-122"/>
                  <a:ea typeface="微软雅黑" panose="020B0503020204020204" pitchFamily="34" charset="-122"/>
                </a:rPr>
                <a:t>（建议使用主题字体）</a:t>
              </a:r>
            </a:p>
          </p:txBody>
        </p:sp>
        <p:sp>
          <p:nvSpPr>
            <p:cNvPr id="35" name="TextBox 68"/>
            <p:cNvSpPr txBox="1">
              <a:spLocks/>
            </p:cNvSpPr>
            <p:nvPr/>
          </p:nvSpPr>
          <p:spPr bwMode="auto">
            <a:xfrm>
              <a:off x="2015492" y="4062890"/>
              <a:ext cx="637782" cy="196213"/>
            </a:xfrm>
            <a:prstGeom prst="rect">
              <a:avLst/>
            </a:prstGeom>
          </p:spPr>
          <p:txBody>
            <a:bodyPr wrap="none" lIns="0" tIns="0" rIns="384000" bIns="0" anchor="ctr">
              <a:normAutofit fontScale="92500" lnSpcReduction="20000"/>
              <a:scene3d>
                <a:camera prst="orthographicFront"/>
                <a:lightRig rig="threePt" dir="t"/>
              </a:scene3d>
              <a:sp3d>
                <a:bevelT w="0" h="0"/>
              </a:sp3d>
            </a:bodyPr>
            <a:lstStyle/>
            <a:p>
              <a:pPr algn="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grpSp>
        <p:nvGrpSpPr>
          <p:cNvPr id="31" name="Group 69"/>
          <p:cNvGrpSpPr/>
          <p:nvPr/>
        </p:nvGrpSpPr>
        <p:grpSpPr>
          <a:xfrm>
            <a:off x="7962765" y="4576068"/>
            <a:ext cx="2954647" cy="615489"/>
            <a:chOff x="814419" y="4062890"/>
            <a:chExt cx="1845382" cy="588759"/>
          </a:xfrm>
        </p:grpSpPr>
        <p:sp>
          <p:nvSpPr>
            <p:cNvPr id="32" name="TextBox 70"/>
            <p:cNvSpPr txBox="1">
              <a:spLocks/>
            </p:cNvSpPr>
            <p:nvPr/>
          </p:nvSpPr>
          <p:spPr bwMode="auto">
            <a:xfrm>
              <a:off x="814419" y="4259103"/>
              <a:ext cx="1845382" cy="392546"/>
            </a:xfrm>
            <a:prstGeom prst="rect">
              <a:avLst/>
            </a:prstGeom>
          </p:spPr>
          <p:txBody>
            <a:bodyPr wrap="square" lIns="384000" tIns="0" rIns="0" bIns="0" anchor="ctr">
              <a:normAutofit fontScale="92500" lnSpcReduction="10000"/>
              <a:scene3d>
                <a:camera prst="orthographicFront"/>
                <a:lightRig rig="threePt" dir="t"/>
              </a:scene3d>
              <a:sp3d>
                <a:bevelT w="0" h="0"/>
              </a:sp3d>
            </a:bodyPr>
            <a:lstStyle/>
            <a:p>
              <a:pPr>
                <a:lnSpc>
                  <a:spcPct val="120000"/>
                </a:lnSpc>
                <a:spcBef>
                  <a:spcPct val="0"/>
                </a:spcBef>
                <a:defRPr/>
              </a:pPr>
              <a:r>
                <a:rPr lang="zh-CN" altLang="en-US" sz="1333" dirty="0">
                  <a:solidFill>
                    <a:schemeClr val="bg1"/>
                  </a:solidFill>
                  <a:latin typeface="微软雅黑" panose="020B0503020204020204" pitchFamily="34" charset="-122"/>
                  <a:ea typeface="微软雅黑" panose="020B0503020204020204" pitchFamily="34" charset="-122"/>
                </a:rPr>
                <a:t>此部分内容作为文字排版占位显示 </a:t>
              </a:r>
              <a:br>
                <a:rPr lang="zh-CN" altLang="en-US" sz="1333" dirty="0">
                  <a:solidFill>
                    <a:schemeClr val="bg1"/>
                  </a:solidFill>
                  <a:latin typeface="微软雅黑" panose="020B0503020204020204" pitchFamily="34" charset="-122"/>
                  <a:ea typeface="微软雅黑" panose="020B0503020204020204" pitchFamily="34" charset="-122"/>
                </a:rPr>
              </a:br>
              <a:r>
                <a:rPr lang="zh-CN" altLang="en-US" sz="1333" dirty="0">
                  <a:solidFill>
                    <a:schemeClr val="bg1"/>
                  </a:solidFill>
                  <a:latin typeface="微软雅黑" panose="020B0503020204020204" pitchFamily="34" charset="-122"/>
                  <a:ea typeface="微软雅黑" panose="020B0503020204020204" pitchFamily="34" charset="-122"/>
                </a:rPr>
                <a:t>（建议使用主题字体）</a:t>
              </a:r>
            </a:p>
          </p:txBody>
        </p:sp>
        <p:sp>
          <p:nvSpPr>
            <p:cNvPr id="33" name="TextBox 71"/>
            <p:cNvSpPr txBox="1">
              <a:spLocks/>
            </p:cNvSpPr>
            <p:nvPr/>
          </p:nvSpPr>
          <p:spPr bwMode="auto">
            <a:xfrm>
              <a:off x="814419" y="4062890"/>
              <a:ext cx="824394" cy="196213"/>
            </a:xfrm>
            <a:prstGeom prst="rect">
              <a:avLst/>
            </a:prstGeom>
          </p:spPr>
          <p:txBody>
            <a:bodyPr wrap="none" lIns="384000" tIns="0" rIns="0" bIns="0" anchor="ctr">
              <a:normAutofit fontScale="92500" lnSpcReduction="20000"/>
              <a:scene3d>
                <a:camera prst="orthographicFront"/>
                <a:lightRig rig="threePt" dir="t"/>
              </a:scene3d>
              <a:sp3d>
                <a:bevelT w="0" h="0"/>
              </a:sp3d>
            </a:bodyPr>
            <a:lstStyle/>
            <a:p>
              <a:pPr>
                <a:spcBef>
                  <a:spcPct val="0"/>
                </a:spcBef>
                <a:defRPr/>
              </a:pPr>
              <a:r>
                <a:rPr lang="zh-CN" altLang="en-US" sz="1777" b="1" dirty="0">
                  <a:solidFill>
                    <a:schemeClr val="bg1"/>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866419068"/>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750" fill="hold"/>
                                        <p:tgtEl>
                                          <p:spTgt spid="31"/>
                                        </p:tgtEl>
                                        <p:attrNameLst>
                                          <p:attrName>ppt_w</p:attrName>
                                        </p:attrNameLst>
                                      </p:cBhvr>
                                      <p:tavLst>
                                        <p:tav tm="0">
                                          <p:val>
                                            <p:fltVal val="0"/>
                                          </p:val>
                                        </p:tav>
                                        <p:tav tm="100000">
                                          <p:val>
                                            <p:strVal val="#ppt_w"/>
                                          </p:val>
                                        </p:tav>
                                      </p:tavLst>
                                    </p:anim>
                                    <p:anim calcmode="lin" valueType="num">
                                      <p:cBhvr>
                                        <p:cTn id="12" dur="750" fill="hold"/>
                                        <p:tgtEl>
                                          <p:spTgt spid="31"/>
                                        </p:tgtEl>
                                        <p:attrNameLst>
                                          <p:attrName>ppt_h</p:attrName>
                                        </p:attrNameLst>
                                      </p:cBhvr>
                                      <p:tavLst>
                                        <p:tav tm="0">
                                          <p:val>
                                            <p:fltVal val="0"/>
                                          </p:val>
                                        </p:tav>
                                        <p:tav tm="100000">
                                          <p:val>
                                            <p:strVal val="#ppt_h"/>
                                          </p:val>
                                        </p:tav>
                                      </p:tavLst>
                                    </p:anim>
                                    <p:animEffect transition="in" filter="fade">
                                      <p:cBhvr>
                                        <p:cTn id="13" dur="750"/>
                                        <p:tgtEl>
                                          <p:spTgt spid="31"/>
                                        </p:tgtEl>
                                      </p:cBhvr>
                                    </p:animEffect>
                                  </p:childTnLst>
                                </p:cTn>
                              </p:par>
                              <p:par>
                                <p:cTn id="14" presetID="53" presetClass="entr" presetSubtype="16"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750" fill="hold"/>
                                        <p:tgtEl>
                                          <p:spTgt spid="30"/>
                                        </p:tgtEl>
                                        <p:attrNameLst>
                                          <p:attrName>ppt_w</p:attrName>
                                        </p:attrNameLst>
                                      </p:cBhvr>
                                      <p:tavLst>
                                        <p:tav tm="0">
                                          <p:val>
                                            <p:fltVal val="0"/>
                                          </p:val>
                                        </p:tav>
                                        <p:tav tm="100000">
                                          <p:val>
                                            <p:strVal val="#ppt_w"/>
                                          </p:val>
                                        </p:tav>
                                      </p:tavLst>
                                    </p:anim>
                                    <p:anim calcmode="lin" valueType="num">
                                      <p:cBhvr>
                                        <p:cTn id="17" dur="750" fill="hold"/>
                                        <p:tgtEl>
                                          <p:spTgt spid="30"/>
                                        </p:tgtEl>
                                        <p:attrNameLst>
                                          <p:attrName>ppt_h</p:attrName>
                                        </p:attrNameLst>
                                      </p:cBhvr>
                                      <p:tavLst>
                                        <p:tav tm="0">
                                          <p:val>
                                            <p:fltVal val="0"/>
                                          </p:val>
                                        </p:tav>
                                        <p:tav tm="100000">
                                          <p:val>
                                            <p:strVal val="#ppt_h"/>
                                          </p:val>
                                        </p:tav>
                                      </p:tavLst>
                                    </p:anim>
                                    <p:animEffect transition="in" filter="fade">
                                      <p:cBhvr>
                                        <p:cTn id="18" dur="750"/>
                                        <p:tgtEl>
                                          <p:spTgt spid="30"/>
                                        </p:tgtEl>
                                      </p:cBhvr>
                                    </p:animEffect>
                                  </p:childTnLst>
                                </p:cTn>
                              </p:par>
                              <p:par>
                                <p:cTn id="19" presetID="53" presetClass="entr" presetSubtype="16"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750" fill="hold"/>
                                        <p:tgtEl>
                                          <p:spTgt spid="28"/>
                                        </p:tgtEl>
                                        <p:attrNameLst>
                                          <p:attrName>ppt_w</p:attrName>
                                        </p:attrNameLst>
                                      </p:cBhvr>
                                      <p:tavLst>
                                        <p:tav tm="0">
                                          <p:val>
                                            <p:fltVal val="0"/>
                                          </p:val>
                                        </p:tav>
                                        <p:tav tm="100000">
                                          <p:val>
                                            <p:strVal val="#ppt_w"/>
                                          </p:val>
                                        </p:tav>
                                      </p:tavLst>
                                    </p:anim>
                                    <p:anim calcmode="lin" valueType="num">
                                      <p:cBhvr>
                                        <p:cTn id="22" dur="750" fill="hold"/>
                                        <p:tgtEl>
                                          <p:spTgt spid="28"/>
                                        </p:tgtEl>
                                        <p:attrNameLst>
                                          <p:attrName>ppt_h</p:attrName>
                                        </p:attrNameLst>
                                      </p:cBhvr>
                                      <p:tavLst>
                                        <p:tav tm="0">
                                          <p:val>
                                            <p:fltVal val="0"/>
                                          </p:val>
                                        </p:tav>
                                        <p:tav tm="100000">
                                          <p:val>
                                            <p:strVal val="#ppt_h"/>
                                          </p:val>
                                        </p:tav>
                                      </p:tavLst>
                                    </p:anim>
                                    <p:animEffect transition="in" filter="fade">
                                      <p:cBhvr>
                                        <p:cTn id="23" dur="750"/>
                                        <p:tgtEl>
                                          <p:spTgt spid="28"/>
                                        </p:tgtEl>
                                      </p:cBhvr>
                                    </p:animEffect>
                                  </p:childTnLst>
                                </p:cTn>
                              </p:par>
                              <p:par>
                                <p:cTn id="24" presetID="53" presetClass="entr" presetSubtype="16"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750" fill="hold"/>
                                        <p:tgtEl>
                                          <p:spTgt spid="19"/>
                                        </p:tgtEl>
                                        <p:attrNameLst>
                                          <p:attrName>ppt_w</p:attrName>
                                        </p:attrNameLst>
                                      </p:cBhvr>
                                      <p:tavLst>
                                        <p:tav tm="0">
                                          <p:val>
                                            <p:fltVal val="0"/>
                                          </p:val>
                                        </p:tav>
                                        <p:tav tm="100000">
                                          <p:val>
                                            <p:strVal val="#ppt_w"/>
                                          </p:val>
                                        </p:tav>
                                      </p:tavLst>
                                    </p:anim>
                                    <p:anim calcmode="lin" valueType="num">
                                      <p:cBhvr>
                                        <p:cTn id="27" dur="750" fill="hold"/>
                                        <p:tgtEl>
                                          <p:spTgt spid="19"/>
                                        </p:tgtEl>
                                        <p:attrNameLst>
                                          <p:attrName>ppt_h</p:attrName>
                                        </p:attrNameLst>
                                      </p:cBhvr>
                                      <p:tavLst>
                                        <p:tav tm="0">
                                          <p:val>
                                            <p:fltVal val="0"/>
                                          </p:val>
                                        </p:tav>
                                        <p:tav tm="100000">
                                          <p:val>
                                            <p:strVal val="#ppt_h"/>
                                          </p:val>
                                        </p:tav>
                                      </p:tavLst>
                                    </p:anim>
                                    <p:animEffect transition="in" filter="fade">
                                      <p:cBhvr>
                                        <p:cTn id="28" dur="750"/>
                                        <p:tgtEl>
                                          <p:spTgt spid="19"/>
                                        </p:tgtEl>
                                      </p:cBhvr>
                                    </p:animEffect>
                                  </p:childTnLst>
                                </p:cTn>
                              </p:par>
                              <p:par>
                                <p:cTn id="29" presetID="53" presetClass="entr" presetSubtype="1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750" fill="hold"/>
                                        <p:tgtEl>
                                          <p:spTgt spid="20"/>
                                        </p:tgtEl>
                                        <p:attrNameLst>
                                          <p:attrName>ppt_w</p:attrName>
                                        </p:attrNameLst>
                                      </p:cBhvr>
                                      <p:tavLst>
                                        <p:tav tm="0">
                                          <p:val>
                                            <p:fltVal val="0"/>
                                          </p:val>
                                        </p:tav>
                                        <p:tav tm="100000">
                                          <p:val>
                                            <p:strVal val="#ppt_w"/>
                                          </p:val>
                                        </p:tav>
                                      </p:tavLst>
                                    </p:anim>
                                    <p:anim calcmode="lin" valueType="num">
                                      <p:cBhvr>
                                        <p:cTn id="32" dur="750" fill="hold"/>
                                        <p:tgtEl>
                                          <p:spTgt spid="20"/>
                                        </p:tgtEl>
                                        <p:attrNameLst>
                                          <p:attrName>ppt_h</p:attrName>
                                        </p:attrNameLst>
                                      </p:cBhvr>
                                      <p:tavLst>
                                        <p:tav tm="0">
                                          <p:val>
                                            <p:fltVal val="0"/>
                                          </p:val>
                                        </p:tav>
                                        <p:tav tm="100000">
                                          <p:val>
                                            <p:strVal val="#ppt_h"/>
                                          </p:val>
                                        </p:tav>
                                      </p:tavLst>
                                    </p:anim>
                                    <p:animEffect transition="in" filter="fade">
                                      <p:cBhvr>
                                        <p:cTn id="33" dur="75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750" fill="hold"/>
                                        <p:tgtEl>
                                          <p:spTgt spid="29"/>
                                        </p:tgtEl>
                                        <p:attrNameLst>
                                          <p:attrName>ppt_w</p:attrName>
                                        </p:attrNameLst>
                                      </p:cBhvr>
                                      <p:tavLst>
                                        <p:tav tm="0">
                                          <p:val>
                                            <p:fltVal val="0"/>
                                          </p:val>
                                        </p:tav>
                                        <p:tav tm="100000">
                                          <p:val>
                                            <p:strVal val="#ppt_w"/>
                                          </p:val>
                                        </p:tav>
                                      </p:tavLst>
                                    </p:anim>
                                    <p:anim calcmode="lin" valueType="num">
                                      <p:cBhvr>
                                        <p:cTn id="37" dur="750" fill="hold"/>
                                        <p:tgtEl>
                                          <p:spTgt spid="29"/>
                                        </p:tgtEl>
                                        <p:attrNameLst>
                                          <p:attrName>ppt_h</p:attrName>
                                        </p:attrNameLst>
                                      </p:cBhvr>
                                      <p:tavLst>
                                        <p:tav tm="0">
                                          <p:val>
                                            <p:fltVal val="0"/>
                                          </p:val>
                                        </p:tav>
                                        <p:tav tm="100000">
                                          <p:val>
                                            <p:strVal val="#ppt_h"/>
                                          </p:val>
                                        </p:tav>
                                      </p:tavLst>
                                    </p:anim>
                                    <p:animEffect transition="in" filter="fade">
                                      <p:cBhvr>
                                        <p:cTn id="38"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a:spLocks noEditPoints="1"/>
          </p:cNvSpPr>
          <p:nvPr/>
        </p:nvSpPr>
        <p:spPr bwMode="auto">
          <a:xfrm>
            <a:off x="2566184" y="1966235"/>
            <a:ext cx="2447053" cy="2893056"/>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chemeClr val="accent2"/>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75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6"/>
          <p:cNvSpPr>
            <a:spLocks noEditPoints="1"/>
          </p:cNvSpPr>
          <p:nvPr/>
        </p:nvSpPr>
        <p:spPr bwMode="auto">
          <a:xfrm>
            <a:off x="3164384" y="4941862"/>
            <a:ext cx="1250657" cy="1003173"/>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chemeClr val="accent3"/>
          </a:solidFill>
          <a:ln>
            <a:noFill/>
          </a:ln>
        </p:spPr>
        <p:txBody>
          <a:bodyPr vert="horz" wrap="square" lIns="91435" tIns="45717" rIns="91435" bIns="45717" numCol="1" anchor="t" anchorCtr="0" compatLnSpc="1">
            <a:prstTxWarp prst="textNoShape">
              <a:avLst/>
            </a:prstTxWarp>
          </a:bodyPr>
          <a:lstStyle/>
          <a:p>
            <a:pPr algn="just">
              <a:lnSpc>
                <a:spcPct val="120000"/>
              </a:lnSpc>
            </a:pPr>
            <a:endParaRPr lang="id-ID" sz="75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
          <p:cNvGrpSpPr/>
          <p:nvPr/>
        </p:nvGrpSpPr>
        <p:grpSpPr>
          <a:xfrm>
            <a:off x="2778179" y="2157969"/>
            <a:ext cx="2023064" cy="1810737"/>
            <a:chOff x="8169276" y="952501"/>
            <a:chExt cx="3781424" cy="3384550"/>
          </a:xfrm>
          <a:solidFill>
            <a:schemeClr val="accent1"/>
          </a:solidFill>
        </p:grpSpPr>
        <p:sp>
          <p:nvSpPr>
            <p:cNvPr id="14" name="Freeform 10"/>
            <p:cNvSpPr>
              <a:spLocks/>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35" tIns="45717" rIns="91435" bIns="45717" numCol="1" anchor="t" anchorCtr="0" compatLnSpc="1">
              <a:prstTxWarp prst="textNoShape">
                <a:avLst/>
              </a:prstTxWarp>
            </a:bodyPr>
            <a:lstStyle/>
            <a:p>
              <a:pPr algn="just">
                <a:lnSpc>
                  <a:spcPct val="120000"/>
                </a:lnSpc>
              </a:pPr>
              <a:endParaRPr lang="id-ID" sz="75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1"/>
            <p:cNvSpPr>
              <a:spLocks/>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35" tIns="45717" rIns="91435" bIns="45717" numCol="1" anchor="t" anchorCtr="0" compatLnSpc="1">
              <a:prstTxWarp prst="textNoShape">
                <a:avLst/>
              </a:prstTxWarp>
            </a:bodyPr>
            <a:lstStyle/>
            <a:p>
              <a:pPr algn="just">
                <a:lnSpc>
                  <a:spcPct val="120000"/>
                </a:lnSpc>
              </a:pPr>
              <a:endParaRPr lang="id-ID" sz="75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 name="Oval 4"/>
          <p:cNvSpPr/>
          <p:nvPr/>
        </p:nvSpPr>
        <p:spPr>
          <a:xfrm>
            <a:off x="5628640" y="2571659"/>
            <a:ext cx="479325" cy="479325"/>
          </a:xfrm>
          <a:prstGeom prst="ellipse">
            <a:avLst/>
          </a:prstGeom>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32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9" name="Rectangle 18"/>
          <p:cNvSpPr/>
          <p:nvPr/>
        </p:nvSpPr>
        <p:spPr>
          <a:xfrm>
            <a:off x="6320250" y="2581541"/>
            <a:ext cx="3359461" cy="267509"/>
          </a:xfrm>
          <a:prstGeom prst="rect">
            <a:avLst/>
          </a:prstGeom>
        </p:spPr>
        <p:txBody>
          <a:bodyPr wrap="square" lIns="0" tIns="0" rIns="0" bIns="0">
            <a:spAutoFit/>
          </a:bodyPr>
          <a:lstStyle/>
          <a:p>
            <a:pPr algn="just">
              <a:lnSpc>
                <a:spcPct val="120000"/>
              </a:lnSpc>
            </a:pPr>
            <a:r>
              <a:rPr lang="en-US" altLang="zh-CN"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5628640" y="3385191"/>
            <a:ext cx="479325" cy="479325"/>
          </a:xfrm>
          <a:prstGeom prst="ellipse">
            <a:avLst/>
          </a:prstGeom>
          <a:solidFill>
            <a:schemeClr val="accent2"/>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32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5" name="Rectangle 24"/>
          <p:cNvSpPr/>
          <p:nvPr/>
        </p:nvSpPr>
        <p:spPr>
          <a:xfrm>
            <a:off x="6320250" y="3395073"/>
            <a:ext cx="3359461" cy="267509"/>
          </a:xfrm>
          <a:prstGeom prst="rect">
            <a:avLst/>
          </a:prstGeom>
        </p:spPr>
        <p:txBody>
          <a:bodyPr wrap="square" lIns="0" tIns="0" rIns="0" bIns="0">
            <a:spAutoFit/>
          </a:bodyPr>
          <a:lstStyle/>
          <a:p>
            <a:pPr algn="just">
              <a:lnSpc>
                <a:spcPct val="120000"/>
              </a:lnSpc>
            </a:pPr>
            <a:r>
              <a:rPr lang="en-US" altLang="zh-CN"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25"/>
          <p:cNvSpPr/>
          <p:nvPr/>
        </p:nvSpPr>
        <p:spPr>
          <a:xfrm>
            <a:off x="5628640" y="4278639"/>
            <a:ext cx="479325" cy="479325"/>
          </a:xfrm>
          <a:prstGeom prst="ellipse">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32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Rectangle 26"/>
          <p:cNvSpPr/>
          <p:nvPr/>
        </p:nvSpPr>
        <p:spPr>
          <a:xfrm>
            <a:off x="6320250" y="4288521"/>
            <a:ext cx="3359461" cy="267509"/>
          </a:xfrm>
          <a:prstGeom prst="rect">
            <a:avLst/>
          </a:prstGeom>
        </p:spPr>
        <p:txBody>
          <a:bodyPr wrap="square" lIns="0" tIns="0" rIns="0" bIns="0">
            <a:spAutoFit/>
          </a:bodyPr>
          <a:lstStyle/>
          <a:p>
            <a:pPr algn="just">
              <a:lnSpc>
                <a:spcPct val="120000"/>
              </a:lnSpc>
            </a:pPr>
            <a:r>
              <a:rPr lang="en-US" altLang="zh-CN"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Oval 27"/>
          <p:cNvSpPr/>
          <p:nvPr/>
        </p:nvSpPr>
        <p:spPr>
          <a:xfrm>
            <a:off x="5628640" y="5090247"/>
            <a:ext cx="479325" cy="479325"/>
          </a:xfrm>
          <a:prstGeom prst="ellipse">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32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9" name="Rectangle 28"/>
          <p:cNvSpPr/>
          <p:nvPr/>
        </p:nvSpPr>
        <p:spPr>
          <a:xfrm>
            <a:off x="6320250" y="5100129"/>
            <a:ext cx="3359461" cy="267509"/>
          </a:xfrm>
          <a:prstGeom prst="rect">
            <a:avLst/>
          </a:prstGeom>
        </p:spPr>
        <p:txBody>
          <a:bodyPr wrap="square" lIns="0" tIns="0" rIns="0" bIns="0">
            <a:spAutoFit/>
          </a:bodyPr>
          <a:lstStyle/>
          <a:p>
            <a:pPr algn="just">
              <a:lnSpc>
                <a:spcPct val="120000"/>
              </a:lnSpc>
            </a:pPr>
            <a:r>
              <a:rPr lang="en-US" altLang="zh-CN"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75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80201536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900" decel="100000" fill="hold"/>
                                        <p:tgtEl>
                                          <p:spTgt spid="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ppt_x</p:attrName>
                                        </p:attrNameLst>
                                      </p:cBhvr>
                                      <p:tavLst>
                                        <p:tav tm="0">
                                          <p:val>
                                            <p:strVal val="#ppt_x-#ppt_w*1.125000"/>
                                          </p:val>
                                        </p:tav>
                                        <p:tav tm="100000">
                                          <p:val>
                                            <p:strVal val="#ppt_x"/>
                                          </p:val>
                                        </p:tav>
                                      </p:tavLst>
                                    </p:anim>
                                    <p:animEffect transition="in" filter="wipe(right)">
                                      <p:cBhvr>
                                        <p:cTn id="31" dur="500"/>
                                        <p:tgtEl>
                                          <p:spTgt spid="19"/>
                                        </p:tgtEl>
                                      </p:cBhvr>
                                    </p:animEffect>
                                  </p:childTnLst>
                                </p:cTn>
                              </p:par>
                            </p:childTnLst>
                          </p:cTn>
                        </p:par>
                        <p:par>
                          <p:cTn id="32" fill="hold">
                            <p:stCondLst>
                              <p:cond delay="3500"/>
                            </p:stCondLst>
                            <p:childTnLst>
                              <p:par>
                                <p:cTn id="33" presetID="37"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900" decel="100000" fill="hold"/>
                                        <p:tgtEl>
                                          <p:spTgt spid="20"/>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39" fill="hold">
                            <p:stCondLst>
                              <p:cond delay="4500"/>
                            </p:stCondLst>
                            <p:childTnLst>
                              <p:par>
                                <p:cTn id="40" presetID="1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par>
                          <p:cTn id="44" fill="hold">
                            <p:stCondLst>
                              <p:cond delay="5000"/>
                            </p:stCondLst>
                            <p:childTnLst>
                              <p:par>
                                <p:cTn id="45" presetID="37"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900" decel="100000" fill="hold"/>
                                        <p:tgtEl>
                                          <p:spTgt spid="2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51" fill="hold">
                            <p:stCondLst>
                              <p:cond delay="6000"/>
                            </p:stCondLst>
                            <p:childTnLst>
                              <p:par>
                                <p:cTn id="52" presetID="1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ppt_x</p:attrName>
                                        </p:attrNameLst>
                                      </p:cBhvr>
                                      <p:tavLst>
                                        <p:tav tm="0">
                                          <p:val>
                                            <p:strVal val="#ppt_x-#ppt_w*1.125000"/>
                                          </p:val>
                                        </p:tav>
                                        <p:tav tm="100000">
                                          <p:val>
                                            <p:strVal val="#ppt_x"/>
                                          </p:val>
                                        </p:tav>
                                      </p:tavLst>
                                    </p:anim>
                                    <p:animEffect transition="in" filter="wipe(right)">
                                      <p:cBhvr>
                                        <p:cTn id="55" dur="500"/>
                                        <p:tgtEl>
                                          <p:spTgt spid="27"/>
                                        </p:tgtEl>
                                      </p:cBhvr>
                                    </p:animEffect>
                                  </p:childTnLst>
                                </p:cTn>
                              </p:par>
                            </p:childTnLst>
                          </p:cTn>
                        </p:par>
                        <p:par>
                          <p:cTn id="56" fill="hold">
                            <p:stCondLst>
                              <p:cond delay="6500"/>
                            </p:stCondLst>
                            <p:childTnLst>
                              <p:par>
                                <p:cTn id="57" presetID="37"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900" decel="100000" fill="hold"/>
                                        <p:tgtEl>
                                          <p:spTgt spid="28"/>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63" fill="hold">
                            <p:stCondLst>
                              <p:cond delay="7500"/>
                            </p:stCondLst>
                            <p:childTnLst>
                              <p:par>
                                <p:cTn id="64" presetID="1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p:tgtEl>
                                          <p:spTgt spid="29"/>
                                        </p:tgtEl>
                                        <p:attrNameLst>
                                          <p:attrName>ppt_x</p:attrName>
                                        </p:attrNameLst>
                                      </p:cBhvr>
                                      <p:tavLst>
                                        <p:tav tm="0">
                                          <p:val>
                                            <p:strVal val="#ppt_x-#ppt_w*1.125000"/>
                                          </p:val>
                                        </p:tav>
                                        <p:tav tm="100000">
                                          <p:val>
                                            <p:strVal val="#ppt_x"/>
                                          </p:val>
                                        </p:tav>
                                      </p:tavLst>
                                    </p:anim>
                                    <p:animEffect transition="in" filter="wipe(right)">
                                      <p:cBhvr>
                                        <p:cTn id="6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 grpId="0" animBg="1"/>
      <p:bldP spid="19" grpId="0"/>
      <p:bldP spid="20" grpId="0" animBg="1"/>
      <p:bldP spid="25" grpId="0"/>
      <p:bldP spid="26" grpId="0" animBg="1"/>
      <p:bldP spid="27" grpId="0"/>
      <p:bldP spid="28" grpId="0" animBg="1"/>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639617" y="2333163"/>
            <a:ext cx="1835047" cy="2632007"/>
            <a:chOff x="990601" y="2035059"/>
            <a:chExt cx="1376285" cy="1974005"/>
          </a:xfrm>
        </p:grpSpPr>
        <p:sp>
          <p:nvSpPr>
            <p:cNvPr id="34" name="星形: 七角 33"/>
            <p:cNvSpPr/>
            <p:nvPr/>
          </p:nvSpPr>
          <p:spPr>
            <a:xfrm>
              <a:off x="1142752" y="2035059"/>
              <a:ext cx="1071986" cy="1071986"/>
            </a:xfrm>
            <a:prstGeom prst="star7">
              <a:avLst>
                <a:gd name="adj" fmla="val 40882"/>
                <a:gd name="hf" fmla="val 102572"/>
                <a:gd name="vf" fmla="val 10521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133">
                <a:solidFill>
                  <a:schemeClr val="bg1"/>
                </a:solidFill>
                <a:latin typeface="微软雅黑" panose="020B0503020204020204" pitchFamily="34" charset="-122"/>
                <a:ea typeface="微软雅黑" panose="020B0503020204020204" pitchFamily="34" charset="-122"/>
              </a:endParaRPr>
            </a:p>
          </p:txBody>
        </p:sp>
        <p:sp>
          <p:nvSpPr>
            <p:cNvPr id="35" name="任意多边形: 形状 34"/>
            <p:cNvSpPr>
              <a:spLocks/>
            </p:cNvSpPr>
            <p:nvPr/>
          </p:nvSpPr>
          <p:spPr bwMode="auto">
            <a:xfrm>
              <a:off x="1477315" y="2369622"/>
              <a:ext cx="402859" cy="40285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FEA8AE"/>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133"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90601" y="3377272"/>
              <a:ext cx="1376285" cy="631792"/>
              <a:chOff x="5122025" y="889111"/>
              <a:chExt cx="2020976" cy="927741"/>
            </a:xfrm>
          </p:grpSpPr>
          <p:sp>
            <p:nvSpPr>
              <p:cNvPr id="37" name="文本框 48"/>
              <p:cNvSpPr txBox="1"/>
              <p:nvPr/>
            </p:nvSpPr>
            <p:spPr>
              <a:xfrm>
                <a:off x="5122026" y="1190205"/>
                <a:ext cx="2020975" cy="626647"/>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067"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38" name="矩形 37"/>
              <p:cNvSpPr/>
              <p:nvPr/>
            </p:nvSpPr>
            <p:spPr>
              <a:xfrm>
                <a:off x="5122025" y="889111"/>
                <a:ext cx="2020976" cy="325411"/>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2133" b="1" dirty="0">
                    <a:solidFill>
                      <a:schemeClr val="bg1"/>
                    </a:solidFill>
                    <a:latin typeface="微软雅黑" panose="020B0503020204020204" pitchFamily="34" charset="-122"/>
                    <a:ea typeface="微软雅黑" panose="020B0503020204020204" pitchFamily="34" charset="-122"/>
                  </a:rPr>
                  <a:t>标题文本预设</a:t>
                </a:r>
              </a:p>
            </p:txBody>
          </p:sp>
        </p:grpSp>
      </p:grpSp>
      <p:grpSp>
        <p:nvGrpSpPr>
          <p:cNvPr id="39" name="组合 38"/>
          <p:cNvGrpSpPr/>
          <p:nvPr/>
        </p:nvGrpSpPr>
        <p:grpSpPr>
          <a:xfrm>
            <a:off x="5210930" y="2312659"/>
            <a:ext cx="1835047" cy="2652511"/>
            <a:chOff x="2919086" y="2019681"/>
            <a:chExt cx="1376285" cy="1989383"/>
          </a:xfrm>
        </p:grpSpPr>
        <p:sp>
          <p:nvSpPr>
            <p:cNvPr id="40" name="星形: 七角 39"/>
            <p:cNvSpPr/>
            <p:nvPr/>
          </p:nvSpPr>
          <p:spPr>
            <a:xfrm>
              <a:off x="3056212" y="2019681"/>
              <a:ext cx="1102742" cy="1102742"/>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133" dirty="0">
                <a:solidFill>
                  <a:schemeClr val="bg1"/>
                </a:solidFill>
                <a:latin typeface="微软雅黑" panose="020B0503020204020204" pitchFamily="34" charset="-122"/>
                <a:ea typeface="微软雅黑" panose="020B0503020204020204" pitchFamily="34" charset="-122"/>
              </a:endParaRPr>
            </a:p>
          </p:txBody>
        </p:sp>
        <p:sp>
          <p:nvSpPr>
            <p:cNvPr id="41" name="任意多边形: 形状 40"/>
            <p:cNvSpPr>
              <a:spLocks noChangeAspect="1"/>
            </p:cNvSpPr>
            <p:nvPr/>
          </p:nvSpPr>
          <p:spPr bwMode="auto">
            <a:xfrm>
              <a:off x="3396531" y="2401566"/>
              <a:ext cx="421395" cy="354856"/>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rgbClr val="FEA8AE"/>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133">
                <a:solidFill>
                  <a:schemeClr val="bg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919086" y="3377272"/>
              <a:ext cx="1376285" cy="631792"/>
              <a:chOff x="5122025" y="889111"/>
              <a:chExt cx="2020976" cy="927741"/>
            </a:xfrm>
          </p:grpSpPr>
          <p:sp>
            <p:nvSpPr>
              <p:cNvPr id="43" name="文本框 46"/>
              <p:cNvSpPr txBox="1"/>
              <p:nvPr/>
            </p:nvSpPr>
            <p:spPr>
              <a:xfrm>
                <a:off x="5122026" y="1190205"/>
                <a:ext cx="2020975" cy="626647"/>
              </a:xfrm>
              <a:prstGeom prst="rect">
                <a:avLst/>
              </a:prstGeom>
              <a:noFill/>
            </p:spPr>
            <p:txBody>
              <a:bodyPr wrap="square" lIns="0" tIns="0" rIns="0" bIns="0" anchor="ctr" anchorCtr="1">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ct val="0"/>
                  </a:spcBef>
                </a:pPr>
                <a:r>
                  <a:rPr lang="zh-CN" altLang="en-US" sz="1067"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44" name="矩形 43"/>
              <p:cNvSpPr/>
              <p:nvPr/>
            </p:nvSpPr>
            <p:spPr>
              <a:xfrm>
                <a:off x="5122025" y="889111"/>
                <a:ext cx="2020976" cy="325411"/>
              </a:xfrm>
              <a:prstGeom prst="rect">
                <a:avLst/>
              </a:prstGeom>
            </p:spPr>
            <p:txBody>
              <a:bodyPr wrap="none" lIns="0" tIns="0" rIns="0" bIns="0" anchor="ctr" anchorCtr="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140">
                  <a:spcBef>
                    <a:spcPct val="0"/>
                  </a:spcBef>
                  <a:defRPr/>
                </a:pPr>
                <a:r>
                  <a:rPr lang="zh-CN" altLang="en-US" sz="2133" b="1">
                    <a:solidFill>
                      <a:schemeClr val="bg1"/>
                    </a:solidFill>
                    <a:latin typeface="微软雅黑" panose="020B0503020204020204" pitchFamily="34" charset="-122"/>
                    <a:ea typeface="微软雅黑" panose="020B0503020204020204" pitchFamily="34" charset="-122"/>
                  </a:rPr>
                  <a:t>标题文本预设</a:t>
                </a:r>
              </a:p>
            </p:txBody>
          </p:sp>
        </p:grpSp>
      </p:grpSp>
      <p:grpSp>
        <p:nvGrpSpPr>
          <p:cNvPr id="29" name="组合 28"/>
          <p:cNvGrpSpPr/>
          <p:nvPr/>
        </p:nvGrpSpPr>
        <p:grpSpPr>
          <a:xfrm>
            <a:off x="7791167" y="2333163"/>
            <a:ext cx="1835047" cy="2632007"/>
            <a:chOff x="4854264" y="2035059"/>
            <a:chExt cx="1376285" cy="1974005"/>
          </a:xfrm>
        </p:grpSpPr>
        <p:sp>
          <p:nvSpPr>
            <p:cNvPr id="6" name="星形: 七角 5"/>
            <p:cNvSpPr/>
            <p:nvPr/>
          </p:nvSpPr>
          <p:spPr>
            <a:xfrm>
              <a:off x="5000427" y="2035059"/>
              <a:ext cx="1071986" cy="1071986"/>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33">
                <a:solidFill>
                  <a:schemeClr val="bg1"/>
                </a:solidFill>
                <a:latin typeface="微软雅黑" panose="020B0503020204020204" pitchFamily="34" charset="-122"/>
                <a:ea typeface="微软雅黑" panose="020B0503020204020204" pitchFamily="34" charset="-122"/>
              </a:endParaRPr>
            </a:p>
          </p:txBody>
        </p:sp>
        <p:sp>
          <p:nvSpPr>
            <p:cNvPr id="13" name="任意多边形: 形状 12"/>
            <p:cNvSpPr>
              <a:spLocks/>
            </p:cNvSpPr>
            <p:nvPr/>
          </p:nvSpPr>
          <p:spPr bwMode="auto">
            <a:xfrm>
              <a:off x="5361256" y="2417966"/>
              <a:ext cx="362302" cy="30617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EA8AE"/>
            </a:solidFill>
            <a:ln>
              <a:noFill/>
            </a:ln>
            <a:extLst/>
          </p:spPr>
          <p:txBody>
            <a:bodyPr anchor="ctr"/>
            <a:lstStyle/>
            <a:p>
              <a:pPr algn="ctr"/>
              <a:endParaRPr sz="2133">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54264" y="3377272"/>
              <a:ext cx="1376285" cy="631792"/>
              <a:chOff x="5122025" y="889111"/>
              <a:chExt cx="2020976" cy="927741"/>
            </a:xfrm>
          </p:grpSpPr>
          <p:sp>
            <p:nvSpPr>
              <p:cNvPr id="21" name="文本框 44"/>
              <p:cNvSpPr txBox="1"/>
              <p:nvPr/>
            </p:nvSpPr>
            <p:spPr>
              <a:xfrm>
                <a:off x="5122026" y="1190205"/>
                <a:ext cx="2020975" cy="626647"/>
              </a:xfrm>
              <a:prstGeom prst="rect">
                <a:avLst/>
              </a:prstGeom>
              <a:noFill/>
            </p:spPr>
            <p:txBody>
              <a:bodyPr wrap="square" lIns="0" tIns="0" rIns="0" bIns="0" anchor="ctr" anchorCtr="1">
                <a:normAutofit/>
              </a:bodyPr>
              <a:lstStyle/>
              <a:p>
                <a:pPr algn="ctr">
                  <a:lnSpc>
                    <a:spcPct val="120000"/>
                  </a:lnSpc>
                  <a:spcBef>
                    <a:spcPct val="0"/>
                  </a:spcBef>
                </a:pPr>
                <a:r>
                  <a:rPr lang="zh-CN" altLang="en-US" sz="1067" dirty="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2" name="矩形 21"/>
              <p:cNvSpPr/>
              <p:nvPr/>
            </p:nvSpPr>
            <p:spPr>
              <a:xfrm>
                <a:off x="5122025" y="889111"/>
                <a:ext cx="2020976" cy="325411"/>
              </a:xfrm>
              <a:prstGeom prst="rect">
                <a:avLst/>
              </a:prstGeom>
            </p:spPr>
            <p:txBody>
              <a:bodyPr wrap="none" lIns="0" tIns="0" rIns="0" bIns="0" anchor="ctr" anchorCtr="1">
                <a:noAutofit/>
              </a:bodyPr>
              <a:lstStyle/>
              <a:p>
                <a:pPr algn="ctr" defTabSz="1219140">
                  <a:spcBef>
                    <a:spcPct val="0"/>
                  </a:spcBef>
                  <a:defRPr/>
                </a:pPr>
                <a:r>
                  <a:rPr lang="zh-CN" altLang="en-US" sz="2133" b="1">
                    <a:solidFill>
                      <a:schemeClr val="bg1"/>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1905142990"/>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514731" y="2561429"/>
            <a:ext cx="2960952" cy="1646244"/>
            <a:chOff x="0" y="0"/>
            <a:chExt cx="5617729" cy="3123370"/>
          </a:xfrm>
        </p:grpSpPr>
        <p:sp>
          <p:nvSpPr>
            <p:cNvPr id="40" name="矩形 39"/>
            <p:cNvSpPr/>
            <p:nvPr/>
          </p:nvSpPr>
          <p:spPr>
            <a:xfrm>
              <a:off x="771670" y="216467"/>
              <a:ext cx="4074388" cy="2588219"/>
            </a:xfrm>
            <a:prstGeom prst="rect">
              <a:avLst/>
            </a:prstGeom>
            <a:solidFill>
              <a:schemeClr val="accent2"/>
            </a:solidFill>
            <a:ln>
              <a:noFill/>
            </a:ln>
          </p:spPr>
          <p:txBody>
            <a:bodyPr anchor="ctr"/>
            <a:lstStyle/>
            <a:p>
              <a:pPr algn="ctr" defTabSz="914377"/>
              <a:endParaRPr dirty="0">
                <a:solidFill>
                  <a:schemeClr val="tx1">
                    <a:lumMod val="65000"/>
                    <a:lumOff val="35000"/>
                  </a:schemeClr>
                </a:solidFill>
                <a:latin typeface="Arial"/>
                <a:ea typeface="微软雅黑"/>
              </a:endParaRPr>
            </a:p>
          </p:txBody>
        </p:sp>
        <p:sp>
          <p:nvSpPr>
            <p:cNvPr id="41" name="任意多边形: 形状 40"/>
            <p:cNvSpPr/>
            <p:nvPr/>
          </p:nvSpPr>
          <p:spPr>
            <a:xfrm>
              <a:off x="0" y="0"/>
              <a:ext cx="5617729" cy="3123370"/>
            </a:xfrm>
            <a:custGeom>
              <a:avLst/>
              <a:gdLst/>
              <a:ahLst/>
              <a:cxnLst/>
              <a:rect l="0" t="0" r="0" b="0"/>
              <a:pathLst>
                <a:path w="120000" h="120000" extrusionOk="0">
                  <a:moveTo>
                    <a:pt x="14783" y="0"/>
                  </a:moveTo>
                  <a:cubicBezTo>
                    <a:pt x="13022" y="0"/>
                    <a:pt x="11583" y="2588"/>
                    <a:pt x="11583" y="5755"/>
                  </a:cubicBezTo>
                  <a:lnTo>
                    <a:pt x="11583" y="113622"/>
                  </a:lnTo>
                  <a:lnTo>
                    <a:pt x="108511" y="113622"/>
                  </a:lnTo>
                  <a:lnTo>
                    <a:pt x="108511" y="5755"/>
                  </a:lnTo>
                  <a:cubicBezTo>
                    <a:pt x="108511" y="2588"/>
                    <a:pt x="107072" y="0"/>
                    <a:pt x="105311" y="0"/>
                  </a:cubicBezTo>
                  <a:lnTo>
                    <a:pt x="14783" y="0"/>
                  </a:lnTo>
                  <a:close/>
                  <a:moveTo>
                    <a:pt x="16500" y="7911"/>
                  </a:moveTo>
                  <a:lnTo>
                    <a:pt x="103666" y="7911"/>
                  </a:lnTo>
                  <a:cubicBezTo>
                    <a:pt x="103666" y="7911"/>
                    <a:pt x="103666" y="107411"/>
                    <a:pt x="103666" y="107411"/>
                  </a:cubicBezTo>
                  <a:lnTo>
                    <a:pt x="103666" y="108333"/>
                  </a:lnTo>
                  <a:lnTo>
                    <a:pt x="16500" y="108333"/>
                  </a:lnTo>
                  <a:lnTo>
                    <a:pt x="16500" y="107411"/>
                  </a:lnTo>
                  <a:lnTo>
                    <a:pt x="16500" y="7911"/>
                  </a:lnTo>
                  <a:close/>
                  <a:moveTo>
                    <a:pt x="50088" y="113638"/>
                  </a:moveTo>
                  <a:lnTo>
                    <a:pt x="138" y="113661"/>
                  </a:lnTo>
                  <a:cubicBezTo>
                    <a:pt x="61" y="113661"/>
                    <a:pt x="0" y="113777"/>
                    <a:pt x="0" y="113911"/>
                  </a:cubicBezTo>
                  <a:lnTo>
                    <a:pt x="0" y="117000"/>
                  </a:lnTo>
                  <a:cubicBezTo>
                    <a:pt x="0" y="117138"/>
                    <a:pt x="83" y="117355"/>
                    <a:pt x="83" y="117355"/>
                  </a:cubicBezTo>
                  <a:cubicBezTo>
                    <a:pt x="83" y="117355"/>
                    <a:pt x="1444" y="120000"/>
                    <a:pt x="5594" y="120000"/>
                  </a:cubicBezTo>
                  <a:lnTo>
                    <a:pt x="114405" y="120000"/>
                  </a:lnTo>
                  <a:cubicBezTo>
                    <a:pt x="118550" y="120000"/>
                    <a:pt x="119916" y="117355"/>
                    <a:pt x="119916" y="117355"/>
                  </a:cubicBezTo>
                  <a:cubicBezTo>
                    <a:pt x="119966" y="117261"/>
                    <a:pt x="120000" y="117138"/>
                    <a:pt x="120000" y="117000"/>
                  </a:cubicBezTo>
                  <a:cubicBezTo>
                    <a:pt x="120000" y="117000"/>
                    <a:pt x="120000" y="113911"/>
                    <a:pt x="120000" y="113911"/>
                  </a:cubicBezTo>
                  <a:cubicBezTo>
                    <a:pt x="120000" y="113777"/>
                    <a:pt x="119938" y="113661"/>
                    <a:pt x="119861" y="113661"/>
                  </a:cubicBezTo>
                  <a:lnTo>
                    <a:pt x="69911" y="113638"/>
                  </a:lnTo>
                  <a:cubicBezTo>
                    <a:pt x="69755" y="115050"/>
                    <a:pt x="69061" y="116111"/>
                    <a:pt x="68233" y="116111"/>
                  </a:cubicBezTo>
                  <a:lnTo>
                    <a:pt x="51766" y="116111"/>
                  </a:lnTo>
                  <a:cubicBezTo>
                    <a:pt x="50933" y="116111"/>
                    <a:pt x="50244" y="115050"/>
                    <a:pt x="50088" y="113638"/>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grpSp>
      <p:grpSp>
        <p:nvGrpSpPr>
          <p:cNvPr id="20" name="组合 19"/>
          <p:cNvGrpSpPr/>
          <p:nvPr/>
        </p:nvGrpSpPr>
        <p:grpSpPr>
          <a:xfrm>
            <a:off x="7922505" y="2204404"/>
            <a:ext cx="1421553" cy="2003268"/>
            <a:chOff x="0" y="0"/>
            <a:chExt cx="2697068" cy="3800743"/>
          </a:xfrm>
        </p:grpSpPr>
        <p:sp>
          <p:nvSpPr>
            <p:cNvPr id="38" name="矩形 37"/>
            <p:cNvSpPr/>
            <p:nvPr/>
          </p:nvSpPr>
          <p:spPr>
            <a:xfrm>
              <a:off x="158264" y="324666"/>
              <a:ext cx="2380493" cy="3151384"/>
            </a:xfrm>
            <a:prstGeom prst="rect">
              <a:avLst/>
            </a:prstGeom>
            <a:solidFill>
              <a:schemeClr val="accent2"/>
            </a:solidFill>
            <a:ln>
              <a:noFill/>
            </a:ln>
          </p:spPr>
          <p:txBody>
            <a:bodyPr anchor="ctr"/>
            <a:lstStyle/>
            <a:p>
              <a:pPr algn="ctr" defTabSz="914377"/>
              <a:endParaRPr dirty="0">
                <a:solidFill>
                  <a:schemeClr val="tx1">
                    <a:lumMod val="65000"/>
                    <a:lumOff val="35000"/>
                  </a:schemeClr>
                </a:solidFill>
                <a:latin typeface="Arial"/>
                <a:ea typeface="微软雅黑"/>
              </a:endParaRPr>
            </a:p>
          </p:txBody>
        </p:sp>
        <p:sp>
          <p:nvSpPr>
            <p:cNvPr id="39" name="任意多边形: 形状 38"/>
            <p:cNvSpPr/>
            <p:nvPr/>
          </p:nvSpPr>
          <p:spPr>
            <a:xfrm>
              <a:off x="0" y="0"/>
              <a:ext cx="2697068" cy="3800743"/>
            </a:xfrm>
            <a:custGeom>
              <a:avLst/>
              <a:gdLst/>
              <a:ahLst/>
              <a:cxnLst/>
              <a:rect l="0" t="0" r="0" b="0"/>
              <a:pathLst>
                <a:path w="120000" h="120000" extrusionOk="0">
                  <a:moveTo>
                    <a:pt x="7172" y="0"/>
                  </a:moveTo>
                  <a:cubicBezTo>
                    <a:pt x="3211" y="0"/>
                    <a:pt x="0" y="2272"/>
                    <a:pt x="0" y="5083"/>
                  </a:cubicBezTo>
                  <a:lnTo>
                    <a:pt x="0" y="114916"/>
                  </a:lnTo>
                  <a:cubicBezTo>
                    <a:pt x="0" y="117727"/>
                    <a:pt x="3211" y="120000"/>
                    <a:pt x="7172" y="120000"/>
                  </a:cubicBezTo>
                  <a:lnTo>
                    <a:pt x="112827" y="120000"/>
                  </a:lnTo>
                  <a:cubicBezTo>
                    <a:pt x="116788" y="120000"/>
                    <a:pt x="120000" y="117727"/>
                    <a:pt x="120000" y="114916"/>
                  </a:cubicBezTo>
                  <a:lnTo>
                    <a:pt x="120000" y="5083"/>
                  </a:lnTo>
                  <a:cubicBezTo>
                    <a:pt x="120000" y="2272"/>
                    <a:pt x="116788" y="0"/>
                    <a:pt x="112827" y="0"/>
                  </a:cubicBezTo>
                  <a:lnTo>
                    <a:pt x="7172" y="0"/>
                  </a:lnTo>
                  <a:close/>
                  <a:moveTo>
                    <a:pt x="60000" y="4577"/>
                  </a:moveTo>
                  <a:cubicBezTo>
                    <a:pt x="60355" y="4577"/>
                    <a:pt x="60711" y="4677"/>
                    <a:pt x="60983" y="4872"/>
                  </a:cubicBezTo>
                  <a:cubicBezTo>
                    <a:pt x="61533" y="5261"/>
                    <a:pt x="61533" y="5883"/>
                    <a:pt x="60983" y="6272"/>
                  </a:cubicBezTo>
                  <a:cubicBezTo>
                    <a:pt x="60438" y="6661"/>
                    <a:pt x="59550" y="6661"/>
                    <a:pt x="59005" y="6272"/>
                  </a:cubicBezTo>
                  <a:cubicBezTo>
                    <a:pt x="58461" y="5883"/>
                    <a:pt x="58461" y="5261"/>
                    <a:pt x="59005" y="4872"/>
                  </a:cubicBezTo>
                  <a:cubicBezTo>
                    <a:pt x="59277" y="4677"/>
                    <a:pt x="59644" y="4577"/>
                    <a:pt x="60000" y="4577"/>
                  </a:cubicBezTo>
                  <a:close/>
                  <a:moveTo>
                    <a:pt x="55822" y="4938"/>
                  </a:moveTo>
                  <a:cubicBezTo>
                    <a:pt x="56050" y="4938"/>
                    <a:pt x="56277" y="5000"/>
                    <a:pt x="56450" y="5122"/>
                  </a:cubicBezTo>
                  <a:cubicBezTo>
                    <a:pt x="56805" y="5372"/>
                    <a:pt x="56805" y="5772"/>
                    <a:pt x="56450" y="6022"/>
                  </a:cubicBezTo>
                  <a:cubicBezTo>
                    <a:pt x="56100" y="6266"/>
                    <a:pt x="55538" y="6266"/>
                    <a:pt x="55188" y="6022"/>
                  </a:cubicBezTo>
                  <a:cubicBezTo>
                    <a:pt x="54838" y="5772"/>
                    <a:pt x="54838" y="5372"/>
                    <a:pt x="55188" y="5122"/>
                  </a:cubicBezTo>
                  <a:cubicBezTo>
                    <a:pt x="55366" y="5000"/>
                    <a:pt x="55588" y="4938"/>
                    <a:pt x="55822" y="4938"/>
                  </a:cubicBezTo>
                  <a:close/>
                  <a:moveTo>
                    <a:pt x="7044" y="10250"/>
                  </a:moveTo>
                  <a:lnTo>
                    <a:pt x="112955" y="10250"/>
                  </a:lnTo>
                  <a:lnTo>
                    <a:pt x="112955" y="109744"/>
                  </a:lnTo>
                  <a:lnTo>
                    <a:pt x="7044" y="109744"/>
                  </a:lnTo>
                  <a:lnTo>
                    <a:pt x="7044" y="10250"/>
                  </a:lnTo>
                  <a:close/>
                  <a:moveTo>
                    <a:pt x="60000" y="111505"/>
                  </a:moveTo>
                  <a:cubicBezTo>
                    <a:pt x="61150" y="111505"/>
                    <a:pt x="62294" y="111816"/>
                    <a:pt x="63166" y="112438"/>
                  </a:cubicBezTo>
                  <a:cubicBezTo>
                    <a:pt x="64922" y="113677"/>
                    <a:pt x="64922" y="115694"/>
                    <a:pt x="63166" y="116938"/>
                  </a:cubicBezTo>
                  <a:cubicBezTo>
                    <a:pt x="61416" y="118183"/>
                    <a:pt x="58577" y="118183"/>
                    <a:pt x="56822" y="116938"/>
                  </a:cubicBezTo>
                  <a:cubicBezTo>
                    <a:pt x="55072" y="115694"/>
                    <a:pt x="55072" y="113677"/>
                    <a:pt x="56822" y="112438"/>
                  </a:cubicBezTo>
                  <a:cubicBezTo>
                    <a:pt x="57700" y="111816"/>
                    <a:pt x="58850" y="111505"/>
                    <a:pt x="60000" y="111505"/>
                  </a:cubicBezTo>
                  <a:close/>
                  <a:moveTo>
                    <a:pt x="58594" y="113694"/>
                  </a:moveTo>
                  <a:lnTo>
                    <a:pt x="58594" y="115683"/>
                  </a:lnTo>
                  <a:lnTo>
                    <a:pt x="61405" y="115683"/>
                  </a:lnTo>
                  <a:lnTo>
                    <a:pt x="61405" y="113694"/>
                  </a:lnTo>
                  <a:lnTo>
                    <a:pt x="58594" y="113694"/>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grpSp>
      <p:grpSp>
        <p:nvGrpSpPr>
          <p:cNvPr id="21" name="组合 20"/>
          <p:cNvGrpSpPr/>
          <p:nvPr/>
        </p:nvGrpSpPr>
        <p:grpSpPr>
          <a:xfrm>
            <a:off x="9465823" y="2722200"/>
            <a:ext cx="757226" cy="1485473"/>
            <a:chOff x="0" y="0"/>
            <a:chExt cx="1436663" cy="2818342"/>
          </a:xfrm>
        </p:grpSpPr>
        <p:sp>
          <p:nvSpPr>
            <p:cNvPr id="36" name="矩形 35"/>
            <p:cNvSpPr/>
            <p:nvPr/>
          </p:nvSpPr>
          <p:spPr>
            <a:xfrm>
              <a:off x="108854" y="458402"/>
              <a:ext cx="1237222" cy="1848842"/>
            </a:xfrm>
            <a:prstGeom prst="rect">
              <a:avLst/>
            </a:prstGeom>
            <a:solidFill>
              <a:schemeClr val="accent1"/>
            </a:solidFill>
            <a:ln>
              <a:noFill/>
            </a:ln>
          </p:spPr>
          <p:txBody>
            <a:bodyPr anchor="ctr"/>
            <a:lstStyle/>
            <a:p>
              <a:pPr algn="ctr" defTabSz="914377"/>
              <a:endParaRPr>
                <a:solidFill>
                  <a:schemeClr val="tx1">
                    <a:lumMod val="65000"/>
                    <a:lumOff val="35000"/>
                  </a:schemeClr>
                </a:solidFill>
                <a:latin typeface="Arial"/>
                <a:ea typeface="微软雅黑"/>
              </a:endParaRPr>
            </a:p>
          </p:txBody>
        </p:sp>
        <p:sp>
          <p:nvSpPr>
            <p:cNvPr id="37" name="任意多边形: 形状 36"/>
            <p:cNvSpPr/>
            <p:nvPr/>
          </p:nvSpPr>
          <p:spPr>
            <a:xfrm>
              <a:off x="0" y="0"/>
              <a:ext cx="1436663" cy="2818342"/>
            </a:xfrm>
            <a:custGeom>
              <a:avLst/>
              <a:gdLst/>
              <a:ahLst/>
              <a:cxnLst/>
              <a:rect l="0" t="0" r="0" b="0"/>
              <a:pathLst>
                <a:path w="120000" h="120000" extrusionOk="0">
                  <a:moveTo>
                    <a:pt x="81072" y="0"/>
                  </a:moveTo>
                  <a:cubicBezTo>
                    <a:pt x="80400" y="0"/>
                    <a:pt x="79855" y="277"/>
                    <a:pt x="79855" y="616"/>
                  </a:cubicBezTo>
                  <a:lnTo>
                    <a:pt x="79855" y="794"/>
                  </a:lnTo>
                  <a:lnTo>
                    <a:pt x="17300" y="794"/>
                  </a:lnTo>
                  <a:cubicBezTo>
                    <a:pt x="8583" y="794"/>
                    <a:pt x="1522" y="4394"/>
                    <a:pt x="1522" y="8838"/>
                  </a:cubicBezTo>
                  <a:lnTo>
                    <a:pt x="1522" y="10722"/>
                  </a:lnTo>
                  <a:lnTo>
                    <a:pt x="1211" y="10722"/>
                  </a:lnTo>
                  <a:cubicBezTo>
                    <a:pt x="544" y="10722"/>
                    <a:pt x="0" y="11000"/>
                    <a:pt x="0" y="11338"/>
                  </a:cubicBezTo>
                  <a:lnTo>
                    <a:pt x="0" y="16183"/>
                  </a:lnTo>
                  <a:cubicBezTo>
                    <a:pt x="0" y="16522"/>
                    <a:pt x="544" y="16800"/>
                    <a:pt x="1211" y="16800"/>
                  </a:cubicBezTo>
                  <a:lnTo>
                    <a:pt x="1522" y="16800"/>
                  </a:lnTo>
                  <a:lnTo>
                    <a:pt x="1522" y="22950"/>
                  </a:lnTo>
                  <a:lnTo>
                    <a:pt x="1211" y="22950"/>
                  </a:lnTo>
                  <a:cubicBezTo>
                    <a:pt x="544" y="22950"/>
                    <a:pt x="0" y="23227"/>
                    <a:pt x="0" y="23566"/>
                  </a:cubicBezTo>
                  <a:lnTo>
                    <a:pt x="0" y="27127"/>
                  </a:lnTo>
                  <a:cubicBezTo>
                    <a:pt x="0" y="27472"/>
                    <a:pt x="544" y="27755"/>
                    <a:pt x="1211" y="27755"/>
                  </a:cubicBezTo>
                  <a:lnTo>
                    <a:pt x="1522" y="27755"/>
                  </a:lnTo>
                  <a:lnTo>
                    <a:pt x="1522" y="33516"/>
                  </a:lnTo>
                  <a:lnTo>
                    <a:pt x="1211" y="33516"/>
                  </a:lnTo>
                  <a:cubicBezTo>
                    <a:pt x="544" y="33516"/>
                    <a:pt x="0" y="33788"/>
                    <a:pt x="0" y="34133"/>
                  </a:cubicBezTo>
                  <a:lnTo>
                    <a:pt x="0" y="37694"/>
                  </a:lnTo>
                  <a:cubicBezTo>
                    <a:pt x="0" y="38033"/>
                    <a:pt x="544" y="38316"/>
                    <a:pt x="1211" y="38316"/>
                  </a:cubicBezTo>
                  <a:lnTo>
                    <a:pt x="1522" y="38316"/>
                  </a:lnTo>
                  <a:lnTo>
                    <a:pt x="1522" y="111950"/>
                  </a:lnTo>
                  <a:cubicBezTo>
                    <a:pt x="1522" y="116394"/>
                    <a:pt x="8583" y="120000"/>
                    <a:pt x="17300" y="120000"/>
                  </a:cubicBezTo>
                  <a:lnTo>
                    <a:pt x="104222" y="120000"/>
                  </a:lnTo>
                  <a:cubicBezTo>
                    <a:pt x="112938" y="120000"/>
                    <a:pt x="120000" y="116394"/>
                    <a:pt x="120000" y="111950"/>
                  </a:cubicBezTo>
                  <a:lnTo>
                    <a:pt x="120000" y="8838"/>
                  </a:lnTo>
                  <a:cubicBezTo>
                    <a:pt x="120000" y="4394"/>
                    <a:pt x="112938" y="794"/>
                    <a:pt x="104222" y="794"/>
                  </a:cubicBezTo>
                  <a:lnTo>
                    <a:pt x="99550" y="794"/>
                  </a:lnTo>
                  <a:lnTo>
                    <a:pt x="99550" y="616"/>
                  </a:lnTo>
                  <a:cubicBezTo>
                    <a:pt x="99550" y="277"/>
                    <a:pt x="99005" y="0"/>
                    <a:pt x="98333" y="0"/>
                  </a:cubicBezTo>
                  <a:lnTo>
                    <a:pt x="81072" y="0"/>
                  </a:lnTo>
                  <a:close/>
                  <a:moveTo>
                    <a:pt x="52894" y="9055"/>
                  </a:moveTo>
                  <a:lnTo>
                    <a:pt x="68638" y="9055"/>
                  </a:lnTo>
                  <a:cubicBezTo>
                    <a:pt x="70100" y="9055"/>
                    <a:pt x="71277" y="9655"/>
                    <a:pt x="71277" y="10400"/>
                  </a:cubicBezTo>
                  <a:cubicBezTo>
                    <a:pt x="71277" y="11150"/>
                    <a:pt x="70100" y="11755"/>
                    <a:pt x="68638" y="11755"/>
                  </a:cubicBezTo>
                  <a:lnTo>
                    <a:pt x="52894" y="11755"/>
                  </a:lnTo>
                  <a:cubicBezTo>
                    <a:pt x="51433" y="11755"/>
                    <a:pt x="50244" y="11150"/>
                    <a:pt x="50244" y="10400"/>
                  </a:cubicBezTo>
                  <a:cubicBezTo>
                    <a:pt x="50244" y="9655"/>
                    <a:pt x="51433" y="9055"/>
                    <a:pt x="52894" y="9055"/>
                  </a:cubicBezTo>
                  <a:close/>
                  <a:moveTo>
                    <a:pt x="40550" y="9272"/>
                  </a:moveTo>
                  <a:cubicBezTo>
                    <a:pt x="41183" y="9272"/>
                    <a:pt x="41811" y="9394"/>
                    <a:pt x="42294" y="9644"/>
                  </a:cubicBezTo>
                  <a:cubicBezTo>
                    <a:pt x="43261" y="10133"/>
                    <a:pt x="43261" y="10933"/>
                    <a:pt x="42294" y="11427"/>
                  </a:cubicBezTo>
                  <a:cubicBezTo>
                    <a:pt x="41327" y="11916"/>
                    <a:pt x="39766" y="11916"/>
                    <a:pt x="38800" y="11427"/>
                  </a:cubicBezTo>
                  <a:cubicBezTo>
                    <a:pt x="37833" y="10933"/>
                    <a:pt x="37833" y="10133"/>
                    <a:pt x="38800" y="9644"/>
                  </a:cubicBezTo>
                  <a:cubicBezTo>
                    <a:pt x="39283" y="9394"/>
                    <a:pt x="39911" y="9272"/>
                    <a:pt x="40550" y="9272"/>
                  </a:cubicBezTo>
                  <a:close/>
                  <a:moveTo>
                    <a:pt x="9088" y="19516"/>
                  </a:moveTo>
                  <a:lnTo>
                    <a:pt x="112433" y="19516"/>
                  </a:lnTo>
                  <a:lnTo>
                    <a:pt x="112433" y="98238"/>
                  </a:lnTo>
                  <a:lnTo>
                    <a:pt x="9088" y="98238"/>
                  </a:lnTo>
                  <a:lnTo>
                    <a:pt x="9088" y="19516"/>
                  </a:lnTo>
                  <a:close/>
                  <a:moveTo>
                    <a:pt x="60761" y="103300"/>
                  </a:moveTo>
                  <a:cubicBezTo>
                    <a:pt x="63661" y="103300"/>
                    <a:pt x="66566" y="103861"/>
                    <a:pt x="68777" y="104988"/>
                  </a:cubicBezTo>
                  <a:cubicBezTo>
                    <a:pt x="73211" y="107244"/>
                    <a:pt x="73211" y="110905"/>
                    <a:pt x="68777" y="113166"/>
                  </a:cubicBezTo>
                  <a:cubicBezTo>
                    <a:pt x="64350" y="115422"/>
                    <a:pt x="57172" y="115422"/>
                    <a:pt x="52744" y="113166"/>
                  </a:cubicBezTo>
                  <a:cubicBezTo>
                    <a:pt x="48316" y="110905"/>
                    <a:pt x="48316" y="107244"/>
                    <a:pt x="52744" y="104988"/>
                  </a:cubicBezTo>
                  <a:cubicBezTo>
                    <a:pt x="54955" y="103861"/>
                    <a:pt x="57861" y="103300"/>
                    <a:pt x="60761" y="103300"/>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grpSp>
      <p:grpSp>
        <p:nvGrpSpPr>
          <p:cNvPr id="22" name="组合 21"/>
          <p:cNvGrpSpPr/>
          <p:nvPr/>
        </p:nvGrpSpPr>
        <p:grpSpPr>
          <a:xfrm>
            <a:off x="4309821" y="1428375"/>
            <a:ext cx="3492992" cy="2779301"/>
            <a:chOff x="0" y="0"/>
            <a:chExt cx="6627157" cy="5273085"/>
          </a:xfrm>
        </p:grpSpPr>
        <p:sp>
          <p:nvSpPr>
            <p:cNvPr id="34" name="矩形 33"/>
            <p:cNvSpPr/>
            <p:nvPr/>
          </p:nvSpPr>
          <p:spPr>
            <a:xfrm>
              <a:off x="262484" y="278764"/>
              <a:ext cx="6087153" cy="3725690"/>
            </a:xfrm>
            <a:prstGeom prst="rect">
              <a:avLst/>
            </a:prstGeom>
            <a:solidFill>
              <a:schemeClr val="accent1"/>
            </a:solidFill>
            <a:ln>
              <a:noFill/>
            </a:ln>
          </p:spPr>
          <p:txBody>
            <a:bodyPr anchor="ctr"/>
            <a:lstStyle/>
            <a:p>
              <a:pPr algn="ctr" defTabSz="914377"/>
              <a:endParaRPr dirty="0">
                <a:solidFill>
                  <a:schemeClr val="tx1">
                    <a:lumMod val="65000"/>
                    <a:lumOff val="35000"/>
                  </a:schemeClr>
                </a:solidFill>
                <a:latin typeface="Arial"/>
                <a:ea typeface="微软雅黑"/>
              </a:endParaRPr>
            </a:p>
          </p:txBody>
        </p:sp>
        <p:sp>
          <p:nvSpPr>
            <p:cNvPr id="35" name="任意多边形: 形状 34"/>
            <p:cNvSpPr/>
            <p:nvPr/>
          </p:nvSpPr>
          <p:spPr>
            <a:xfrm>
              <a:off x="0" y="0"/>
              <a:ext cx="6627157" cy="5273085"/>
            </a:xfrm>
            <a:custGeom>
              <a:avLst/>
              <a:gdLst/>
              <a:ahLst/>
              <a:cxnLst/>
              <a:rect l="0" t="0" r="0" b="0"/>
              <a:pathLst>
                <a:path w="120000" h="120000" extrusionOk="0">
                  <a:moveTo>
                    <a:pt x="2705" y="0"/>
                  </a:moveTo>
                  <a:cubicBezTo>
                    <a:pt x="1211" y="0"/>
                    <a:pt x="0" y="1522"/>
                    <a:pt x="0" y="3400"/>
                  </a:cubicBezTo>
                  <a:lnTo>
                    <a:pt x="0" y="100277"/>
                  </a:lnTo>
                  <a:cubicBezTo>
                    <a:pt x="0" y="102150"/>
                    <a:pt x="1211" y="103677"/>
                    <a:pt x="2705" y="103677"/>
                  </a:cubicBezTo>
                  <a:lnTo>
                    <a:pt x="48083" y="103677"/>
                  </a:lnTo>
                  <a:lnTo>
                    <a:pt x="71916" y="103677"/>
                  </a:lnTo>
                  <a:lnTo>
                    <a:pt x="117294" y="103677"/>
                  </a:lnTo>
                  <a:cubicBezTo>
                    <a:pt x="118783" y="103677"/>
                    <a:pt x="120000" y="102150"/>
                    <a:pt x="120000" y="100277"/>
                  </a:cubicBezTo>
                  <a:lnTo>
                    <a:pt x="120000" y="3400"/>
                  </a:lnTo>
                  <a:cubicBezTo>
                    <a:pt x="120000" y="1522"/>
                    <a:pt x="118783" y="0"/>
                    <a:pt x="117294" y="0"/>
                  </a:cubicBezTo>
                  <a:lnTo>
                    <a:pt x="2705" y="0"/>
                  </a:lnTo>
                  <a:close/>
                  <a:moveTo>
                    <a:pt x="4944" y="6516"/>
                  </a:moveTo>
                  <a:lnTo>
                    <a:pt x="115055" y="6516"/>
                  </a:lnTo>
                  <a:lnTo>
                    <a:pt x="115055" y="90966"/>
                  </a:lnTo>
                  <a:lnTo>
                    <a:pt x="4944" y="90966"/>
                  </a:lnTo>
                  <a:lnTo>
                    <a:pt x="4944" y="6516"/>
                  </a:lnTo>
                  <a:close/>
                  <a:moveTo>
                    <a:pt x="47722" y="103688"/>
                  </a:moveTo>
                  <a:cubicBezTo>
                    <a:pt x="47522" y="106800"/>
                    <a:pt x="47477" y="113172"/>
                    <a:pt x="47327" y="114777"/>
                  </a:cubicBezTo>
                  <a:cubicBezTo>
                    <a:pt x="47133" y="116933"/>
                    <a:pt x="46650" y="117538"/>
                    <a:pt x="45455" y="117938"/>
                  </a:cubicBezTo>
                  <a:cubicBezTo>
                    <a:pt x="44466" y="118272"/>
                    <a:pt x="43122" y="118650"/>
                    <a:pt x="42566" y="118827"/>
                  </a:cubicBezTo>
                  <a:cubicBezTo>
                    <a:pt x="42005" y="119011"/>
                    <a:pt x="41833" y="119133"/>
                    <a:pt x="41833" y="119272"/>
                  </a:cubicBezTo>
                  <a:cubicBezTo>
                    <a:pt x="41833" y="119272"/>
                    <a:pt x="41833" y="119277"/>
                    <a:pt x="41833" y="119294"/>
                  </a:cubicBezTo>
                  <a:cubicBezTo>
                    <a:pt x="41833" y="119300"/>
                    <a:pt x="41833" y="119305"/>
                    <a:pt x="41833" y="119316"/>
                  </a:cubicBezTo>
                  <a:cubicBezTo>
                    <a:pt x="41861" y="119500"/>
                    <a:pt x="45044" y="120000"/>
                    <a:pt x="46594" y="120000"/>
                  </a:cubicBezTo>
                  <a:lnTo>
                    <a:pt x="73516" y="120000"/>
                  </a:lnTo>
                  <a:cubicBezTo>
                    <a:pt x="75072" y="120000"/>
                    <a:pt x="78255" y="119500"/>
                    <a:pt x="78277" y="119316"/>
                  </a:cubicBezTo>
                  <a:cubicBezTo>
                    <a:pt x="78283" y="119305"/>
                    <a:pt x="78277" y="119300"/>
                    <a:pt x="78277" y="119294"/>
                  </a:cubicBezTo>
                  <a:cubicBezTo>
                    <a:pt x="78283" y="119277"/>
                    <a:pt x="78283" y="119272"/>
                    <a:pt x="78283" y="119272"/>
                  </a:cubicBezTo>
                  <a:cubicBezTo>
                    <a:pt x="78283" y="119133"/>
                    <a:pt x="78105" y="119011"/>
                    <a:pt x="77544" y="118827"/>
                  </a:cubicBezTo>
                  <a:cubicBezTo>
                    <a:pt x="76988" y="118650"/>
                    <a:pt x="75644" y="118272"/>
                    <a:pt x="74655" y="117938"/>
                  </a:cubicBezTo>
                  <a:cubicBezTo>
                    <a:pt x="73461" y="117538"/>
                    <a:pt x="72977" y="116933"/>
                    <a:pt x="72783" y="114777"/>
                  </a:cubicBezTo>
                  <a:cubicBezTo>
                    <a:pt x="72633" y="113172"/>
                    <a:pt x="72594" y="106800"/>
                    <a:pt x="72388" y="103688"/>
                  </a:cubicBezTo>
                  <a:lnTo>
                    <a:pt x="47722" y="103688"/>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grpSp>
      <p:sp>
        <p:nvSpPr>
          <p:cNvPr id="23" name="文本框 6"/>
          <p:cNvSpPr txBox="1"/>
          <p:nvPr/>
        </p:nvSpPr>
        <p:spPr>
          <a:xfrm>
            <a:off x="5491092" y="2598184"/>
            <a:ext cx="1151463" cy="569519"/>
          </a:xfrm>
          <a:prstGeom prst="rect">
            <a:avLst/>
          </a:prstGeom>
          <a:noFill/>
          <a:ln>
            <a:noFill/>
          </a:ln>
        </p:spPr>
        <p:txBody>
          <a:bodyPr lIns="0" tIns="0" rIns="0" bIns="0" anchor="t" anchorCtr="0">
            <a:normAutofit/>
          </a:bodyPr>
          <a:lstStyle/>
          <a:p>
            <a:pPr algn="ctr" defTabSz="914377">
              <a:buSzPct val="25000"/>
            </a:pPr>
            <a:r>
              <a:rPr lang="en-US" sz="2800" dirty="0">
                <a:solidFill>
                  <a:schemeClr val="tx1">
                    <a:lumMod val="65000"/>
                    <a:lumOff val="35000"/>
                  </a:schemeClr>
                </a:solidFill>
                <a:latin typeface="Impact" panose="020B0806030902050204" pitchFamily="34" charset="0"/>
                <a:ea typeface="微软雅黑"/>
              </a:rPr>
              <a:t>33%</a:t>
            </a:r>
          </a:p>
        </p:txBody>
      </p:sp>
      <p:sp>
        <p:nvSpPr>
          <p:cNvPr id="24" name="文本框 7"/>
          <p:cNvSpPr txBox="1"/>
          <p:nvPr/>
        </p:nvSpPr>
        <p:spPr>
          <a:xfrm>
            <a:off x="2414898" y="3353396"/>
            <a:ext cx="1151463" cy="569519"/>
          </a:xfrm>
          <a:prstGeom prst="rect">
            <a:avLst/>
          </a:prstGeom>
          <a:noFill/>
          <a:ln>
            <a:noFill/>
          </a:ln>
        </p:spPr>
        <p:txBody>
          <a:bodyPr lIns="0" tIns="0" rIns="0" bIns="0" anchor="t" anchorCtr="0">
            <a:normAutofit/>
          </a:bodyPr>
          <a:lstStyle/>
          <a:p>
            <a:pPr algn="ctr" defTabSz="914377">
              <a:buSzPct val="25000"/>
            </a:pPr>
            <a:r>
              <a:rPr lang="en-US" sz="2800">
                <a:solidFill>
                  <a:schemeClr val="tx1">
                    <a:lumMod val="65000"/>
                    <a:lumOff val="35000"/>
                  </a:schemeClr>
                </a:solidFill>
                <a:latin typeface="Impact" panose="020B0806030902050204" pitchFamily="34" charset="0"/>
                <a:ea typeface="微软雅黑"/>
              </a:rPr>
              <a:t>25%</a:t>
            </a:r>
          </a:p>
        </p:txBody>
      </p:sp>
      <p:sp>
        <p:nvSpPr>
          <p:cNvPr id="25" name="文本框 8"/>
          <p:cNvSpPr txBox="1"/>
          <p:nvPr/>
        </p:nvSpPr>
        <p:spPr>
          <a:xfrm>
            <a:off x="8080090" y="2912861"/>
            <a:ext cx="1151463" cy="569519"/>
          </a:xfrm>
          <a:prstGeom prst="rect">
            <a:avLst/>
          </a:prstGeom>
          <a:noFill/>
          <a:ln>
            <a:noFill/>
          </a:ln>
        </p:spPr>
        <p:txBody>
          <a:bodyPr lIns="0" tIns="0" rIns="0" bIns="0" anchor="t" anchorCtr="0">
            <a:normAutofit/>
          </a:bodyPr>
          <a:lstStyle/>
          <a:p>
            <a:pPr algn="ctr" defTabSz="914377">
              <a:buSzPct val="25000"/>
            </a:pPr>
            <a:r>
              <a:rPr lang="en-US" sz="2800">
                <a:solidFill>
                  <a:schemeClr val="tx1">
                    <a:lumMod val="65000"/>
                    <a:lumOff val="35000"/>
                  </a:schemeClr>
                </a:solidFill>
                <a:latin typeface="Impact" panose="020B0806030902050204" pitchFamily="34" charset="0"/>
                <a:ea typeface="微软雅黑"/>
              </a:rPr>
              <a:t>18%</a:t>
            </a:r>
          </a:p>
        </p:txBody>
      </p:sp>
      <p:sp>
        <p:nvSpPr>
          <p:cNvPr id="26" name="文本框 9"/>
          <p:cNvSpPr txBox="1"/>
          <p:nvPr/>
        </p:nvSpPr>
        <p:spPr>
          <a:xfrm>
            <a:off x="9537322" y="3260469"/>
            <a:ext cx="613486" cy="405264"/>
          </a:xfrm>
          <a:prstGeom prst="rect">
            <a:avLst/>
          </a:prstGeom>
          <a:noFill/>
          <a:ln>
            <a:noFill/>
          </a:ln>
        </p:spPr>
        <p:txBody>
          <a:bodyPr lIns="0" tIns="0" rIns="0" bIns="0" anchor="t" anchorCtr="0">
            <a:normAutofit/>
          </a:bodyPr>
          <a:lstStyle/>
          <a:p>
            <a:pPr algn="ctr" defTabSz="914377">
              <a:buSzPct val="25000"/>
            </a:pPr>
            <a:r>
              <a:rPr lang="en-US" sz="1351">
                <a:solidFill>
                  <a:schemeClr val="tx1">
                    <a:lumMod val="65000"/>
                    <a:lumOff val="35000"/>
                  </a:schemeClr>
                </a:solidFill>
                <a:latin typeface="Impact" panose="020B0806030902050204" pitchFamily="34" charset="0"/>
                <a:ea typeface="微软雅黑"/>
              </a:rPr>
              <a:t>66%</a:t>
            </a:r>
          </a:p>
        </p:txBody>
      </p:sp>
      <p:grpSp>
        <p:nvGrpSpPr>
          <p:cNvPr id="27" name="组合 26"/>
          <p:cNvGrpSpPr/>
          <p:nvPr/>
        </p:nvGrpSpPr>
        <p:grpSpPr>
          <a:xfrm>
            <a:off x="5598878" y="1871907"/>
            <a:ext cx="744645" cy="628835"/>
            <a:chOff x="4154760" y="503293"/>
            <a:chExt cx="856553" cy="723335"/>
          </a:xfrm>
          <a:solidFill>
            <a:srgbClr val="FEA8AE"/>
          </a:solidFill>
        </p:grpSpPr>
        <p:sp>
          <p:nvSpPr>
            <p:cNvPr id="28" name="任意多边形: 形状 27"/>
            <p:cNvSpPr/>
            <p:nvPr/>
          </p:nvSpPr>
          <p:spPr>
            <a:xfrm>
              <a:off x="4210176" y="1016045"/>
              <a:ext cx="118590" cy="210583"/>
            </a:xfrm>
            <a:custGeom>
              <a:avLst/>
              <a:gdLst/>
              <a:ahLst/>
              <a:cxnLst/>
              <a:rect l="0" t="0" r="0" b="0"/>
              <a:pathLst>
                <a:path w="120000" h="120000" extrusionOk="0">
                  <a:moveTo>
                    <a:pt x="0" y="64631"/>
                  </a:moveTo>
                  <a:lnTo>
                    <a:pt x="120000" y="0"/>
                  </a:lnTo>
                  <a:lnTo>
                    <a:pt x="120000" y="119999"/>
                  </a:lnTo>
                  <a:lnTo>
                    <a:pt x="0" y="119999"/>
                  </a:lnTo>
                  <a:lnTo>
                    <a:pt x="0" y="64631"/>
                  </a:lnTo>
                  <a:close/>
                </a:path>
              </a:pathLst>
            </a:custGeom>
            <a:grpFill/>
            <a:ln w="12700" cap="sq" cmpd="sng">
              <a:solidFill>
                <a:schemeClr val="lt1"/>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sp>
          <p:nvSpPr>
            <p:cNvPr id="29" name="任意多边形: 形状 28"/>
            <p:cNvSpPr/>
            <p:nvPr/>
          </p:nvSpPr>
          <p:spPr>
            <a:xfrm>
              <a:off x="4371992" y="854783"/>
              <a:ext cx="118590" cy="371845"/>
            </a:xfrm>
            <a:custGeom>
              <a:avLst/>
              <a:gdLst/>
              <a:ahLst/>
              <a:cxnLst/>
              <a:rect l="0" t="0" r="0" b="0"/>
              <a:pathLst>
                <a:path w="120000" h="120000" extrusionOk="0">
                  <a:moveTo>
                    <a:pt x="0" y="40536"/>
                  </a:moveTo>
                  <a:lnTo>
                    <a:pt x="120000" y="0"/>
                  </a:lnTo>
                  <a:lnTo>
                    <a:pt x="120000" y="120000"/>
                  </a:lnTo>
                  <a:lnTo>
                    <a:pt x="0" y="120000"/>
                  </a:lnTo>
                  <a:lnTo>
                    <a:pt x="0" y="40536"/>
                  </a:lnTo>
                  <a:close/>
                </a:path>
              </a:pathLst>
            </a:custGeom>
            <a:grpFill/>
            <a:ln w="12700" cap="sq" cmpd="sng">
              <a:solidFill>
                <a:schemeClr val="lt1"/>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sp>
          <p:nvSpPr>
            <p:cNvPr id="30" name="任意多边形: 形状 29"/>
            <p:cNvSpPr/>
            <p:nvPr/>
          </p:nvSpPr>
          <p:spPr>
            <a:xfrm>
              <a:off x="4533810" y="854783"/>
              <a:ext cx="118590" cy="371845"/>
            </a:xfrm>
            <a:custGeom>
              <a:avLst/>
              <a:gdLst/>
              <a:ahLst/>
              <a:cxnLst/>
              <a:rect l="0" t="0" r="0" b="0"/>
              <a:pathLst>
                <a:path w="120000" h="120000" extrusionOk="0">
                  <a:moveTo>
                    <a:pt x="0" y="0"/>
                  </a:moveTo>
                  <a:lnTo>
                    <a:pt x="120000" y="27123"/>
                  </a:lnTo>
                  <a:lnTo>
                    <a:pt x="120000" y="120000"/>
                  </a:lnTo>
                  <a:lnTo>
                    <a:pt x="0" y="120000"/>
                  </a:lnTo>
                  <a:lnTo>
                    <a:pt x="0" y="0"/>
                  </a:lnTo>
                  <a:close/>
                </a:path>
              </a:pathLst>
            </a:custGeom>
            <a:grpFill/>
            <a:ln w="12700" cap="sq" cmpd="sng">
              <a:solidFill>
                <a:schemeClr val="lt1"/>
              </a:solidFill>
              <a:prstDash val="solid"/>
              <a:miter/>
              <a:headEnd type="none" w="med" len="med"/>
              <a:tailEnd type="none" w="med" len="med"/>
            </a:ln>
          </p:spPr>
          <p:txBody>
            <a:bodyPr anchor="ctr"/>
            <a:lstStyle/>
            <a:p>
              <a:pPr algn="ctr" defTabSz="914377"/>
              <a:endParaRPr dirty="0">
                <a:solidFill>
                  <a:schemeClr val="tx1">
                    <a:lumMod val="65000"/>
                    <a:lumOff val="35000"/>
                  </a:schemeClr>
                </a:solidFill>
                <a:latin typeface="Arial"/>
                <a:ea typeface="微软雅黑"/>
              </a:endParaRPr>
            </a:p>
          </p:txBody>
        </p:sp>
        <p:sp>
          <p:nvSpPr>
            <p:cNvPr id="31" name="任意多边形: 形状 30"/>
            <p:cNvSpPr/>
            <p:nvPr/>
          </p:nvSpPr>
          <p:spPr>
            <a:xfrm>
              <a:off x="4695626" y="793825"/>
              <a:ext cx="118590" cy="432802"/>
            </a:xfrm>
            <a:custGeom>
              <a:avLst/>
              <a:gdLst/>
              <a:ahLst/>
              <a:cxnLst/>
              <a:rect l="0" t="0" r="0" b="0"/>
              <a:pathLst>
                <a:path w="120000" h="120000" extrusionOk="0">
                  <a:moveTo>
                    <a:pt x="0" y="36312"/>
                  </a:moveTo>
                  <a:lnTo>
                    <a:pt x="120000" y="0"/>
                  </a:lnTo>
                  <a:lnTo>
                    <a:pt x="120000" y="120000"/>
                  </a:lnTo>
                  <a:lnTo>
                    <a:pt x="0" y="120000"/>
                  </a:lnTo>
                  <a:lnTo>
                    <a:pt x="0" y="36312"/>
                  </a:lnTo>
                  <a:close/>
                </a:path>
              </a:pathLst>
            </a:custGeom>
            <a:grpFill/>
            <a:ln w="12700" cap="sq" cmpd="sng">
              <a:solidFill>
                <a:schemeClr val="lt1"/>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sp>
          <p:nvSpPr>
            <p:cNvPr id="32" name="任意多边形: 形状 31"/>
            <p:cNvSpPr/>
            <p:nvPr/>
          </p:nvSpPr>
          <p:spPr>
            <a:xfrm>
              <a:off x="4857442" y="659162"/>
              <a:ext cx="118590" cy="567464"/>
            </a:xfrm>
            <a:custGeom>
              <a:avLst/>
              <a:gdLst/>
              <a:ahLst/>
              <a:cxnLst/>
              <a:rect l="0" t="0" r="0" b="0"/>
              <a:pathLst>
                <a:path w="120000" h="120000" extrusionOk="0">
                  <a:moveTo>
                    <a:pt x="0" y="23835"/>
                  </a:moveTo>
                  <a:lnTo>
                    <a:pt x="120000" y="0"/>
                  </a:lnTo>
                  <a:lnTo>
                    <a:pt x="120000" y="120000"/>
                  </a:lnTo>
                  <a:lnTo>
                    <a:pt x="0" y="120000"/>
                  </a:lnTo>
                  <a:lnTo>
                    <a:pt x="0" y="23835"/>
                  </a:lnTo>
                  <a:close/>
                </a:path>
              </a:pathLst>
            </a:custGeom>
            <a:grpFill/>
            <a:ln w="12700" cap="sq" cmpd="sng">
              <a:solidFill>
                <a:schemeClr val="lt1"/>
              </a:solidFill>
              <a:prstDash val="solid"/>
              <a:miter/>
              <a:headEnd type="none" w="med" len="med"/>
              <a:tailEnd type="none" w="med" len="med"/>
            </a:ln>
          </p:spPr>
          <p:txBody>
            <a:bodyPr anchor="ctr"/>
            <a:lstStyle/>
            <a:p>
              <a:pPr algn="ctr" defTabSz="914377"/>
              <a:endParaRPr>
                <a:solidFill>
                  <a:schemeClr val="tx1">
                    <a:lumMod val="65000"/>
                    <a:lumOff val="35000"/>
                  </a:schemeClr>
                </a:solidFill>
                <a:latin typeface="Arial"/>
                <a:ea typeface="微软雅黑"/>
              </a:endParaRPr>
            </a:p>
          </p:txBody>
        </p:sp>
        <p:sp>
          <p:nvSpPr>
            <p:cNvPr id="33" name="任意多边形: 形状 32"/>
            <p:cNvSpPr/>
            <p:nvPr/>
          </p:nvSpPr>
          <p:spPr>
            <a:xfrm>
              <a:off x="4154760" y="503293"/>
              <a:ext cx="856553" cy="582017"/>
            </a:xfrm>
            <a:custGeom>
              <a:avLst/>
              <a:gdLst/>
              <a:ahLst/>
              <a:cxnLst/>
              <a:rect l="0" t="0" r="0" b="0"/>
              <a:pathLst>
                <a:path w="120000" h="120000" extrusionOk="0">
                  <a:moveTo>
                    <a:pt x="0" y="120000"/>
                  </a:moveTo>
                  <a:lnTo>
                    <a:pt x="50101" y="49187"/>
                  </a:lnTo>
                  <a:lnTo>
                    <a:pt x="71632" y="70317"/>
                  </a:lnTo>
                  <a:lnTo>
                    <a:pt x="120000" y="0"/>
                  </a:lnTo>
                </a:path>
              </a:pathLst>
            </a:custGeom>
            <a:grpFill/>
            <a:ln w="12700" cap="flat" cmpd="sng">
              <a:solidFill>
                <a:schemeClr val="accent1"/>
              </a:solidFill>
              <a:prstDash val="solid"/>
              <a:round/>
              <a:headEnd type="none" w="med" len="med"/>
              <a:tailEnd type="triangle" w="lg" len="lg"/>
            </a:ln>
          </p:spPr>
          <p:txBody>
            <a:bodyPr anchor="ctr"/>
            <a:lstStyle/>
            <a:p>
              <a:pPr algn="ctr" defTabSz="914377"/>
              <a:endParaRPr dirty="0">
                <a:solidFill>
                  <a:schemeClr val="tx1">
                    <a:lumMod val="65000"/>
                    <a:lumOff val="35000"/>
                  </a:schemeClr>
                </a:solidFill>
                <a:latin typeface="Arial"/>
                <a:ea typeface="微软雅黑"/>
              </a:endParaRPr>
            </a:p>
          </p:txBody>
        </p:sp>
      </p:grpSp>
      <p:cxnSp>
        <p:nvCxnSpPr>
          <p:cNvPr id="5" name="直接箭头连接符 4"/>
          <p:cNvCxnSpPr/>
          <p:nvPr/>
        </p:nvCxnSpPr>
        <p:spPr>
          <a:xfrm>
            <a:off x="941311" y="4682956"/>
            <a:ext cx="9610180" cy="1916"/>
          </a:xfrm>
          <a:prstGeom prst="straightConnector1">
            <a:avLst/>
          </a:prstGeom>
          <a:noFill/>
          <a:ln w="12700" cap="flat" cmpd="sng">
            <a:solidFill>
              <a:schemeClr val="accent6"/>
            </a:solidFill>
            <a:prstDash val="solid"/>
            <a:round/>
            <a:headEnd type="none" w="med" len="med"/>
            <a:tailEnd type="none" w="med" len="med"/>
          </a:ln>
        </p:spPr>
      </p:cxnSp>
      <p:sp>
        <p:nvSpPr>
          <p:cNvPr id="44" name="矩形 43"/>
          <p:cNvSpPr/>
          <p:nvPr/>
        </p:nvSpPr>
        <p:spPr>
          <a:xfrm>
            <a:off x="1186291" y="5306977"/>
            <a:ext cx="9365199" cy="845616"/>
          </a:xfrm>
          <a:prstGeom prst="rect">
            <a:avLst/>
          </a:prstGeom>
        </p:spPr>
        <p:txBody>
          <a:bodyPr wrap="square">
            <a:spAutoFit/>
          </a:bodyPr>
          <a:lstStyle/>
          <a:p>
            <a:pPr algn="just" defTabSz="914377">
              <a:lnSpc>
                <a:spcPct val="120000"/>
              </a:lnSpc>
            </a:pPr>
            <a:r>
              <a:rPr lang="zh-CN" altLang="en-US" sz="1400" dirty="0">
                <a:solidFill>
                  <a:schemeClr val="bg1"/>
                </a:solidFill>
                <a:latin typeface="Arial"/>
                <a:ea typeface="微软雅黑"/>
              </a:rPr>
              <a:t>用户可以在投影仪或者计算机上进行演示，也可以将演示文稿打印出来，制作成胶片，以便应用到更广泛的领域中。利用</a:t>
            </a:r>
            <a:r>
              <a:rPr lang="en-US" altLang="zh-CN" sz="1400" dirty="0">
                <a:solidFill>
                  <a:schemeClr val="bg1"/>
                </a:solidFill>
                <a:latin typeface="Arial"/>
                <a:ea typeface="微软雅黑"/>
              </a:rPr>
              <a:t>Microsoft Office PowerPoint</a:t>
            </a:r>
            <a:r>
              <a:rPr lang="zh-CN" altLang="en-US" sz="1400" dirty="0">
                <a:solidFill>
                  <a:schemeClr val="bg1"/>
                </a:solidFill>
                <a:latin typeface="Arial"/>
                <a:ea typeface="微软雅黑"/>
              </a:rPr>
              <a:t>不仅可以创建演示文稿，还可以在互联网上召开面对面会议、远程会议或在网上给观众展示演示文稿</a:t>
            </a:r>
          </a:p>
        </p:txBody>
      </p:sp>
      <p:sp>
        <p:nvSpPr>
          <p:cNvPr id="45" name="矩形 44"/>
          <p:cNvSpPr/>
          <p:nvPr/>
        </p:nvSpPr>
        <p:spPr>
          <a:xfrm>
            <a:off x="1186291" y="4790891"/>
            <a:ext cx="6096000" cy="497316"/>
          </a:xfrm>
          <a:prstGeom prst="rect">
            <a:avLst/>
          </a:prstGeom>
        </p:spPr>
        <p:txBody>
          <a:bodyPr>
            <a:spAutoFit/>
          </a:bodyPr>
          <a:lstStyle/>
          <a:p>
            <a:pPr algn="just" defTabSz="914377">
              <a:lnSpc>
                <a:spcPct val="120000"/>
              </a:lnSpc>
            </a:pPr>
            <a:r>
              <a:rPr lang="zh-CN" altLang="en-US" sz="2400" dirty="0">
                <a:solidFill>
                  <a:schemeClr val="bg1"/>
                </a:solidFill>
                <a:latin typeface="Arial"/>
                <a:ea typeface="微软雅黑"/>
              </a:rPr>
              <a:t>服务体系</a:t>
            </a:r>
          </a:p>
        </p:txBody>
      </p:sp>
    </p:spTree>
    <p:extLst>
      <p:ext uri="{BB962C8B-B14F-4D97-AF65-F5344CB8AC3E}">
        <p14:creationId xmlns:p14="http://schemas.microsoft.com/office/powerpoint/2010/main" val="405974164"/>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41"/>
          <p:cNvSpPr/>
          <p:nvPr/>
        </p:nvSpPr>
        <p:spPr>
          <a:xfrm>
            <a:off x="1233715" y="1742596"/>
            <a:ext cx="2680784" cy="4185608"/>
          </a:xfrm>
          <a:prstGeom prst="roundRect">
            <a:avLst>
              <a:gd name="adj" fmla="val 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dirty="0">
              <a:solidFill>
                <a:schemeClr val="tx1">
                  <a:lumMod val="75000"/>
                  <a:lumOff val="25000"/>
                </a:schemeClr>
              </a:solidFill>
              <a:latin typeface="Arial"/>
              <a:ea typeface="微软雅黑"/>
            </a:endParaRPr>
          </a:p>
        </p:txBody>
      </p:sp>
      <p:sp>
        <p:nvSpPr>
          <p:cNvPr id="14" name="Rectangle 15"/>
          <p:cNvSpPr/>
          <p:nvPr/>
        </p:nvSpPr>
        <p:spPr bwMode="auto">
          <a:xfrm>
            <a:off x="1362335" y="5219388"/>
            <a:ext cx="2434755" cy="381189"/>
          </a:xfrm>
          <a:prstGeom prst="rect">
            <a:avLst/>
          </a:prstGeom>
          <a:solidFill>
            <a:srgbClr val="FEA8A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4377">
              <a:defRPr/>
            </a:pPr>
            <a:r>
              <a:rPr lang="zh-CN" altLang="en-US" sz="1600" dirty="0">
                <a:solidFill>
                  <a:schemeClr val="tx1">
                    <a:lumMod val="75000"/>
                    <a:lumOff val="25000"/>
                  </a:schemeClr>
                </a:solidFill>
                <a:latin typeface="Arial"/>
                <a:ea typeface="微软雅黑"/>
              </a:rPr>
              <a:t>行业前景</a:t>
            </a:r>
          </a:p>
        </p:txBody>
      </p:sp>
      <p:sp>
        <p:nvSpPr>
          <p:cNvPr id="16" name="Freeform: Shape 49"/>
          <p:cNvSpPr>
            <a:spLocks/>
          </p:cNvSpPr>
          <p:nvPr/>
        </p:nvSpPr>
        <p:spPr bwMode="auto">
          <a:xfrm>
            <a:off x="2207054" y="2025634"/>
            <a:ext cx="745316" cy="74531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FEA8AE"/>
          </a:solidFill>
          <a:ln>
            <a:noFill/>
          </a:ln>
          <a:extLst/>
        </p:spPr>
        <p:txBody>
          <a:bodyPr anchor="ctr"/>
          <a:lstStyle/>
          <a:p>
            <a:pPr algn="ctr" defTabSz="914377"/>
            <a:endParaRPr>
              <a:solidFill>
                <a:schemeClr val="tx1">
                  <a:lumMod val="75000"/>
                  <a:lumOff val="25000"/>
                </a:schemeClr>
              </a:solidFill>
              <a:latin typeface="Arial"/>
              <a:ea typeface="微软雅黑"/>
            </a:endParaRPr>
          </a:p>
        </p:txBody>
      </p:sp>
      <p:sp>
        <p:nvSpPr>
          <p:cNvPr id="20" name="矩形 19"/>
          <p:cNvSpPr/>
          <p:nvPr/>
        </p:nvSpPr>
        <p:spPr>
          <a:xfrm>
            <a:off x="1455852" y="3326484"/>
            <a:ext cx="2236511" cy="1362681"/>
          </a:xfrm>
          <a:prstGeom prst="rect">
            <a:avLst/>
          </a:prstGeom>
        </p:spPr>
        <p:txBody>
          <a:bodyPr wrap="square">
            <a:spAutoFit/>
          </a:bodyPr>
          <a:lstStyle/>
          <a:p>
            <a:pPr defTabSz="914377">
              <a:lnSpc>
                <a:spcPct val="120000"/>
              </a:lnSpc>
            </a:pPr>
            <a:r>
              <a:rPr lang="zh-CN" altLang="en-US" sz="1400" dirty="0">
                <a:solidFill>
                  <a:schemeClr val="tx1">
                    <a:lumMod val="75000"/>
                    <a:lumOff val="25000"/>
                  </a:schemeClr>
                </a:solidFill>
                <a:latin typeface="Arial"/>
                <a:ea typeface="微软雅黑"/>
              </a:rPr>
              <a:t>用户可以在投影仪或者计算机上进行演示也可以将演示文稿打印出来制作成胶片以便应用到更广泛的领域中</a:t>
            </a:r>
          </a:p>
        </p:txBody>
      </p:sp>
      <p:sp>
        <p:nvSpPr>
          <p:cNvPr id="12" name="Rectangle: Rounded Corners 53"/>
          <p:cNvSpPr/>
          <p:nvPr/>
        </p:nvSpPr>
        <p:spPr>
          <a:xfrm>
            <a:off x="4727327" y="1742596"/>
            <a:ext cx="2680784" cy="4185608"/>
          </a:xfrm>
          <a:prstGeom prst="roundRect">
            <a:avLst>
              <a:gd name="adj" fmla="val 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dirty="0">
              <a:solidFill>
                <a:schemeClr val="tx1">
                  <a:lumMod val="75000"/>
                  <a:lumOff val="25000"/>
                </a:schemeClr>
              </a:solidFill>
              <a:latin typeface="Arial"/>
              <a:ea typeface="微软雅黑"/>
            </a:endParaRPr>
          </a:p>
        </p:txBody>
      </p:sp>
      <p:sp>
        <p:nvSpPr>
          <p:cNvPr id="17" name="Freeform: Shape 50"/>
          <p:cNvSpPr>
            <a:spLocks/>
          </p:cNvSpPr>
          <p:nvPr/>
        </p:nvSpPr>
        <p:spPr bwMode="auto">
          <a:xfrm>
            <a:off x="5711879" y="2025634"/>
            <a:ext cx="745316" cy="74531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FEA8AE"/>
          </a:solidFill>
          <a:ln>
            <a:noFill/>
          </a:ln>
          <a:extLst/>
        </p:spPr>
        <p:txBody>
          <a:bodyPr anchor="ctr"/>
          <a:lstStyle/>
          <a:p>
            <a:pPr algn="ctr" defTabSz="914377"/>
            <a:endParaRPr dirty="0">
              <a:solidFill>
                <a:schemeClr val="tx1">
                  <a:lumMod val="75000"/>
                  <a:lumOff val="25000"/>
                </a:schemeClr>
              </a:solidFill>
              <a:latin typeface="Arial"/>
              <a:ea typeface="微软雅黑"/>
            </a:endParaRPr>
          </a:p>
        </p:txBody>
      </p:sp>
      <p:sp>
        <p:nvSpPr>
          <p:cNvPr id="18" name="Rectangle 54"/>
          <p:cNvSpPr/>
          <p:nvPr/>
        </p:nvSpPr>
        <p:spPr bwMode="auto">
          <a:xfrm>
            <a:off x="4867160" y="5219388"/>
            <a:ext cx="2434755" cy="381189"/>
          </a:xfrm>
          <a:prstGeom prst="rect">
            <a:avLst/>
          </a:prstGeom>
          <a:solidFill>
            <a:srgbClr val="FEA8A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4377">
              <a:defRPr/>
            </a:pPr>
            <a:r>
              <a:rPr lang="zh-CN" altLang="en-US" sz="1600" dirty="0">
                <a:solidFill>
                  <a:schemeClr val="tx1">
                    <a:lumMod val="75000"/>
                    <a:lumOff val="25000"/>
                  </a:schemeClr>
                </a:solidFill>
                <a:latin typeface="Arial"/>
                <a:ea typeface="微软雅黑"/>
              </a:rPr>
              <a:t>行业前景</a:t>
            </a:r>
          </a:p>
        </p:txBody>
      </p:sp>
      <p:sp>
        <p:nvSpPr>
          <p:cNvPr id="22" name="矩形 21"/>
          <p:cNvSpPr/>
          <p:nvPr/>
        </p:nvSpPr>
        <p:spPr>
          <a:xfrm>
            <a:off x="4949464" y="3326484"/>
            <a:ext cx="2236511" cy="1362681"/>
          </a:xfrm>
          <a:prstGeom prst="rect">
            <a:avLst/>
          </a:prstGeom>
        </p:spPr>
        <p:txBody>
          <a:bodyPr wrap="square">
            <a:spAutoFit/>
          </a:bodyPr>
          <a:lstStyle/>
          <a:p>
            <a:pPr defTabSz="914377">
              <a:lnSpc>
                <a:spcPct val="120000"/>
              </a:lnSpc>
            </a:pPr>
            <a:r>
              <a:rPr lang="zh-CN" altLang="en-US" sz="1400" dirty="0">
                <a:solidFill>
                  <a:schemeClr val="tx1">
                    <a:lumMod val="75000"/>
                    <a:lumOff val="25000"/>
                  </a:schemeClr>
                </a:solidFill>
                <a:latin typeface="Arial"/>
                <a:ea typeface="微软雅黑"/>
              </a:rPr>
              <a:t>用户可以在投影仪或者计算机上进行演示也可以将演示文稿打印出来制作成胶片以便应用到更广泛的领域中</a:t>
            </a:r>
          </a:p>
        </p:txBody>
      </p:sp>
      <p:sp>
        <p:nvSpPr>
          <p:cNvPr id="11" name="Rectangle: Rounded Corners 60"/>
          <p:cNvSpPr/>
          <p:nvPr/>
        </p:nvSpPr>
        <p:spPr>
          <a:xfrm>
            <a:off x="8277503" y="1742596"/>
            <a:ext cx="2680784" cy="4185608"/>
          </a:xfrm>
          <a:prstGeom prst="roundRect">
            <a:avLst>
              <a:gd name="adj" fmla="val 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schemeClr val="tx1">
                  <a:lumMod val="75000"/>
                  <a:lumOff val="25000"/>
                </a:schemeClr>
              </a:solidFill>
              <a:latin typeface="Arial"/>
              <a:ea typeface="微软雅黑"/>
            </a:endParaRPr>
          </a:p>
        </p:txBody>
      </p:sp>
      <p:sp>
        <p:nvSpPr>
          <p:cNvPr id="15" name="Freeform: Shape 48"/>
          <p:cNvSpPr>
            <a:spLocks/>
          </p:cNvSpPr>
          <p:nvPr/>
        </p:nvSpPr>
        <p:spPr bwMode="auto">
          <a:xfrm>
            <a:off x="9262055" y="2025634"/>
            <a:ext cx="745316" cy="74531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FEA8AE"/>
          </a:solidFill>
          <a:ln>
            <a:noFill/>
          </a:ln>
          <a:extLst/>
        </p:spPr>
        <p:txBody>
          <a:bodyPr anchor="ctr"/>
          <a:lstStyle/>
          <a:p>
            <a:pPr algn="ctr" defTabSz="914377"/>
            <a:endParaRPr>
              <a:solidFill>
                <a:schemeClr val="tx1">
                  <a:lumMod val="75000"/>
                  <a:lumOff val="25000"/>
                </a:schemeClr>
              </a:solidFill>
              <a:latin typeface="Arial"/>
              <a:ea typeface="微软雅黑"/>
            </a:endParaRPr>
          </a:p>
        </p:txBody>
      </p:sp>
      <p:sp>
        <p:nvSpPr>
          <p:cNvPr id="19" name="Rectangle 61"/>
          <p:cNvSpPr/>
          <p:nvPr/>
        </p:nvSpPr>
        <p:spPr bwMode="auto">
          <a:xfrm>
            <a:off x="8417336" y="5219388"/>
            <a:ext cx="2434755" cy="381189"/>
          </a:xfrm>
          <a:prstGeom prst="rect">
            <a:avLst/>
          </a:prstGeom>
          <a:solidFill>
            <a:srgbClr val="FEA8A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914377">
              <a:defRPr/>
            </a:pPr>
            <a:r>
              <a:rPr lang="zh-CN" altLang="en-US" sz="1600" dirty="0">
                <a:solidFill>
                  <a:schemeClr val="tx1">
                    <a:lumMod val="75000"/>
                    <a:lumOff val="25000"/>
                  </a:schemeClr>
                </a:solidFill>
                <a:latin typeface="Arial"/>
                <a:ea typeface="微软雅黑"/>
              </a:rPr>
              <a:t>行业前景</a:t>
            </a:r>
          </a:p>
        </p:txBody>
      </p:sp>
      <p:sp>
        <p:nvSpPr>
          <p:cNvPr id="23" name="矩形 22"/>
          <p:cNvSpPr/>
          <p:nvPr/>
        </p:nvSpPr>
        <p:spPr>
          <a:xfrm>
            <a:off x="8516458" y="3326484"/>
            <a:ext cx="2236511" cy="1362681"/>
          </a:xfrm>
          <a:prstGeom prst="rect">
            <a:avLst/>
          </a:prstGeom>
        </p:spPr>
        <p:txBody>
          <a:bodyPr wrap="square">
            <a:spAutoFit/>
          </a:bodyPr>
          <a:lstStyle/>
          <a:p>
            <a:pPr defTabSz="914377">
              <a:lnSpc>
                <a:spcPct val="120000"/>
              </a:lnSpc>
            </a:pPr>
            <a:r>
              <a:rPr lang="zh-CN" altLang="en-US" sz="1400" dirty="0">
                <a:solidFill>
                  <a:schemeClr val="tx1">
                    <a:lumMod val="75000"/>
                    <a:lumOff val="25000"/>
                  </a:schemeClr>
                </a:solidFill>
                <a:latin typeface="Arial"/>
                <a:ea typeface="微软雅黑"/>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863339819"/>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003553A-6B00-4C32-9C4B-663714CD62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862" b="5763"/>
          <a:stretch/>
        </p:blipFill>
        <p:spPr>
          <a:xfrm>
            <a:off x="0" y="0"/>
            <a:ext cx="12192000" cy="6858000"/>
          </a:xfrm>
          <a:prstGeom prst="rect">
            <a:avLst/>
          </a:prstGeom>
        </p:spPr>
      </p:pic>
      <p:sp>
        <p:nvSpPr>
          <p:cNvPr id="2" name="文本框 1">
            <a:extLst>
              <a:ext uri="{FF2B5EF4-FFF2-40B4-BE49-F238E27FC236}">
                <a16:creationId xmlns:a16="http://schemas.microsoft.com/office/drawing/2014/main" xmlns="" id="{E8E0951B-4E0E-48FB-B583-7318E8E7CA34}"/>
              </a:ext>
            </a:extLst>
          </p:cNvPr>
          <p:cNvSpPr txBox="1"/>
          <p:nvPr/>
        </p:nvSpPr>
        <p:spPr>
          <a:xfrm>
            <a:off x="4296455" y="2505670"/>
            <a:ext cx="3672115" cy="923330"/>
          </a:xfrm>
          <a:prstGeom prst="rect">
            <a:avLst/>
          </a:prstGeom>
          <a:noFill/>
        </p:spPr>
        <p:txBody>
          <a:bodyPr wrap="square" rtlCol="0">
            <a:spAutoFit/>
          </a:bodyPr>
          <a:lstStyle/>
          <a:p>
            <a:r>
              <a:rPr lang="en-US" altLang="zh-CN" sz="5400" b="1" u="sng" dirty="0">
                <a:solidFill>
                  <a:schemeClr val="bg1"/>
                </a:solidFill>
              </a:rPr>
              <a:t>PART TWO</a:t>
            </a:r>
            <a:endParaRPr lang="zh-CN" altLang="en-US" sz="5400" b="1" u="sng" dirty="0">
              <a:solidFill>
                <a:schemeClr val="bg1"/>
              </a:solidFill>
            </a:endParaRPr>
          </a:p>
        </p:txBody>
      </p:sp>
      <p:sp>
        <p:nvSpPr>
          <p:cNvPr id="22" name="矩形 21">
            <a:extLst>
              <a:ext uri="{FF2B5EF4-FFF2-40B4-BE49-F238E27FC236}">
                <a16:creationId xmlns:a16="http://schemas.microsoft.com/office/drawing/2014/main" xmlns="" id="{9C8D597C-9E4A-463A-8876-45E4E53FA53A}"/>
              </a:ext>
            </a:extLst>
          </p:cNvPr>
          <p:cNvSpPr/>
          <p:nvPr/>
        </p:nvSpPr>
        <p:spPr bwMode="auto">
          <a:xfrm>
            <a:off x="4911909" y="3598350"/>
            <a:ext cx="352622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4400" b="1" dirty="0">
                <a:solidFill>
                  <a:schemeClr val="bg1"/>
                </a:solidFill>
                <a:latin typeface="微软雅黑" panose="020B0503020204020204" charset="-122"/>
                <a:ea typeface="微软雅黑" panose="020B0503020204020204" charset="-122"/>
              </a:rPr>
              <a:t>项目展示</a:t>
            </a:r>
          </a:p>
        </p:txBody>
      </p:sp>
    </p:spTree>
    <p:extLst>
      <p:ext uri="{BB962C8B-B14F-4D97-AF65-F5344CB8AC3E}">
        <p14:creationId xmlns:p14="http://schemas.microsoft.com/office/powerpoint/2010/main" val="850000403"/>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sld>
</file>

<file path=ppt/theme/theme1.xml><?xml version="1.0" encoding="utf-8"?>
<a:theme xmlns:a="http://schemas.openxmlformats.org/drawingml/2006/main" name="Office 主题​​">
  <a:themeElements>
    <a:clrScheme name="自定义 358">
      <a:dk1>
        <a:sysClr val="windowText" lastClr="000000"/>
      </a:dk1>
      <a:lt1>
        <a:sysClr val="window" lastClr="FFFFFF"/>
      </a:lt1>
      <a:dk2>
        <a:srgbClr val="44546A"/>
      </a:dk2>
      <a:lt2>
        <a:srgbClr val="E7E6E6"/>
      </a:lt2>
      <a:accent1>
        <a:srgbClr val="FFFFFF"/>
      </a:accent1>
      <a:accent2>
        <a:srgbClr val="AFCCD2"/>
      </a:accent2>
      <a:accent3>
        <a:srgbClr val="FFFFFF"/>
      </a:accent3>
      <a:accent4>
        <a:srgbClr val="AFCCD2"/>
      </a:accent4>
      <a:accent5>
        <a:srgbClr val="FFFFFF"/>
      </a:accent5>
      <a:accent6>
        <a:srgbClr val="AFCCD2"/>
      </a:accent6>
      <a:hlink>
        <a:srgbClr val="FFFFFF"/>
      </a:hlink>
      <a:folHlink>
        <a:srgbClr val="FFFFF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1394</Words>
  <Application>Microsoft Office PowerPoint</Application>
  <PresentationFormat>宽屏</PresentationFormat>
  <Paragraphs>179</Paragraphs>
  <Slides>24</Slides>
  <Notes>13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Lato Regular</vt:lpstr>
      <vt:lpstr>Lora</vt:lpstr>
      <vt:lpstr>Open Sans</vt:lpstr>
      <vt:lpstr>等线</vt:lpstr>
      <vt:lpstr>等线 Light</vt:lpstr>
      <vt:lpstr>宋体</vt:lpstr>
      <vt:lpstr>微软雅黑</vt:lpstr>
      <vt:lpstr>Arial</vt:lpstr>
      <vt:lpstr>Arial Black</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12</cp:revision>
  <dcterms:created xsi:type="dcterms:W3CDTF">2018-06-05T08:16:19Z</dcterms:created>
  <dcterms:modified xsi:type="dcterms:W3CDTF">2018-07-14T14:45:34Z</dcterms:modified>
</cp:coreProperties>
</file>