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6" r:id="rId2"/>
    <p:sldId id="273" r:id="rId3"/>
    <p:sldId id="280" r:id="rId4"/>
    <p:sldId id="285" r:id="rId5"/>
    <p:sldId id="289" r:id="rId6"/>
    <p:sldId id="292" r:id="rId7"/>
    <p:sldId id="277" r:id="rId8"/>
    <p:sldId id="275" r:id="rId9"/>
    <p:sldId id="281" r:id="rId10"/>
    <p:sldId id="276" r:id="rId11"/>
    <p:sldId id="274" r:id="rId12"/>
    <p:sldId id="264" r:id="rId13"/>
    <p:sldId id="288" r:id="rId14"/>
    <p:sldId id="265" r:id="rId15"/>
    <p:sldId id="282" r:id="rId16"/>
    <p:sldId id="279" r:id="rId17"/>
    <p:sldId id="267" r:id="rId18"/>
    <p:sldId id="266" r:id="rId19"/>
    <p:sldId id="278" r:id="rId20"/>
    <p:sldId id="283" r:id="rId21"/>
    <p:sldId id="290" r:id="rId22"/>
    <p:sldId id="291" r:id="rId23"/>
    <p:sldId id="284" r:id="rId24"/>
    <p:sldId id="293" r:id="rId25"/>
    <p:sldId id="262" r:id="rId26"/>
    <p:sldId id="271" r:id="rId27"/>
    <p:sldId id="272" r:id="rId28"/>
    <p:sldId id="294" r:id="rId29"/>
    <p:sldId id="295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DC3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725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DF431D-62C5-4F35-937F-A8184D94E0C3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036E48-CE7A-4CF4-88B1-17B6AE7922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52351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036E48-CE7A-4CF4-88B1-17B6AE792281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25991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036E48-CE7A-4CF4-88B1-17B6AE792281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26484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40549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https://pixabay.com/zh/photos/download/teddy-bear-620761_1280.jpg?attachment</a:t>
            </a:r>
          </a:p>
          <a:p>
            <a:r>
              <a:rPr lang="en-US" altLang="zh-CN" dirty="0"/>
              <a:t>https://pixabay.com/zh/photos/download/doll-200759_1280.jpg?attachment</a:t>
            </a:r>
          </a:p>
          <a:p>
            <a:r>
              <a:rPr lang="en-US" altLang="zh-CN" dirty="0"/>
              <a:t>https://pixabay.com/zh/photos/download/teddy-164932_1280.jpg?attachment</a:t>
            </a:r>
          </a:p>
          <a:p>
            <a:r>
              <a:rPr lang="en-US" altLang="zh-CN" dirty="0"/>
              <a:t>https://pixabay.com/zh/photos/download/sheep-719487_1280.jpg?attachment</a:t>
            </a:r>
          </a:p>
          <a:p>
            <a:r>
              <a:rPr lang="en-US" altLang="zh-CN" dirty="0"/>
              <a:t>https://pixabay.com/zh/photos/download/luigi-559832_1280.jpg?attachment</a:t>
            </a:r>
          </a:p>
          <a:p>
            <a:r>
              <a:rPr lang="en-US" altLang="zh-CN" dirty="0"/>
              <a:t>https://pixabay.com/zh/photos/download/love-275290_1280.jpg?attachment</a:t>
            </a:r>
          </a:p>
          <a:p>
            <a:r>
              <a:rPr lang="en-US" altLang="zh-CN" dirty="0"/>
              <a:t>https://pixabay.com/zh/photos/download/warrior-498250_1280.jpg?attachment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36555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036E48-CE7A-4CF4-88B1-17B6AE792281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7047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76159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036E48-CE7A-4CF4-88B1-17B6AE792281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16378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21561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50751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036E48-CE7A-4CF4-88B1-17B6AE792281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4599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127B0-1E9D-42D7-8002-D565E5E465A7}" type="datetimeFigureOut">
              <a:rPr lang="zh-CN" altLang="en-US" smtClean="0"/>
              <a:t>2016/11/7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6057678" y="244645"/>
            <a:ext cx="5664400" cy="6458854"/>
            <a:chOff x="4427538" y="954088"/>
            <a:chExt cx="3333750" cy="3729038"/>
          </a:xfrm>
        </p:grpSpPr>
        <p:sp>
          <p:nvSpPr>
            <p:cNvPr id="7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816609" y="3143005"/>
            <a:ext cx="48566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IDEAS</a:t>
            </a:r>
            <a:r>
              <a:rPr lang="zh-CN" altLang="en-US" sz="4000" b="1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商务汇报</a:t>
            </a:r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模版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886522" y="5135165"/>
            <a:ext cx="2180938" cy="396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/xxxxxx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723308" y="1759268"/>
            <a:ext cx="3574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2017</a:t>
            </a:r>
            <a:endParaRPr lang="zh-CN" altLang="en-US" sz="9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888879" y="4034318"/>
            <a:ext cx="44338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2400" dirty="0"/>
          </a:p>
        </p:txBody>
      </p:sp>
      <p:sp>
        <p:nvSpPr>
          <p:cNvPr id="93" name="Freeform 34"/>
          <p:cNvSpPr>
            <a:spLocks noEditPoints="1"/>
          </p:cNvSpPr>
          <p:nvPr/>
        </p:nvSpPr>
        <p:spPr bwMode="auto">
          <a:xfrm>
            <a:off x="5308223" y="3550072"/>
            <a:ext cx="695370" cy="330291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任意多边形 93"/>
          <p:cNvSpPr/>
          <p:nvPr/>
        </p:nvSpPr>
        <p:spPr>
          <a:xfrm>
            <a:off x="496274" y="3644694"/>
            <a:ext cx="4403354" cy="288410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53" y="connsiteY0-154"/>
              </a:cxn>
              <a:cxn ang="0">
                <a:pos x="connsiteX1-155" y="connsiteY1-156"/>
              </a:cxn>
              <a:cxn ang="0">
                <a:pos x="connsiteX2-157" y="connsiteY2-158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563561" y="2216662"/>
            <a:ext cx="7268636" cy="3589867"/>
            <a:chOff x="1857356" y="1500180"/>
            <a:chExt cx="5451477" cy="2692400"/>
          </a:xfrm>
          <a:solidFill>
            <a:srgbClr val="9DC3E6"/>
          </a:solidFill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389210" y="1439406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612110" y="3359670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700674" y="3234751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请在此处添加一个关键句</a:t>
            </a:r>
          </a:p>
        </p:txBody>
      </p:sp>
      <p:grpSp>
        <p:nvGrpSpPr>
          <p:cNvPr id="213" name="组合 21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14" name="任意多边形 21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" name="组合 21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6" name="文本框 21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4447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146634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68784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27787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2216570" y="2282614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289210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4151183" y="36504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6671367" y="31649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9200251" y="2745913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971742" y="4235215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3563047" y="481996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172374" y="430101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8743425" y="4004796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4" name="任意多边形 2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62217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58050"/>
            <a:ext cx="2390135" cy="1513859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99102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58049"/>
            <a:ext cx="2390135" cy="1513859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8" name="任意多边形 1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" name="文本框 1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4864349" y="5172860"/>
            <a:ext cx="2259163" cy="971669"/>
            <a:chOff x="3491880" y="3612802"/>
            <a:chExt cx="1943880" cy="855526"/>
          </a:xfrm>
        </p:grpSpPr>
        <p:sp>
          <p:nvSpPr>
            <p:cNvPr id="38" name="TextBox 29"/>
            <p:cNvSpPr txBox="1"/>
            <p:nvPr/>
          </p:nvSpPr>
          <p:spPr>
            <a:xfrm>
              <a:off x="3645761" y="361280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39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7897368" y="4815532"/>
            <a:ext cx="2259163" cy="932781"/>
            <a:chOff x="3491880" y="3647042"/>
            <a:chExt cx="1943880" cy="821286"/>
          </a:xfrm>
        </p:grpSpPr>
        <p:sp>
          <p:nvSpPr>
            <p:cNvPr id="42" name="TextBox 29"/>
            <p:cNvSpPr txBox="1"/>
            <p:nvPr/>
          </p:nvSpPr>
          <p:spPr>
            <a:xfrm>
              <a:off x="3645761" y="364704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3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733422" y="4815534"/>
            <a:ext cx="2259163" cy="932783"/>
            <a:chOff x="3491880" y="3647041"/>
            <a:chExt cx="1943880" cy="821287"/>
          </a:xfrm>
        </p:grpSpPr>
        <p:sp>
          <p:nvSpPr>
            <p:cNvPr id="45" name="TextBox 29"/>
            <p:cNvSpPr txBox="1"/>
            <p:nvPr/>
          </p:nvSpPr>
          <p:spPr>
            <a:xfrm>
              <a:off x="3645761" y="3647041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6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941289" y="2568205"/>
            <a:ext cx="1935041" cy="2192475"/>
            <a:chOff x="4427538" y="954088"/>
            <a:chExt cx="3333750" cy="3729038"/>
          </a:xfrm>
        </p:grpSpPr>
        <p:sp>
          <p:nvSpPr>
            <p:cNvPr id="4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8044913" y="2539512"/>
            <a:ext cx="1935041" cy="2192475"/>
            <a:chOff x="4427538" y="954088"/>
            <a:chExt cx="3333750" cy="3729038"/>
          </a:xfrm>
        </p:grpSpPr>
        <p:sp>
          <p:nvSpPr>
            <p:cNvPr id="99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4605190" y="1933596"/>
            <a:ext cx="2797628" cy="3040743"/>
            <a:chOff x="4427538" y="954088"/>
            <a:chExt cx="3333750" cy="3729038"/>
          </a:xfrm>
        </p:grpSpPr>
        <p:sp>
          <p:nvSpPr>
            <p:cNvPr id="142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3790496" y="754743"/>
            <a:ext cx="4540704" cy="1074057"/>
            <a:chOff x="3659868" y="841828"/>
            <a:chExt cx="4540704" cy="1074057"/>
          </a:xfrm>
        </p:grpSpPr>
        <p:sp>
          <p:nvSpPr>
            <p:cNvPr id="185" name="任意多边形 18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7" name="文本框 18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本章小结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426686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917327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416844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75969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66610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66127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78326" y="2366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426686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917327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416844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75969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66610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66127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426686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917327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416844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75969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66610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54724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45365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448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904007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94648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94165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936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4"/>
          <p:cNvGrpSpPr>
            <a:grpSpLocks noChangeAspect="1"/>
          </p:cNvGrpSpPr>
          <p:nvPr/>
        </p:nvGrpSpPr>
        <p:grpSpPr bwMode="auto">
          <a:xfrm>
            <a:off x="943429" y="2225810"/>
            <a:ext cx="4349264" cy="3604607"/>
            <a:chOff x="4405" y="1302"/>
            <a:chExt cx="2359" cy="2115"/>
          </a:xfrm>
          <a:solidFill>
            <a:schemeClr val="tx1"/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7215692" y="2575182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5452387" y="2532369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7360413" y="3006461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椭圆 31"/>
          <p:cNvSpPr/>
          <p:nvPr/>
        </p:nvSpPr>
        <p:spPr>
          <a:xfrm>
            <a:off x="6151541" y="2598034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一季度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215692" y="3450186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5452387" y="340737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任意多边形 82"/>
          <p:cNvSpPr/>
          <p:nvPr/>
        </p:nvSpPr>
        <p:spPr>
          <a:xfrm>
            <a:off x="7360413" y="388146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椭圆 31"/>
          <p:cNvSpPr/>
          <p:nvPr/>
        </p:nvSpPr>
        <p:spPr>
          <a:xfrm>
            <a:off x="6151541" y="347303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二季度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7215692" y="4339489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5452387" y="429667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任意多边形 86"/>
          <p:cNvSpPr/>
          <p:nvPr/>
        </p:nvSpPr>
        <p:spPr>
          <a:xfrm>
            <a:off x="7360413" y="477076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椭圆 31"/>
          <p:cNvSpPr/>
          <p:nvPr/>
        </p:nvSpPr>
        <p:spPr>
          <a:xfrm>
            <a:off x="6151541" y="436234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三季度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15692" y="5251838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5452387" y="5209025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7360413" y="5683117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椭圆 31"/>
          <p:cNvSpPr/>
          <p:nvPr/>
        </p:nvSpPr>
        <p:spPr>
          <a:xfrm>
            <a:off x="6151541" y="5274690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四季度</a:t>
            </a:r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8" name="任意多边形 7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9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0" name="文本框 7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13771" y="2190606"/>
            <a:ext cx="3801281" cy="1062504"/>
            <a:chOff x="400884" y="1202286"/>
            <a:chExt cx="2850961" cy="797001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12854" y="3209723"/>
            <a:ext cx="3675797" cy="1062504"/>
            <a:chOff x="494997" y="1202286"/>
            <a:chExt cx="2756848" cy="797001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754137" y="4933858"/>
            <a:ext cx="3669201" cy="1062504"/>
            <a:chOff x="694240" y="1202286"/>
            <a:chExt cx="2751901" cy="797001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864501" y="3824059"/>
            <a:ext cx="3669201" cy="1062504"/>
            <a:chOff x="694240" y="1202286"/>
            <a:chExt cx="2751901" cy="797001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84088" y="2159743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48534" y="2166274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33323" y="3784968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17966" y="3392280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82231" y="3443308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46676" y="3449283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80543" y="4698460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44988" y="4704647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6861511" y="2280795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69734" y="3798450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72338" y="3385317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46783" y="4967876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8" name="任意多边形 3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353022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l="-13000" r="-3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2129811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336035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252775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6682021" y="2785739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4078204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682021" y="4611168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59" name="Freeform 30"/>
          <p:cNvSpPr>
            <a:spLocks noEditPoints="1"/>
          </p:cNvSpPr>
          <p:nvPr/>
        </p:nvSpPr>
        <p:spPr bwMode="auto">
          <a:xfrm>
            <a:off x="6832618" y="23179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832618" y="417741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5" name="任意多边形 1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文本框 1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roup 16"/>
          <p:cNvGrpSpPr>
            <a:grpSpLocks noChangeAspect="1"/>
          </p:cNvGrpSpPr>
          <p:nvPr/>
        </p:nvGrpSpPr>
        <p:grpSpPr bwMode="auto">
          <a:xfrm>
            <a:off x="2252201" y="2048269"/>
            <a:ext cx="1158875" cy="2000249"/>
            <a:chOff x="1449" y="1496"/>
            <a:chExt cx="730" cy="1260"/>
          </a:xfrm>
          <a:solidFill>
            <a:schemeClr val="tx1"/>
          </a:solidFill>
        </p:grpSpPr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avLst/>
              <a:gdLst>
                <a:gd name="T0" fmla="*/ 609 w 684"/>
                <a:gd name="T1" fmla="*/ 553 h 1183"/>
                <a:gd name="T2" fmla="*/ 448 w 684"/>
                <a:gd name="T3" fmla="*/ 401 h 1183"/>
                <a:gd name="T4" fmla="*/ 269 w 684"/>
                <a:gd name="T5" fmla="*/ 315 h 1183"/>
                <a:gd name="T6" fmla="*/ 94 w 684"/>
                <a:gd name="T7" fmla="*/ 233 h 1183"/>
                <a:gd name="T8" fmla="*/ 88 w 684"/>
                <a:gd name="T9" fmla="*/ 655 h 1183"/>
                <a:gd name="T10" fmla="*/ 70 w 684"/>
                <a:gd name="T11" fmla="*/ 918 h 1183"/>
                <a:gd name="T12" fmla="*/ 139 w 684"/>
                <a:gd name="T13" fmla="*/ 1167 h 1183"/>
                <a:gd name="T14" fmla="*/ 202 w 684"/>
                <a:gd name="T15" fmla="*/ 975 h 1183"/>
                <a:gd name="T16" fmla="*/ 70 w 684"/>
                <a:gd name="T17" fmla="*/ 734 h 1183"/>
                <a:gd name="T18" fmla="*/ 278 w 684"/>
                <a:gd name="T19" fmla="*/ 562 h 1183"/>
                <a:gd name="T20" fmla="*/ 307 w 684"/>
                <a:gd name="T21" fmla="*/ 754 h 1183"/>
                <a:gd name="T22" fmla="*/ 323 w 684"/>
                <a:gd name="T23" fmla="*/ 769 h 1183"/>
                <a:gd name="T24" fmla="*/ 322 w 684"/>
                <a:gd name="T25" fmla="*/ 948 h 1183"/>
                <a:gd name="T26" fmla="*/ 345 w 684"/>
                <a:gd name="T27" fmla="*/ 765 h 1183"/>
                <a:gd name="T28" fmla="*/ 457 w 684"/>
                <a:gd name="T29" fmla="*/ 753 h 1183"/>
                <a:gd name="T30" fmla="*/ 553 w 684"/>
                <a:gd name="T31" fmla="*/ 815 h 1183"/>
                <a:gd name="T32" fmla="*/ 388 w 684"/>
                <a:gd name="T33" fmla="*/ 1179 h 1183"/>
                <a:gd name="T34" fmla="*/ 445 w 684"/>
                <a:gd name="T35" fmla="*/ 1002 h 1183"/>
                <a:gd name="T36" fmla="*/ 666 w 684"/>
                <a:gd name="T37" fmla="*/ 692 h 1183"/>
                <a:gd name="T38" fmla="*/ 200 w 684"/>
                <a:gd name="T39" fmla="*/ 558 h 1183"/>
                <a:gd name="T40" fmla="*/ 132 w 684"/>
                <a:gd name="T41" fmla="*/ 509 h 1183"/>
                <a:gd name="T42" fmla="*/ 123 w 684"/>
                <a:gd name="T43" fmla="*/ 61 h 1183"/>
                <a:gd name="T44" fmla="*/ 241 w 684"/>
                <a:gd name="T45" fmla="*/ 532 h 1183"/>
                <a:gd name="T46" fmla="*/ 388 w 684"/>
                <a:gd name="T47" fmla="*/ 620 h 1183"/>
                <a:gd name="T48" fmla="*/ 406 w 684"/>
                <a:gd name="T49" fmla="*/ 459 h 1183"/>
                <a:gd name="T50" fmla="*/ 305 w 684"/>
                <a:gd name="T51" fmla="*/ 567 h 1183"/>
                <a:gd name="T52" fmla="*/ 444 w 684"/>
                <a:gd name="T53" fmla="*/ 423 h 1183"/>
                <a:gd name="T54" fmla="*/ 423 w 684"/>
                <a:gd name="T55" fmla="*/ 643 h 1183"/>
                <a:gd name="T56" fmla="*/ 415 w 684"/>
                <a:gd name="T57" fmla="*/ 724 h 1183"/>
                <a:gd name="T58" fmla="*/ 428 w 684"/>
                <a:gd name="T59" fmla="*/ 654 h 1183"/>
                <a:gd name="T60" fmla="*/ 574 w 684"/>
                <a:gd name="T61" fmla="*/ 534 h 1183"/>
                <a:gd name="T62" fmla="*/ 415 w 684"/>
                <a:gd name="T63" fmla="*/ 724 h 1183"/>
                <a:gd name="T64" fmla="*/ 476 w 684"/>
                <a:gd name="T65" fmla="*/ 750 h 1183"/>
                <a:gd name="T66" fmla="*/ 607 w 684"/>
                <a:gd name="T67" fmla="*/ 631 h 1183"/>
                <a:gd name="T68" fmla="*/ 517 w 684"/>
                <a:gd name="T69" fmla="*/ 804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4" h="1183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7" name="Group 21"/>
          <p:cNvGrpSpPr>
            <a:grpSpLocks noChangeAspect="1"/>
          </p:cNvGrpSpPr>
          <p:nvPr/>
        </p:nvGrpSpPr>
        <p:grpSpPr bwMode="auto">
          <a:xfrm>
            <a:off x="5462352" y="2067844"/>
            <a:ext cx="1209675" cy="1979613"/>
            <a:chOff x="3270" y="1510"/>
            <a:chExt cx="762" cy="1247"/>
          </a:xfrm>
          <a:solidFill>
            <a:schemeClr val="tx1"/>
          </a:solidFill>
        </p:grpSpPr>
        <p:sp>
          <p:nvSpPr>
            <p:cNvPr id="88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avLst/>
              <a:gdLst>
                <a:gd name="T0" fmla="*/ 629 w 729"/>
                <a:gd name="T1" fmla="*/ 554 h 1195"/>
                <a:gd name="T2" fmla="*/ 512 w 729"/>
                <a:gd name="T3" fmla="*/ 454 h 1195"/>
                <a:gd name="T4" fmla="*/ 509 w 729"/>
                <a:gd name="T5" fmla="*/ 405 h 1195"/>
                <a:gd name="T6" fmla="*/ 591 w 729"/>
                <a:gd name="T7" fmla="*/ 78 h 1195"/>
                <a:gd name="T8" fmla="*/ 415 w 729"/>
                <a:gd name="T9" fmla="*/ 118 h 1195"/>
                <a:gd name="T10" fmla="*/ 276 w 729"/>
                <a:gd name="T11" fmla="*/ 309 h 1195"/>
                <a:gd name="T12" fmla="*/ 37 w 729"/>
                <a:gd name="T13" fmla="*/ 50 h 1195"/>
                <a:gd name="T14" fmla="*/ 151 w 729"/>
                <a:gd name="T15" fmla="*/ 585 h 1195"/>
                <a:gd name="T16" fmla="*/ 202 w 729"/>
                <a:gd name="T17" fmla="*/ 988 h 1195"/>
                <a:gd name="T18" fmla="*/ 160 w 729"/>
                <a:gd name="T19" fmla="*/ 1169 h 1195"/>
                <a:gd name="T20" fmla="*/ 135 w 729"/>
                <a:gd name="T21" fmla="*/ 904 h 1195"/>
                <a:gd name="T22" fmla="*/ 298 w 729"/>
                <a:gd name="T23" fmla="*/ 556 h 1195"/>
                <a:gd name="T24" fmla="*/ 447 w 729"/>
                <a:gd name="T25" fmla="*/ 694 h 1195"/>
                <a:gd name="T26" fmla="*/ 268 w 729"/>
                <a:gd name="T27" fmla="*/ 812 h 1195"/>
                <a:gd name="T28" fmla="*/ 373 w 729"/>
                <a:gd name="T29" fmla="*/ 737 h 1195"/>
                <a:gd name="T30" fmla="*/ 391 w 729"/>
                <a:gd name="T31" fmla="*/ 740 h 1195"/>
                <a:gd name="T32" fmla="*/ 440 w 729"/>
                <a:gd name="T33" fmla="*/ 778 h 1195"/>
                <a:gd name="T34" fmla="*/ 593 w 729"/>
                <a:gd name="T35" fmla="*/ 811 h 1195"/>
                <a:gd name="T36" fmla="*/ 460 w 729"/>
                <a:gd name="T37" fmla="*/ 992 h 1195"/>
                <a:gd name="T38" fmla="*/ 465 w 729"/>
                <a:gd name="T39" fmla="*/ 1195 h 1195"/>
                <a:gd name="T40" fmla="*/ 647 w 729"/>
                <a:gd name="T41" fmla="*/ 784 h 1195"/>
                <a:gd name="T42" fmla="*/ 437 w 729"/>
                <a:gd name="T43" fmla="*/ 585 h 1195"/>
                <a:gd name="T44" fmla="*/ 210 w 729"/>
                <a:gd name="T45" fmla="*/ 547 h 1195"/>
                <a:gd name="T46" fmla="*/ 54 w 729"/>
                <a:gd name="T47" fmla="*/ 143 h 1195"/>
                <a:gd name="T48" fmla="*/ 240 w 729"/>
                <a:gd name="T49" fmla="*/ 230 h 1195"/>
                <a:gd name="T50" fmla="*/ 374 w 729"/>
                <a:gd name="T51" fmla="*/ 387 h 1195"/>
                <a:gd name="T52" fmla="*/ 520 w 729"/>
                <a:gd name="T53" fmla="*/ 52 h 1195"/>
                <a:gd name="T54" fmla="*/ 468 w 729"/>
                <a:gd name="T55" fmla="*/ 505 h 1195"/>
                <a:gd name="T56" fmla="*/ 437 w 729"/>
                <a:gd name="T57" fmla="*/ 585 h 1195"/>
                <a:gd name="T58" fmla="*/ 494 w 729"/>
                <a:gd name="T59" fmla="*/ 673 h 1195"/>
                <a:gd name="T60" fmla="*/ 529 w 729"/>
                <a:gd name="T61" fmla="*/ 484 h 1195"/>
                <a:gd name="T62" fmla="*/ 429 w 729"/>
                <a:gd name="T63" fmla="*/ 736 h 1195"/>
                <a:gd name="T64" fmla="*/ 603 w 729"/>
                <a:gd name="T65" fmla="*/ 672 h 1195"/>
                <a:gd name="T66" fmla="*/ 691 w 729"/>
                <a:gd name="T67" fmla="*/ 638 h 1195"/>
                <a:gd name="T68" fmla="*/ 520 w 729"/>
                <a:gd name="T69" fmla="*/ 76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1195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1" name="Group 26"/>
          <p:cNvGrpSpPr>
            <a:grpSpLocks noChangeAspect="1"/>
          </p:cNvGrpSpPr>
          <p:nvPr/>
        </p:nvGrpSpPr>
        <p:grpSpPr bwMode="auto">
          <a:xfrm>
            <a:off x="8860959" y="2069432"/>
            <a:ext cx="1200149" cy="1973263"/>
            <a:chOff x="5100" y="1511"/>
            <a:chExt cx="756" cy="1243"/>
          </a:xfrm>
          <a:solidFill>
            <a:schemeClr val="tx1"/>
          </a:solidFill>
        </p:grpSpPr>
        <p:sp>
          <p:nvSpPr>
            <p:cNvPr id="92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4" name="文本框 93"/>
          <p:cNvSpPr txBox="1"/>
          <p:nvPr/>
        </p:nvSpPr>
        <p:spPr>
          <a:xfrm>
            <a:off x="2252201" y="4094711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5564631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970473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1691946" y="4648762"/>
            <a:ext cx="2107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5180575" y="4721332"/>
            <a:ext cx="190239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8597542" y="4692304"/>
            <a:ext cx="191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00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0" name="任意多边形 6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7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2" name="文本框 7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文本框 80"/>
          <p:cNvSpPr txBox="1"/>
          <p:nvPr/>
        </p:nvSpPr>
        <p:spPr>
          <a:xfrm>
            <a:off x="6611885" y="1862089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6562347" y="2761083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578471" y="3695076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6528933" y="4594070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</a:p>
        </p:txBody>
      </p:sp>
      <p:sp>
        <p:nvSpPr>
          <p:cNvPr id="85" name="Freeform 5"/>
          <p:cNvSpPr/>
          <p:nvPr/>
        </p:nvSpPr>
        <p:spPr bwMode="auto">
          <a:xfrm>
            <a:off x="6562347" y="239778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/>
          <p:nvPr/>
        </p:nvSpPr>
        <p:spPr bwMode="auto">
          <a:xfrm>
            <a:off x="6542672" y="3345621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/>
          <p:nvPr/>
        </p:nvSpPr>
        <p:spPr bwMode="auto">
          <a:xfrm>
            <a:off x="6542671" y="428814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6509258" y="5187136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4493045" y="2983162"/>
            <a:ext cx="1386140" cy="2272793"/>
            <a:chOff x="3186355" y="3415833"/>
            <a:chExt cx="1322199" cy="1739005"/>
          </a:xfrm>
        </p:grpSpPr>
        <p:sp>
          <p:nvSpPr>
            <p:cNvPr id="89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3186355" y="3489811"/>
              <a:ext cx="1233033" cy="166502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72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804626" y="-533849"/>
            <a:ext cx="3592268" cy="6589863"/>
            <a:chOff x="4699681" y="-47625"/>
            <a:chExt cx="2694359" cy="5098596"/>
          </a:xfrm>
        </p:grpSpPr>
        <p:sp>
          <p:nvSpPr>
            <p:cNvPr id="30" name="Freeform 24"/>
            <p:cNvSpPr/>
            <p:nvPr/>
          </p:nvSpPr>
          <p:spPr bwMode="auto">
            <a:xfrm>
              <a:off x="6946451" y="3647365"/>
              <a:ext cx="447589" cy="131689"/>
            </a:xfrm>
            <a:custGeom>
              <a:avLst/>
              <a:gdLst>
                <a:gd name="T0" fmla="*/ 183 w 188"/>
                <a:gd name="T1" fmla="*/ 35 h 58"/>
                <a:gd name="T2" fmla="*/ 103 w 188"/>
                <a:gd name="T3" fmla="*/ 26 h 58"/>
                <a:gd name="T4" fmla="*/ 15 w 188"/>
                <a:gd name="T5" fmla="*/ 3 h 58"/>
                <a:gd name="T6" fmla="*/ 6 w 188"/>
                <a:gd name="T7" fmla="*/ 14 h 58"/>
                <a:gd name="T8" fmla="*/ 183 w 188"/>
                <a:gd name="T9" fmla="*/ 44 h 58"/>
                <a:gd name="T10" fmla="*/ 183 w 188"/>
                <a:gd name="T1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58">
                  <a:moveTo>
                    <a:pt x="183" y="35"/>
                  </a:moveTo>
                  <a:cubicBezTo>
                    <a:pt x="157" y="29"/>
                    <a:pt x="130" y="29"/>
                    <a:pt x="103" y="26"/>
                  </a:cubicBezTo>
                  <a:cubicBezTo>
                    <a:pt x="72" y="23"/>
                    <a:pt x="43" y="16"/>
                    <a:pt x="15" y="3"/>
                  </a:cubicBezTo>
                  <a:cubicBezTo>
                    <a:pt x="8" y="0"/>
                    <a:pt x="0" y="8"/>
                    <a:pt x="6" y="14"/>
                  </a:cubicBezTo>
                  <a:cubicBezTo>
                    <a:pt x="54" y="51"/>
                    <a:pt x="126" y="58"/>
                    <a:pt x="183" y="44"/>
                  </a:cubicBezTo>
                  <a:cubicBezTo>
                    <a:pt x="188" y="43"/>
                    <a:pt x="188" y="36"/>
                    <a:pt x="183" y="35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6967431" y="3840242"/>
              <a:ext cx="391641" cy="190217"/>
            </a:xfrm>
            <a:custGeom>
              <a:avLst/>
              <a:gdLst>
                <a:gd name="T0" fmla="*/ 160 w 164"/>
                <a:gd name="T1" fmla="*/ 76 h 84"/>
                <a:gd name="T2" fmla="*/ 77 w 164"/>
                <a:gd name="T3" fmla="*/ 40 h 84"/>
                <a:gd name="T4" fmla="*/ 6 w 164"/>
                <a:gd name="T5" fmla="*/ 1 h 84"/>
                <a:gd name="T6" fmla="*/ 2 w 164"/>
                <a:gd name="T7" fmla="*/ 7 h 84"/>
                <a:gd name="T8" fmla="*/ 72 w 164"/>
                <a:gd name="T9" fmla="*/ 61 h 84"/>
                <a:gd name="T10" fmla="*/ 159 w 164"/>
                <a:gd name="T11" fmla="*/ 84 h 84"/>
                <a:gd name="T12" fmla="*/ 160 w 164"/>
                <a:gd name="T1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4">
                  <a:moveTo>
                    <a:pt x="160" y="76"/>
                  </a:moveTo>
                  <a:cubicBezTo>
                    <a:pt x="132" y="65"/>
                    <a:pt x="104" y="54"/>
                    <a:pt x="77" y="40"/>
                  </a:cubicBezTo>
                  <a:cubicBezTo>
                    <a:pt x="53" y="28"/>
                    <a:pt x="31" y="11"/>
                    <a:pt x="6" y="1"/>
                  </a:cubicBezTo>
                  <a:cubicBezTo>
                    <a:pt x="3" y="0"/>
                    <a:pt x="0" y="4"/>
                    <a:pt x="2" y="7"/>
                  </a:cubicBezTo>
                  <a:cubicBezTo>
                    <a:pt x="17" y="31"/>
                    <a:pt x="47" y="48"/>
                    <a:pt x="72" y="61"/>
                  </a:cubicBezTo>
                  <a:cubicBezTo>
                    <a:pt x="100" y="75"/>
                    <a:pt x="129" y="83"/>
                    <a:pt x="159" y="84"/>
                  </a:cubicBezTo>
                  <a:cubicBezTo>
                    <a:pt x="164" y="84"/>
                    <a:pt x="164" y="78"/>
                    <a:pt x="160" y="76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699681" y="-47625"/>
              <a:ext cx="2596018" cy="5098596"/>
              <a:chOff x="2928938" y="-120650"/>
              <a:chExt cx="2946400" cy="6084888"/>
            </a:xfrm>
          </p:grpSpPr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>
                <a:off x="3370263" y="3111500"/>
                <a:ext cx="1892300" cy="2195513"/>
              </a:xfrm>
              <a:custGeom>
                <a:avLst/>
                <a:gdLst>
                  <a:gd name="T0" fmla="*/ 669 w 698"/>
                  <a:gd name="T1" fmla="*/ 327 h 810"/>
                  <a:gd name="T2" fmla="*/ 662 w 698"/>
                  <a:gd name="T3" fmla="*/ 318 h 810"/>
                  <a:gd name="T4" fmla="*/ 656 w 698"/>
                  <a:gd name="T5" fmla="*/ 291 h 810"/>
                  <a:gd name="T6" fmla="*/ 640 w 698"/>
                  <a:gd name="T7" fmla="*/ 271 h 810"/>
                  <a:gd name="T8" fmla="*/ 566 w 698"/>
                  <a:gd name="T9" fmla="*/ 171 h 810"/>
                  <a:gd name="T10" fmla="*/ 489 w 698"/>
                  <a:gd name="T11" fmla="*/ 106 h 810"/>
                  <a:gd name="T12" fmla="*/ 475 w 698"/>
                  <a:gd name="T13" fmla="*/ 88 h 810"/>
                  <a:gd name="T14" fmla="*/ 458 w 698"/>
                  <a:gd name="T15" fmla="*/ 27 h 810"/>
                  <a:gd name="T16" fmla="*/ 457 w 698"/>
                  <a:gd name="T17" fmla="*/ 27 h 810"/>
                  <a:gd name="T18" fmla="*/ 426 w 698"/>
                  <a:gd name="T19" fmla="*/ 11 h 810"/>
                  <a:gd name="T20" fmla="*/ 376 w 698"/>
                  <a:gd name="T21" fmla="*/ 3 h 810"/>
                  <a:gd name="T22" fmla="*/ 295 w 698"/>
                  <a:gd name="T23" fmla="*/ 6 h 810"/>
                  <a:gd name="T24" fmla="*/ 284 w 698"/>
                  <a:gd name="T25" fmla="*/ 11 h 810"/>
                  <a:gd name="T26" fmla="*/ 276 w 698"/>
                  <a:gd name="T27" fmla="*/ 12 h 810"/>
                  <a:gd name="T28" fmla="*/ 266 w 698"/>
                  <a:gd name="T29" fmla="*/ 29 h 810"/>
                  <a:gd name="T30" fmla="*/ 265 w 698"/>
                  <a:gd name="T31" fmla="*/ 53 h 810"/>
                  <a:gd name="T32" fmla="*/ 258 w 698"/>
                  <a:gd name="T33" fmla="*/ 62 h 810"/>
                  <a:gd name="T34" fmla="*/ 246 w 698"/>
                  <a:gd name="T35" fmla="*/ 83 h 810"/>
                  <a:gd name="T36" fmla="*/ 246 w 698"/>
                  <a:gd name="T37" fmla="*/ 84 h 810"/>
                  <a:gd name="T38" fmla="*/ 175 w 698"/>
                  <a:gd name="T39" fmla="*/ 153 h 810"/>
                  <a:gd name="T40" fmla="*/ 140 w 698"/>
                  <a:gd name="T41" fmla="*/ 189 h 810"/>
                  <a:gd name="T42" fmla="*/ 114 w 698"/>
                  <a:gd name="T43" fmla="*/ 202 h 810"/>
                  <a:gd name="T44" fmla="*/ 61 w 698"/>
                  <a:gd name="T45" fmla="*/ 610 h 810"/>
                  <a:gd name="T46" fmla="*/ 61 w 698"/>
                  <a:gd name="T47" fmla="*/ 611 h 810"/>
                  <a:gd name="T48" fmla="*/ 62 w 698"/>
                  <a:gd name="T49" fmla="*/ 619 h 810"/>
                  <a:gd name="T50" fmla="*/ 144 w 698"/>
                  <a:gd name="T51" fmla="*/ 731 h 810"/>
                  <a:gd name="T52" fmla="*/ 268 w 698"/>
                  <a:gd name="T53" fmla="*/ 797 h 810"/>
                  <a:gd name="T54" fmla="*/ 415 w 698"/>
                  <a:gd name="T55" fmla="*/ 799 h 810"/>
                  <a:gd name="T56" fmla="*/ 462 w 698"/>
                  <a:gd name="T57" fmla="*/ 785 h 810"/>
                  <a:gd name="T58" fmla="*/ 610 w 698"/>
                  <a:gd name="T59" fmla="*/ 710 h 810"/>
                  <a:gd name="T60" fmla="*/ 622 w 698"/>
                  <a:gd name="T61" fmla="*/ 691 h 810"/>
                  <a:gd name="T62" fmla="*/ 662 w 698"/>
                  <a:gd name="T63" fmla="*/ 628 h 810"/>
                  <a:gd name="T64" fmla="*/ 672 w 698"/>
                  <a:gd name="T65" fmla="*/ 574 h 810"/>
                  <a:gd name="T66" fmla="*/ 669 w 698"/>
                  <a:gd name="T67" fmla="*/ 327 h 810"/>
                  <a:gd name="T68" fmla="*/ 534 w 698"/>
                  <a:gd name="T69" fmla="*/ 523 h 810"/>
                  <a:gd name="T70" fmla="*/ 536 w 698"/>
                  <a:gd name="T71" fmla="*/ 520 h 810"/>
                  <a:gd name="T72" fmla="*/ 535 w 698"/>
                  <a:gd name="T73" fmla="*/ 527 h 810"/>
                  <a:gd name="T74" fmla="*/ 535 w 698"/>
                  <a:gd name="T75" fmla="*/ 529 h 810"/>
                  <a:gd name="T76" fmla="*/ 535 w 698"/>
                  <a:gd name="T77" fmla="*/ 530 h 810"/>
                  <a:gd name="T78" fmla="*/ 534 w 698"/>
                  <a:gd name="T79" fmla="*/ 525 h 810"/>
                  <a:gd name="T80" fmla="*/ 534 w 698"/>
                  <a:gd name="T81" fmla="*/ 52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98" h="810">
                    <a:moveTo>
                      <a:pt x="669" y="327"/>
                    </a:moveTo>
                    <a:cubicBezTo>
                      <a:pt x="667" y="323"/>
                      <a:pt x="665" y="320"/>
                      <a:pt x="662" y="318"/>
                    </a:cubicBezTo>
                    <a:cubicBezTo>
                      <a:pt x="660" y="309"/>
                      <a:pt x="658" y="300"/>
                      <a:pt x="656" y="291"/>
                    </a:cubicBezTo>
                    <a:cubicBezTo>
                      <a:pt x="655" y="282"/>
                      <a:pt x="648" y="275"/>
                      <a:pt x="640" y="271"/>
                    </a:cubicBezTo>
                    <a:cubicBezTo>
                      <a:pt x="629" y="231"/>
                      <a:pt x="597" y="196"/>
                      <a:pt x="566" y="171"/>
                    </a:cubicBezTo>
                    <a:cubicBezTo>
                      <a:pt x="542" y="151"/>
                      <a:pt x="511" y="131"/>
                      <a:pt x="489" y="106"/>
                    </a:cubicBezTo>
                    <a:cubicBezTo>
                      <a:pt x="487" y="97"/>
                      <a:pt x="482" y="91"/>
                      <a:pt x="475" y="88"/>
                    </a:cubicBezTo>
                    <a:cubicBezTo>
                      <a:pt x="463" y="70"/>
                      <a:pt x="456" y="50"/>
                      <a:pt x="458" y="27"/>
                    </a:cubicBezTo>
                    <a:cubicBezTo>
                      <a:pt x="458" y="27"/>
                      <a:pt x="458" y="27"/>
                      <a:pt x="457" y="27"/>
                    </a:cubicBezTo>
                    <a:cubicBezTo>
                      <a:pt x="458" y="10"/>
                      <a:pt x="438" y="3"/>
                      <a:pt x="426" y="11"/>
                    </a:cubicBezTo>
                    <a:cubicBezTo>
                      <a:pt x="410" y="6"/>
                      <a:pt x="392" y="5"/>
                      <a:pt x="376" y="3"/>
                    </a:cubicBezTo>
                    <a:cubicBezTo>
                      <a:pt x="349" y="0"/>
                      <a:pt x="322" y="1"/>
                      <a:pt x="295" y="6"/>
                    </a:cubicBezTo>
                    <a:cubicBezTo>
                      <a:pt x="290" y="7"/>
                      <a:pt x="287" y="9"/>
                      <a:pt x="284" y="11"/>
                    </a:cubicBezTo>
                    <a:cubicBezTo>
                      <a:pt x="281" y="11"/>
                      <a:pt x="279" y="11"/>
                      <a:pt x="276" y="12"/>
                    </a:cubicBezTo>
                    <a:cubicBezTo>
                      <a:pt x="267" y="12"/>
                      <a:pt x="263" y="22"/>
                      <a:pt x="266" y="29"/>
                    </a:cubicBezTo>
                    <a:cubicBezTo>
                      <a:pt x="266" y="37"/>
                      <a:pt x="266" y="45"/>
                      <a:pt x="265" y="53"/>
                    </a:cubicBezTo>
                    <a:cubicBezTo>
                      <a:pt x="262" y="55"/>
                      <a:pt x="260" y="58"/>
                      <a:pt x="258" y="62"/>
                    </a:cubicBezTo>
                    <a:cubicBezTo>
                      <a:pt x="254" y="69"/>
                      <a:pt x="250" y="76"/>
                      <a:pt x="246" y="83"/>
                    </a:cubicBezTo>
                    <a:cubicBezTo>
                      <a:pt x="246" y="84"/>
                      <a:pt x="246" y="84"/>
                      <a:pt x="246" y="84"/>
                    </a:cubicBezTo>
                    <a:cubicBezTo>
                      <a:pt x="227" y="111"/>
                      <a:pt x="201" y="131"/>
                      <a:pt x="175" y="153"/>
                    </a:cubicBezTo>
                    <a:cubicBezTo>
                      <a:pt x="163" y="164"/>
                      <a:pt x="151" y="176"/>
                      <a:pt x="140" y="189"/>
                    </a:cubicBezTo>
                    <a:cubicBezTo>
                      <a:pt x="130" y="188"/>
                      <a:pt x="120" y="192"/>
                      <a:pt x="114" y="202"/>
                    </a:cubicBezTo>
                    <a:cubicBezTo>
                      <a:pt x="44" y="325"/>
                      <a:pt x="0" y="474"/>
                      <a:pt x="61" y="610"/>
                    </a:cubicBezTo>
                    <a:cubicBezTo>
                      <a:pt x="61" y="610"/>
                      <a:pt x="61" y="611"/>
                      <a:pt x="61" y="611"/>
                    </a:cubicBezTo>
                    <a:cubicBezTo>
                      <a:pt x="61" y="614"/>
                      <a:pt x="61" y="616"/>
                      <a:pt x="62" y="619"/>
                    </a:cubicBezTo>
                    <a:cubicBezTo>
                      <a:pt x="83" y="661"/>
                      <a:pt x="107" y="700"/>
                      <a:pt x="144" y="731"/>
                    </a:cubicBezTo>
                    <a:cubicBezTo>
                      <a:pt x="179" y="762"/>
                      <a:pt x="222" y="786"/>
                      <a:pt x="268" y="797"/>
                    </a:cubicBezTo>
                    <a:cubicBezTo>
                      <a:pt x="316" y="809"/>
                      <a:pt x="367" y="810"/>
                      <a:pt x="415" y="799"/>
                    </a:cubicBezTo>
                    <a:cubicBezTo>
                      <a:pt x="430" y="796"/>
                      <a:pt x="446" y="791"/>
                      <a:pt x="462" y="785"/>
                    </a:cubicBezTo>
                    <a:cubicBezTo>
                      <a:pt x="522" y="786"/>
                      <a:pt x="574" y="758"/>
                      <a:pt x="610" y="710"/>
                    </a:cubicBezTo>
                    <a:cubicBezTo>
                      <a:pt x="614" y="704"/>
                      <a:pt x="618" y="697"/>
                      <a:pt x="622" y="691"/>
                    </a:cubicBezTo>
                    <a:cubicBezTo>
                      <a:pt x="646" y="682"/>
                      <a:pt x="656" y="649"/>
                      <a:pt x="662" y="628"/>
                    </a:cubicBezTo>
                    <a:cubicBezTo>
                      <a:pt x="667" y="611"/>
                      <a:pt x="672" y="592"/>
                      <a:pt x="672" y="574"/>
                    </a:cubicBezTo>
                    <a:cubicBezTo>
                      <a:pt x="698" y="493"/>
                      <a:pt x="696" y="408"/>
                      <a:pt x="669" y="327"/>
                    </a:cubicBezTo>
                    <a:moveTo>
                      <a:pt x="534" y="523"/>
                    </a:moveTo>
                    <a:cubicBezTo>
                      <a:pt x="535" y="522"/>
                      <a:pt x="535" y="521"/>
                      <a:pt x="536" y="520"/>
                    </a:cubicBezTo>
                    <a:cubicBezTo>
                      <a:pt x="535" y="522"/>
                      <a:pt x="535" y="525"/>
                      <a:pt x="535" y="527"/>
                    </a:cubicBezTo>
                    <a:cubicBezTo>
                      <a:pt x="535" y="528"/>
                      <a:pt x="535" y="529"/>
                      <a:pt x="535" y="529"/>
                    </a:cubicBezTo>
                    <a:cubicBezTo>
                      <a:pt x="535" y="530"/>
                      <a:pt x="535" y="530"/>
                      <a:pt x="535" y="530"/>
                    </a:cubicBezTo>
                    <a:cubicBezTo>
                      <a:pt x="534" y="529"/>
                      <a:pt x="534" y="527"/>
                      <a:pt x="534" y="525"/>
                    </a:cubicBezTo>
                    <a:cubicBezTo>
                      <a:pt x="534" y="525"/>
                      <a:pt x="534" y="524"/>
                      <a:pt x="534" y="5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6"/>
              <p:cNvSpPr/>
              <p:nvPr/>
            </p:nvSpPr>
            <p:spPr bwMode="auto">
              <a:xfrm>
                <a:off x="3668713" y="3486150"/>
                <a:ext cx="504825" cy="955675"/>
              </a:xfrm>
              <a:custGeom>
                <a:avLst/>
                <a:gdLst>
                  <a:gd name="T0" fmla="*/ 125 w 186"/>
                  <a:gd name="T1" fmla="*/ 14 h 353"/>
                  <a:gd name="T2" fmla="*/ 110 w 186"/>
                  <a:gd name="T3" fmla="*/ 18 h 353"/>
                  <a:gd name="T4" fmla="*/ 61 w 186"/>
                  <a:gd name="T5" fmla="*/ 63 h 353"/>
                  <a:gd name="T6" fmla="*/ 8 w 186"/>
                  <a:gd name="T7" fmla="*/ 190 h 353"/>
                  <a:gd name="T8" fmla="*/ 4 w 186"/>
                  <a:gd name="T9" fmla="*/ 213 h 353"/>
                  <a:gd name="T10" fmla="*/ 1 w 186"/>
                  <a:gd name="T11" fmla="*/ 282 h 353"/>
                  <a:gd name="T12" fmla="*/ 4 w 186"/>
                  <a:gd name="T13" fmla="*/ 294 h 353"/>
                  <a:gd name="T14" fmla="*/ 36 w 186"/>
                  <a:gd name="T15" fmla="*/ 344 h 353"/>
                  <a:gd name="T16" fmla="*/ 75 w 186"/>
                  <a:gd name="T17" fmla="*/ 299 h 353"/>
                  <a:gd name="T18" fmla="*/ 78 w 186"/>
                  <a:gd name="T19" fmla="*/ 220 h 353"/>
                  <a:gd name="T20" fmla="*/ 95 w 186"/>
                  <a:gd name="T21" fmla="*/ 152 h 353"/>
                  <a:gd name="T22" fmla="*/ 120 w 186"/>
                  <a:gd name="T23" fmla="*/ 108 h 353"/>
                  <a:gd name="T24" fmla="*/ 160 w 186"/>
                  <a:gd name="T25" fmla="*/ 59 h 353"/>
                  <a:gd name="T26" fmla="*/ 125 w 186"/>
                  <a:gd name="T27" fmla="*/ 1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353">
                    <a:moveTo>
                      <a:pt x="125" y="14"/>
                    </a:moveTo>
                    <a:cubicBezTo>
                      <a:pt x="121" y="13"/>
                      <a:pt x="115" y="14"/>
                      <a:pt x="110" y="18"/>
                    </a:cubicBezTo>
                    <a:cubicBezTo>
                      <a:pt x="91" y="29"/>
                      <a:pt x="74" y="45"/>
                      <a:pt x="61" y="63"/>
                    </a:cubicBezTo>
                    <a:cubicBezTo>
                      <a:pt x="32" y="98"/>
                      <a:pt x="16" y="147"/>
                      <a:pt x="8" y="190"/>
                    </a:cubicBezTo>
                    <a:cubicBezTo>
                      <a:pt x="7" y="198"/>
                      <a:pt x="5" y="206"/>
                      <a:pt x="4" y="213"/>
                    </a:cubicBezTo>
                    <a:cubicBezTo>
                      <a:pt x="1" y="236"/>
                      <a:pt x="0" y="259"/>
                      <a:pt x="1" y="282"/>
                    </a:cubicBezTo>
                    <a:cubicBezTo>
                      <a:pt x="1" y="286"/>
                      <a:pt x="2" y="290"/>
                      <a:pt x="4" y="294"/>
                    </a:cubicBezTo>
                    <a:cubicBezTo>
                      <a:pt x="7" y="315"/>
                      <a:pt x="16" y="338"/>
                      <a:pt x="36" y="344"/>
                    </a:cubicBezTo>
                    <a:cubicBezTo>
                      <a:pt x="65" y="353"/>
                      <a:pt x="74" y="319"/>
                      <a:pt x="75" y="299"/>
                    </a:cubicBezTo>
                    <a:cubicBezTo>
                      <a:pt x="76" y="272"/>
                      <a:pt x="74" y="246"/>
                      <a:pt x="78" y="220"/>
                    </a:cubicBezTo>
                    <a:cubicBezTo>
                      <a:pt x="81" y="197"/>
                      <a:pt x="87" y="174"/>
                      <a:pt x="95" y="152"/>
                    </a:cubicBezTo>
                    <a:cubicBezTo>
                      <a:pt x="102" y="137"/>
                      <a:pt x="111" y="122"/>
                      <a:pt x="120" y="108"/>
                    </a:cubicBezTo>
                    <a:cubicBezTo>
                      <a:pt x="131" y="92"/>
                      <a:pt x="145" y="72"/>
                      <a:pt x="160" y="59"/>
                    </a:cubicBezTo>
                    <a:cubicBezTo>
                      <a:pt x="186" y="36"/>
                      <a:pt x="153" y="0"/>
                      <a:pt x="12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7"/>
              <p:cNvSpPr/>
              <p:nvPr/>
            </p:nvSpPr>
            <p:spPr bwMode="auto">
              <a:xfrm>
                <a:off x="3690938" y="4449763"/>
                <a:ext cx="225425" cy="314325"/>
              </a:xfrm>
              <a:custGeom>
                <a:avLst/>
                <a:gdLst>
                  <a:gd name="T0" fmla="*/ 77 w 83"/>
                  <a:gd name="T1" fmla="*/ 26 h 116"/>
                  <a:gd name="T2" fmla="*/ 43 w 83"/>
                  <a:gd name="T3" fmla="*/ 0 h 116"/>
                  <a:gd name="T4" fmla="*/ 8 w 83"/>
                  <a:gd name="T5" fmla="*/ 26 h 116"/>
                  <a:gd name="T6" fmla="*/ 22 w 83"/>
                  <a:gd name="T7" fmla="*/ 104 h 116"/>
                  <a:gd name="T8" fmla="*/ 67 w 83"/>
                  <a:gd name="T9" fmla="*/ 98 h 116"/>
                  <a:gd name="T10" fmla="*/ 73 w 83"/>
                  <a:gd name="T11" fmla="*/ 84 h 116"/>
                  <a:gd name="T12" fmla="*/ 74 w 83"/>
                  <a:gd name="T13" fmla="*/ 80 h 116"/>
                  <a:gd name="T14" fmla="*/ 78 w 83"/>
                  <a:gd name="T15" fmla="*/ 73 h 116"/>
                  <a:gd name="T16" fmla="*/ 77 w 83"/>
                  <a:gd name="T17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16">
                    <a:moveTo>
                      <a:pt x="77" y="26"/>
                    </a:moveTo>
                    <a:cubicBezTo>
                      <a:pt x="71" y="11"/>
                      <a:pt x="60" y="0"/>
                      <a:pt x="43" y="0"/>
                    </a:cubicBezTo>
                    <a:cubicBezTo>
                      <a:pt x="26" y="0"/>
                      <a:pt x="14" y="11"/>
                      <a:pt x="8" y="26"/>
                    </a:cubicBezTo>
                    <a:cubicBezTo>
                      <a:pt x="0" y="51"/>
                      <a:pt x="0" y="85"/>
                      <a:pt x="22" y="104"/>
                    </a:cubicBezTo>
                    <a:cubicBezTo>
                      <a:pt x="34" y="115"/>
                      <a:pt x="59" y="116"/>
                      <a:pt x="67" y="98"/>
                    </a:cubicBezTo>
                    <a:cubicBezTo>
                      <a:pt x="69" y="94"/>
                      <a:pt x="72" y="89"/>
                      <a:pt x="73" y="84"/>
                    </a:cubicBezTo>
                    <a:cubicBezTo>
                      <a:pt x="73" y="83"/>
                      <a:pt x="74" y="81"/>
                      <a:pt x="74" y="80"/>
                    </a:cubicBezTo>
                    <a:cubicBezTo>
                      <a:pt x="75" y="78"/>
                      <a:pt x="76" y="75"/>
                      <a:pt x="78" y="73"/>
                    </a:cubicBezTo>
                    <a:cubicBezTo>
                      <a:pt x="83" y="58"/>
                      <a:pt x="83" y="40"/>
                      <a:pt x="77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8"/>
              <p:cNvSpPr/>
              <p:nvPr/>
            </p:nvSpPr>
            <p:spPr bwMode="auto">
              <a:xfrm>
                <a:off x="3897313" y="4745038"/>
                <a:ext cx="200025" cy="195263"/>
              </a:xfrm>
              <a:custGeom>
                <a:avLst/>
                <a:gdLst>
                  <a:gd name="T0" fmla="*/ 72 w 74"/>
                  <a:gd name="T1" fmla="*/ 26 h 72"/>
                  <a:gd name="T2" fmla="*/ 56 w 74"/>
                  <a:gd name="T3" fmla="*/ 5 h 72"/>
                  <a:gd name="T4" fmla="*/ 47 w 74"/>
                  <a:gd name="T5" fmla="*/ 2 h 72"/>
                  <a:gd name="T6" fmla="*/ 31 w 74"/>
                  <a:gd name="T7" fmla="*/ 1 h 72"/>
                  <a:gd name="T8" fmla="*/ 26 w 74"/>
                  <a:gd name="T9" fmla="*/ 2 h 72"/>
                  <a:gd name="T10" fmla="*/ 17 w 74"/>
                  <a:gd name="T11" fmla="*/ 6 h 72"/>
                  <a:gd name="T12" fmla="*/ 3 w 74"/>
                  <a:gd name="T13" fmla="*/ 23 h 72"/>
                  <a:gd name="T14" fmla="*/ 1 w 74"/>
                  <a:gd name="T15" fmla="*/ 27 h 72"/>
                  <a:gd name="T16" fmla="*/ 0 w 74"/>
                  <a:gd name="T17" fmla="*/ 36 h 72"/>
                  <a:gd name="T18" fmla="*/ 1 w 74"/>
                  <a:gd name="T19" fmla="*/ 46 h 72"/>
                  <a:gd name="T20" fmla="*/ 8 w 74"/>
                  <a:gd name="T21" fmla="*/ 58 h 72"/>
                  <a:gd name="T22" fmla="*/ 14 w 74"/>
                  <a:gd name="T23" fmla="*/ 64 h 72"/>
                  <a:gd name="T24" fmla="*/ 22 w 74"/>
                  <a:gd name="T25" fmla="*/ 69 h 72"/>
                  <a:gd name="T26" fmla="*/ 31 w 74"/>
                  <a:gd name="T27" fmla="*/ 71 h 72"/>
                  <a:gd name="T28" fmla="*/ 45 w 74"/>
                  <a:gd name="T29" fmla="*/ 71 h 72"/>
                  <a:gd name="T30" fmla="*/ 47 w 74"/>
                  <a:gd name="T31" fmla="*/ 70 h 72"/>
                  <a:gd name="T32" fmla="*/ 59 w 74"/>
                  <a:gd name="T33" fmla="*/ 64 h 72"/>
                  <a:gd name="T34" fmla="*/ 69 w 74"/>
                  <a:gd name="T35" fmla="*/ 54 h 72"/>
                  <a:gd name="T36" fmla="*/ 73 w 74"/>
                  <a:gd name="T37" fmla="*/ 41 h 72"/>
                  <a:gd name="T38" fmla="*/ 72 w 74"/>
                  <a:gd name="T39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72">
                    <a:moveTo>
                      <a:pt x="72" y="26"/>
                    </a:moveTo>
                    <a:cubicBezTo>
                      <a:pt x="69" y="18"/>
                      <a:pt x="64" y="10"/>
                      <a:pt x="56" y="5"/>
                    </a:cubicBezTo>
                    <a:cubicBezTo>
                      <a:pt x="53" y="4"/>
                      <a:pt x="50" y="3"/>
                      <a:pt x="47" y="2"/>
                    </a:cubicBezTo>
                    <a:cubicBezTo>
                      <a:pt x="42" y="0"/>
                      <a:pt x="36" y="0"/>
                      <a:pt x="31" y="1"/>
                    </a:cubicBezTo>
                    <a:cubicBezTo>
                      <a:pt x="29" y="2"/>
                      <a:pt x="28" y="2"/>
                      <a:pt x="26" y="2"/>
                    </a:cubicBezTo>
                    <a:cubicBezTo>
                      <a:pt x="23" y="3"/>
                      <a:pt x="20" y="4"/>
                      <a:pt x="17" y="6"/>
                    </a:cubicBezTo>
                    <a:cubicBezTo>
                      <a:pt x="10" y="9"/>
                      <a:pt x="4" y="15"/>
                      <a:pt x="3" y="23"/>
                    </a:cubicBezTo>
                    <a:cubicBezTo>
                      <a:pt x="2" y="25"/>
                      <a:pt x="2" y="26"/>
                      <a:pt x="1" y="27"/>
                    </a:cubicBezTo>
                    <a:cubicBezTo>
                      <a:pt x="1" y="30"/>
                      <a:pt x="0" y="33"/>
                      <a:pt x="0" y="36"/>
                    </a:cubicBezTo>
                    <a:cubicBezTo>
                      <a:pt x="0" y="39"/>
                      <a:pt x="1" y="43"/>
                      <a:pt x="1" y="46"/>
                    </a:cubicBezTo>
                    <a:cubicBezTo>
                      <a:pt x="2" y="50"/>
                      <a:pt x="5" y="54"/>
                      <a:pt x="8" y="58"/>
                    </a:cubicBezTo>
                    <a:cubicBezTo>
                      <a:pt x="9" y="61"/>
                      <a:pt x="11" y="63"/>
                      <a:pt x="14" y="64"/>
                    </a:cubicBezTo>
                    <a:cubicBezTo>
                      <a:pt x="16" y="66"/>
                      <a:pt x="19" y="68"/>
                      <a:pt x="22" y="69"/>
                    </a:cubicBezTo>
                    <a:cubicBezTo>
                      <a:pt x="25" y="70"/>
                      <a:pt x="28" y="71"/>
                      <a:pt x="31" y="71"/>
                    </a:cubicBezTo>
                    <a:cubicBezTo>
                      <a:pt x="36" y="72"/>
                      <a:pt x="40" y="72"/>
                      <a:pt x="45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52" y="69"/>
                      <a:pt x="56" y="67"/>
                      <a:pt x="59" y="64"/>
                    </a:cubicBezTo>
                    <a:cubicBezTo>
                      <a:pt x="63" y="61"/>
                      <a:pt x="66" y="58"/>
                      <a:pt x="69" y="54"/>
                    </a:cubicBezTo>
                    <a:cubicBezTo>
                      <a:pt x="71" y="50"/>
                      <a:pt x="72" y="45"/>
                      <a:pt x="73" y="41"/>
                    </a:cubicBezTo>
                    <a:cubicBezTo>
                      <a:pt x="74" y="36"/>
                      <a:pt x="74" y="31"/>
                      <a:pt x="72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"/>
              <p:cNvSpPr/>
              <p:nvPr/>
            </p:nvSpPr>
            <p:spPr bwMode="auto">
              <a:xfrm>
                <a:off x="4094163" y="4897438"/>
                <a:ext cx="125413" cy="122238"/>
              </a:xfrm>
              <a:custGeom>
                <a:avLst/>
                <a:gdLst>
                  <a:gd name="T0" fmla="*/ 34 w 46"/>
                  <a:gd name="T1" fmla="*/ 3 h 45"/>
                  <a:gd name="T2" fmla="*/ 20 w 46"/>
                  <a:gd name="T3" fmla="*/ 1 h 45"/>
                  <a:gd name="T4" fmla="*/ 8 w 46"/>
                  <a:gd name="T5" fmla="*/ 7 h 45"/>
                  <a:gd name="T6" fmla="*/ 3 w 46"/>
                  <a:gd name="T7" fmla="*/ 30 h 45"/>
                  <a:gd name="T8" fmla="*/ 29 w 46"/>
                  <a:gd name="T9" fmla="*/ 43 h 45"/>
                  <a:gd name="T10" fmla="*/ 29 w 46"/>
                  <a:gd name="T11" fmla="*/ 43 h 45"/>
                  <a:gd name="T12" fmla="*/ 44 w 46"/>
                  <a:gd name="T13" fmla="*/ 28 h 45"/>
                  <a:gd name="T14" fmla="*/ 44 w 46"/>
                  <a:gd name="T15" fmla="*/ 28 h 45"/>
                  <a:gd name="T16" fmla="*/ 34 w 46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5">
                    <a:moveTo>
                      <a:pt x="34" y="3"/>
                    </a:moveTo>
                    <a:cubicBezTo>
                      <a:pt x="30" y="1"/>
                      <a:pt x="25" y="0"/>
                      <a:pt x="20" y="1"/>
                    </a:cubicBezTo>
                    <a:cubicBezTo>
                      <a:pt x="16" y="1"/>
                      <a:pt x="11" y="3"/>
                      <a:pt x="8" y="7"/>
                    </a:cubicBezTo>
                    <a:cubicBezTo>
                      <a:pt x="2" y="13"/>
                      <a:pt x="0" y="22"/>
                      <a:pt x="3" y="30"/>
                    </a:cubicBezTo>
                    <a:cubicBezTo>
                      <a:pt x="8" y="40"/>
                      <a:pt x="1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6" y="41"/>
                      <a:pt x="42" y="35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6" y="18"/>
                      <a:pt x="42" y="8"/>
                      <a:pt x="34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"/>
              <p:cNvSpPr/>
              <p:nvPr/>
            </p:nvSpPr>
            <p:spPr bwMode="auto">
              <a:xfrm>
                <a:off x="4611688" y="3490913"/>
                <a:ext cx="257175" cy="284163"/>
              </a:xfrm>
              <a:custGeom>
                <a:avLst/>
                <a:gdLst>
                  <a:gd name="T0" fmla="*/ 91 w 95"/>
                  <a:gd name="T1" fmla="*/ 65 h 105"/>
                  <a:gd name="T2" fmla="*/ 69 w 95"/>
                  <a:gd name="T3" fmla="*/ 35 h 105"/>
                  <a:gd name="T4" fmla="*/ 60 w 95"/>
                  <a:gd name="T5" fmla="*/ 20 h 105"/>
                  <a:gd name="T6" fmla="*/ 20 w 95"/>
                  <a:gd name="T7" fmla="*/ 9 h 105"/>
                  <a:gd name="T8" fmla="*/ 9 w 95"/>
                  <a:gd name="T9" fmla="*/ 50 h 105"/>
                  <a:gd name="T10" fmla="*/ 18 w 95"/>
                  <a:gd name="T11" fmla="*/ 65 h 105"/>
                  <a:gd name="T12" fmla="*/ 22 w 95"/>
                  <a:gd name="T13" fmla="*/ 72 h 105"/>
                  <a:gd name="T14" fmla="*/ 22 w 95"/>
                  <a:gd name="T15" fmla="*/ 74 h 105"/>
                  <a:gd name="T16" fmla="*/ 23 w 95"/>
                  <a:gd name="T17" fmla="*/ 76 h 105"/>
                  <a:gd name="T18" fmla="*/ 44 w 95"/>
                  <a:gd name="T19" fmla="*/ 97 h 105"/>
                  <a:gd name="T20" fmla="*/ 70 w 95"/>
                  <a:gd name="T21" fmla="*/ 102 h 105"/>
                  <a:gd name="T22" fmla="*/ 91 w 95"/>
                  <a:gd name="T2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05">
                    <a:moveTo>
                      <a:pt x="91" y="65"/>
                    </a:moveTo>
                    <a:cubicBezTo>
                      <a:pt x="87" y="53"/>
                      <a:pt x="80" y="42"/>
                      <a:pt x="69" y="35"/>
                    </a:cubicBezTo>
                    <a:cubicBezTo>
                      <a:pt x="67" y="30"/>
                      <a:pt x="64" y="25"/>
                      <a:pt x="60" y="20"/>
                    </a:cubicBezTo>
                    <a:cubicBezTo>
                      <a:pt x="52" y="7"/>
                      <a:pt x="34" y="0"/>
                      <a:pt x="20" y="9"/>
                    </a:cubicBezTo>
                    <a:cubicBezTo>
                      <a:pt x="7" y="18"/>
                      <a:pt x="0" y="36"/>
                      <a:pt x="9" y="50"/>
                    </a:cubicBezTo>
                    <a:cubicBezTo>
                      <a:pt x="12" y="55"/>
                      <a:pt x="15" y="60"/>
                      <a:pt x="18" y="65"/>
                    </a:cubicBezTo>
                    <a:cubicBezTo>
                      <a:pt x="19" y="67"/>
                      <a:pt x="20" y="70"/>
                      <a:pt x="22" y="72"/>
                    </a:cubicBezTo>
                    <a:cubicBezTo>
                      <a:pt x="22" y="73"/>
                      <a:pt x="22" y="73"/>
                      <a:pt x="22" y="74"/>
                    </a:cubicBezTo>
                    <a:cubicBezTo>
                      <a:pt x="23" y="74"/>
                      <a:pt x="23" y="75"/>
                      <a:pt x="23" y="76"/>
                    </a:cubicBezTo>
                    <a:cubicBezTo>
                      <a:pt x="27" y="86"/>
                      <a:pt x="35" y="94"/>
                      <a:pt x="44" y="97"/>
                    </a:cubicBezTo>
                    <a:cubicBezTo>
                      <a:pt x="52" y="102"/>
                      <a:pt x="61" y="105"/>
                      <a:pt x="70" y="102"/>
                    </a:cubicBezTo>
                    <a:cubicBezTo>
                      <a:pt x="85" y="97"/>
                      <a:pt x="95" y="81"/>
                      <a:pt x="91" y="6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"/>
              <p:cNvSpPr/>
              <p:nvPr/>
            </p:nvSpPr>
            <p:spPr bwMode="auto">
              <a:xfrm>
                <a:off x="4895851" y="3846513"/>
                <a:ext cx="236538" cy="500063"/>
              </a:xfrm>
              <a:custGeom>
                <a:avLst/>
                <a:gdLst>
                  <a:gd name="T0" fmla="*/ 72 w 87"/>
                  <a:gd name="T1" fmla="*/ 37 h 185"/>
                  <a:gd name="T2" fmla="*/ 12 w 87"/>
                  <a:gd name="T3" fmla="*/ 53 h 185"/>
                  <a:gd name="T4" fmla="*/ 21 w 87"/>
                  <a:gd name="T5" fmla="*/ 92 h 185"/>
                  <a:gd name="T6" fmla="*/ 23 w 87"/>
                  <a:gd name="T7" fmla="*/ 144 h 185"/>
                  <a:gd name="T8" fmla="*/ 80 w 87"/>
                  <a:gd name="T9" fmla="*/ 152 h 185"/>
                  <a:gd name="T10" fmla="*/ 72 w 87"/>
                  <a:gd name="T11" fmla="*/ 3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85">
                    <a:moveTo>
                      <a:pt x="72" y="37"/>
                    </a:moveTo>
                    <a:cubicBezTo>
                      <a:pt x="58" y="0"/>
                      <a:pt x="0" y="14"/>
                      <a:pt x="12" y="53"/>
                    </a:cubicBezTo>
                    <a:cubicBezTo>
                      <a:pt x="16" y="66"/>
                      <a:pt x="19" y="79"/>
                      <a:pt x="21" y="92"/>
                    </a:cubicBezTo>
                    <a:cubicBezTo>
                      <a:pt x="22" y="109"/>
                      <a:pt x="23" y="127"/>
                      <a:pt x="23" y="144"/>
                    </a:cubicBezTo>
                    <a:cubicBezTo>
                      <a:pt x="22" y="176"/>
                      <a:pt x="74" y="185"/>
                      <a:pt x="80" y="152"/>
                    </a:cubicBezTo>
                    <a:cubicBezTo>
                      <a:pt x="87" y="112"/>
                      <a:pt x="86" y="74"/>
                      <a:pt x="72" y="3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"/>
              <p:cNvSpPr/>
              <p:nvPr/>
            </p:nvSpPr>
            <p:spPr bwMode="auto">
              <a:xfrm>
                <a:off x="4832351" y="4587875"/>
                <a:ext cx="196850" cy="328613"/>
              </a:xfrm>
              <a:custGeom>
                <a:avLst/>
                <a:gdLst>
                  <a:gd name="T0" fmla="*/ 60 w 73"/>
                  <a:gd name="T1" fmla="*/ 17 h 121"/>
                  <a:gd name="T2" fmla="*/ 35 w 73"/>
                  <a:gd name="T3" fmla="*/ 7 h 121"/>
                  <a:gd name="T4" fmla="*/ 21 w 73"/>
                  <a:gd name="T5" fmla="*/ 21 h 121"/>
                  <a:gd name="T6" fmla="*/ 18 w 73"/>
                  <a:gd name="T7" fmla="*/ 26 h 121"/>
                  <a:gd name="T8" fmla="*/ 5 w 73"/>
                  <a:gd name="T9" fmla="*/ 56 h 121"/>
                  <a:gd name="T10" fmla="*/ 6 w 73"/>
                  <a:gd name="T11" fmla="*/ 56 h 121"/>
                  <a:gd name="T12" fmla="*/ 6 w 73"/>
                  <a:gd name="T13" fmla="*/ 68 h 121"/>
                  <a:gd name="T14" fmla="*/ 3 w 73"/>
                  <a:gd name="T15" fmla="*/ 112 h 121"/>
                  <a:gd name="T16" fmla="*/ 11 w 73"/>
                  <a:gd name="T17" fmla="*/ 118 h 121"/>
                  <a:gd name="T18" fmla="*/ 72 w 73"/>
                  <a:gd name="T19" fmla="*/ 40 h 121"/>
                  <a:gd name="T20" fmla="*/ 60 w 73"/>
                  <a:gd name="T21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21">
                    <a:moveTo>
                      <a:pt x="60" y="17"/>
                    </a:moveTo>
                    <a:cubicBezTo>
                      <a:pt x="56" y="7"/>
                      <a:pt x="44" y="0"/>
                      <a:pt x="35" y="7"/>
                    </a:cubicBezTo>
                    <a:cubicBezTo>
                      <a:pt x="29" y="11"/>
                      <a:pt x="25" y="16"/>
                      <a:pt x="21" y="21"/>
                    </a:cubicBezTo>
                    <a:cubicBezTo>
                      <a:pt x="20" y="23"/>
                      <a:pt x="19" y="24"/>
                      <a:pt x="18" y="26"/>
                    </a:cubicBezTo>
                    <a:cubicBezTo>
                      <a:pt x="13" y="35"/>
                      <a:pt x="8" y="45"/>
                      <a:pt x="5" y="56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5" y="60"/>
                      <a:pt x="5" y="65"/>
                      <a:pt x="6" y="68"/>
                    </a:cubicBezTo>
                    <a:cubicBezTo>
                      <a:pt x="2" y="82"/>
                      <a:pt x="0" y="96"/>
                      <a:pt x="3" y="112"/>
                    </a:cubicBezTo>
                    <a:cubicBezTo>
                      <a:pt x="4" y="116"/>
                      <a:pt x="8" y="118"/>
                      <a:pt x="11" y="118"/>
                    </a:cubicBezTo>
                    <a:cubicBezTo>
                      <a:pt x="54" y="121"/>
                      <a:pt x="68" y="75"/>
                      <a:pt x="72" y="40"/>
                    </a:cubicBezTo>
                    <a:cubicBezTo>
                      <a:pt x="73" y="30"/>
                      <a:pt x="67" y="21"/>
                      <a:pt x="60" y="1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"/>
              <p:cNvSpPr/>
              <p:nvPr/>
            </p:nvSpPr>
            <p:spPr bwMode="auto">
              <a:xfrm>
                <a:off x="4637088" y="4891088"/>
                <a:ext cx="130175" cy="144463"/>
              </a:xfrm>
              <a:custGeom>
                <a:avLst/>
                <a:gdLst>
                  <a:gd name="T0" fmla="*/ 35 w 48"/>
                  <a:gd name="T1" fmla="*/ 5 h 53"/>
                  <a:gd name="T2" fmla="*/ 8 w 48"/>
                  <a:gd name="T3" fmla="*/ 12 h 53"/>
                  <a:gd name="T4" fmla="*/ 1 w 48"/>
                  <a:gd name="T5" fmla="*/ 26 h 53"/>
                  <a:gd name="T6" fmla="*/ 9 w 48"/>
                  <a:gd name="T7" fmla="*/ 49 h 53"/>
                  <a:gd name="T8" fmla="*/ 33 w 48"/>
                  <a:gd name="T9" fmla="*/ 45 h 53"/>
                  <a:gd name="T10" fmla="*/ 42 w 48"/>
                  <a:gd name="T11" fmla="*/ 32 h 53"/>
                  <a:gd name="T12" fmla="*/ 35 w 48"/>
                  <a:gd name="T13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35" y="5"/>
                    </a:moveTo>
                    <a:cubicBezTo>
                      <a:pt x="26" y="0"/>
                      <a:pt x="13" y="2"/>
                      <a:pt x="8" y="12"/>
                    </a:cubicBezTo>
                    <a:cubicBezTo>
                      <a:pt x="6" y="17"/>
                      <a:pt x="3" y="21"/>
                      <a:pt x="1" y="26"/>
                    </a:cubicBezTo>
                    <a:cubicBezTo>
                      <a:pt x="0" y="34"/>
                      <a:pt x="2" y="44"/>
                      <a:pt x="9" y="49"/>
                    </a:cubicBezTo>
                    <a:cubicBezTo>
                      <a:pt x="17" y="53"/>
                      <a:pt x="27" y="50"/>
                      <a:pt x="33" y="45"/>
                    </a:cubicBezTo>
                    <a:cubicBezTo>
                      <a:pt x="37" y="41"/>
                      <a:pt x="39" y="36"/>
                      <a:pt x="42" y="32"/>
                    </a:cubicBezTo>
                    <a:cubicBezTo>
                      <a:pt x="48" y="23"/>
                      <a:pt x="44" y="10"/>
                      <a:pt x="35" y="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4"/>
              <p:cNvSpPr/>
              <p:nvPr/>
            </p:nvSpPr>
            <p:spPr bwMode="auto">
              <a:xfrm>
                <a:off x="4541838" y="4989513"/>
                <a:ext cx="73025" cy="77788"/>
              </a:xfrm>
              <a:custGeom>
                <a:avLst/>
                <a:gdLst>
                  <a:gd name="T0" fmla="*/ 22 w 27"/>
                  <a:gd name="T1" fmla="*/ 4 h 29"/>
                  <a:gd name="T2" fmla="*/ 10 w 27"/>
                  <a:gd name="T3" fmla="*/ 1 h 29"/>
                  <a:gd name="T4" fmla="*/ 1 w 27"/>
                  <a:gd name="T5" fmla="*/ 10 h 29"/>
                  <a:gd name="T6" fmla="*/ 2 w 27"/>
                  <a:gd name="T7" fmla="*/ 22 h 29"/>
                  <a:gd name="T8" fmla="*/ 10 w 27"/>
                  <a:gd name="T9" fmla="*/ 28 h 29"/>
                  <a:gd name="T10" fmla="*/ 11 w 27"/>
                  <a:gd name="T11" fmla="*/ 28 h 29"/>
                  <a:gd name="T12" fmla="*/ 11 w 27"/>
                  <a:gd name="T13" fmla="*/ 28 h 29"/>
                  <a:gd name="T14" fmla="*/ 21 w 27"/>
                  <a:gd name="T15" fmla="*/ 26 h 29"/>
                  <a:gd name="T16" fmla="*/ 27 w 27"/>
                  <a:gd name="T17" fmla="*/ 14 h 29"/>
                  <a:gd name="T18" fmla="*/ 22 w 27"/>
                  <a:gd name="T1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9">
                    <a:moveTo>
                      <a:pt x="22" y="4"/>
                    </a:moveTo>
                    <a:cubicBezTo>
                      <a:pt x="19" y="1"/>
                      <a:pt x="15" y="0"/>
                      <a:pt x="10" y="1"/>
                    </a:cubicBezTo>
                    <a:cubicBezTo>
                      <a:pt x="6" y="2"/>
                      <a:pt x="2" y="6"/>
                      <a:pt x="1" y="10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3" y="25"/>
                      <a:pt x="6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9"/>
                      <a:pt x="18" y="27"/>
                      <a:pt x="21" y="26"/>
                    </a:cubicBezTo>
                    <a:cubicBezTo>
                      <a:pt x="25" y="24"/>
                      <a:pt x="27" y="18"/>
                      <a:pt x="27" y="14"/>
                    </a:cubicBezTo>
                    <a:cubicBezTo>
                      <a:pt x="27" y="10"/>
                      <a:pt x="25" y="6"/>
                      <a:pt x="22" y="4"/>
                    </a:cubicBezTo>
                  </a:path>
                </a:pathLst>
              </a:custGeom>
              <a:solidFill>
                <a:srgbClr val="FBC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5"/>
              <p:cNvSpPr>
                <a:spLocks noEditPoints="1"/>
              </p:cNvSpPr>
              <p:nvPr/>
            </p:nvSpPr>
            <p:spPr bwMode="auto">
              <a:xfrm>
                <a:off x="4043363" y="2387600"/>
                <a:ext cx="644525" cy="742950"/>
              </a:xfrm>
              <a:custGeom>
                <a:avLst/>
                <a:gdLst>
                  <a:gd name="T0" fmla="*/ 226 w 238"/>
                  <a:gd name="T1" fmla="*/ 257 h 274"/>
                  <a:gd name="T2" fmla="*/ 225 w 238"/>
                  <a:gd name="T3" fmla="*/ 252 h 274"/>
                  <a:gd name="T4" fmla="*/ 224 w 238"/>
                  <a:gd name="T5" fmla="*/ 248 h 274"/>
                  <a:gd name="T6" fmla="*/ 223 w 238"/>
                  <a:gd name="T7" fmla="*/ 245 h 274"/>
                  <a:gd name="T8" fmla="*/ 221 w 238"/>
                  <a:gd name="T9" fmla="*/ 242 h 274"/>
                  <a:gd name="T10" fmla="*/ 218 w 238"/>
                  <a:gd name="T11" fmla="*/ 235 h 274"/>
                  <a:gd name="T12" fmla="*/ 215 w 238"/>
                  <a:gd name="T13" fmla="*/ 232 h 274"/>
                  <a:gd name="T14" fmla="*/ 198 w 238"/>
                  <a:gd name="T15" fmla="*/ 210 h 274"/>
                  <a:gd name="T16" fmla="*/ 211 w 238"/>
                  <a:gd name="T17" fmla="*/ 193 h 274"/>
                  <a:gd name="T18" fmla="*/ 221 w 238"/>
                  <a:gd name="T19" fmla="*/ 175 h 274"/>
                  <a:gd name="T20" fmla="*/ 222 w 238"/>
                  <a:gd name="T21" fmla="*/ 170 h 274"/>
                  <a:gd name="T22" fmla="*/ 222 w 238"/>
                  <a:gd name="T23" fmla="*/ 170 h 274"/>
                  <a:gd name="T24" fmla="*/ 209 w 238"/>
                  <a:gd name="T25" fmla="*/ 153 h 274"/>
                  <a:gd name="T26" fmla="*/ 185 w 238"/>
                  <a:gd name="T27" fmla="*/ 138 h 274"/>
                  <a:gd name="T28" fmla="*/ 217 w 238"/>
                  <a:gd name="T29" fmla="*/ 104 h 274"/>
                  <a:gd name="T30" fmla="*/ 189 w 238"/>
                  <a:gd name="T31" fmla="*/ 33 h 274"/>
                  <a:gd name="T32" fmla="*/ 175 w 238"/>
                  <a:gd name="T33" fmla="*/ 28 h 274"/>
                  <a:gd name="T34" fmla="*/ 148 w 238"/>
                  <a:gd name="T35" fmla="*/ 4 h 274"/>
                  <a:gd name="T36" fmla="*/ 115 w 238"/>
                  <a:gd name="T37" fmla="*/ 6 h 274"/>
                  <a:gd name="T38" fmla="*/ 114 w 238"/>
                  <a:gd name="T39" fmla="*/ 6 h 274"/>
                  <a:gd name="T40" fmla="*/ 22 w 238"/>
                  <a:gd name="T41" fmla="*/ 54 h 274"/>
                  <a:gd name="T42" fmla="*/ 12 w 238"/>
                  <a:gd name="T43" fmla="*/ 59 h 274"/>
                  <a:gd name="T44" fmla="*/ 13 w 238"/>
                  <a:gd name="T45" fmla="*/ 100 h 274"/>
                  <a:gd name="T46" fmla="*/ 13 w 238"/>
                  <a:gd name="T47" fmla="*/ 104 h 274"/>
                  <a:gd name="T48" fmla="*/ 24 w 238"/>
                  <a:gd name="T49" fmla="*/ 121 h 274"/>
                  <a:gd name="T50" fmla="*/ 38 w 238"/>
                  <a:gd name="T51" fmla="*/ 124 h 274"/>
                  <a:gd name="T52" fmla="*/ 39 w 238"/>
                  <a:gd name="T53" fmla="*/ 127 h 274"/>
                  <a:gd name="T54" fmla="*/ 33 w 238"/>
                  <a:gd name="T55" fmla="*/ 134 h 274"/>
                  <a:gd name="T56" fmla="*/ 26 w 238"/>
                  <a:gd name="T57" fmla="*/ 139 h 274"/>
                  <a:gd name="T58" fmla="*/ 26 w 238"/>
                  <a:gd name="T59" fmla="*/ 139 h 274"/>
                  <a:gd name="T60" fmla="*/ 2 w 238"/>
                  <a:gd name="T61" fmla="*/ 174 h 274"/>
                  <a:gd name="T62" fmla="*/ 24 w 238"/>
                  <a:gd name="T63" fmla="*/ 213 h 274"/>
                  <a:gd name="T64" fmla="*/ 3 w 238"/>
                  <a:gd name="T65" fmla="*/ 261 h 274"/>
                  <a:gd name="T66" fmla="*/ 24 w 238"/>
                  <a:gd name="T67" fmla="*/ 273 h 274"/>
                  <a:gd name="T68" fmla="*/ 112 w 238"/>
                  <a:gd name="T69" fmla="*/ 264 h 274"/>
                  <a:gd name="T70" fmla="*/ 144 w 238"/>
                  <a:gd name="T71" fmla="*/ 261 h 274"/>
                  <a:gd name="T72" fmla="*/ 149 w 238"/>
                  <a:gd name="T73" fmla="*/ 263 h 274"/>
                  <a:gd name="T74" fmla="*/ 159 w 238"/>
                  <a:gd name="T75" fmla="*/ 266 h 274"/>
                  <a:gd name="T76" fmla="*/ 165 w 238"/>
                  <a:gd name="T77" fmla="*/ 266 h 274"/>
                  <a:gd name="T78" fmla="*/ 172 w 238"/>
                  <a:gd name="T79" fmla="*/ 268 h 274"/>
                  <a:gd name="T80" fmla="*/ 187 w 238"/>
                  <a:gd name="T81" fmla="*/ 270 h 274"/>
                  <a:gd name="T82" fmla="*/ 202 w 238"/>
                  <a:gd name="T83" fmla="*/ 268 h 274"/>
                  <a:gd name="T84" fmla="*/ 207 w 238"/>
                  <a:gd name="T85" fmla="*/ 269 h 274"/>
                  <a:gd name="T86" fmla="*/ 226 w 238"/>
                  <a:gd name="T87" fmla="*/ 257 h 274"/>
                  <a:gd name="T88" fmla="*/ 44 w 238"/>
                  <a:gd name="T89" fmla="*/ 183 h 274"/>
                  <a:gd name="T90" fmla="*/ 44 w 238"/>
                  <a:gd name="T91" fmla="*/ 184 h 274"/>
                  <a:gd name="T92" fmla="*/ 43 w 238"/>
                  <a:gd name="T93" fmla="*/ 184 h 274"/>
                  <a:gd name="T94" fmla="*/ 41 w 238"/>
                  <a:gd name="T95" fmla="*/ 181 h 274"/>
                  <a:gd name="T96" fmla="*/ 41 w 238"/>
                  <a:gd name="T97" fmla="*/ 181 h 274"/>
                  <a:gd name="T98" fmla="*/ 44 w 238"/>
                  <a:gd name="T99" fmla="*/ 175 h 274"/>
                  <a:gd name="T100" fmla="*/ 46 w 238"/>
                  <a:gd name="T101" fmla="*/ 177 h 274"/>
                  <a:gd name="T102" fmla="*/ 44 w 238"/>
                  <a:gd name="T103" fmla="*/ 18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8" h="274">
                    <a:moveTo>
                      <a:pt x="226" y="257"/>
                    </a:moveTo>
                    <a:cubicBezTo>
                      <a:pt x="226" y="255"/>
                      <a:pt x="226" y="254"/>
                      <a:pt x="225" y="252"/>
                    </a:cubicBezTo>
                    <a:cubicBezTo>
                      <a:pt x="225" y="251"/>
                      <a:pt x="225" y="249"/>
                      <a:pt x="224" y="248"/>
                    </a:cubicBezTo>
                    <a:cubicBezTo>
                      <a:pt x="224" y="247"/>
                      <a:pt x="224" y="246"/>
                      <a:pt x="223" y="245"/>
                    </a:cubicBezTo>
                    <a:cubicBezTo>
                      <a:pt x="223" y="244"/>
                      <a:pt x="222" y="243"/>
                      <a:pt x="221" y="242"/>
                    </a:cubicBezTo>
                    <a:cubicBezTo>
                      <a:pt x="221" y="240"/>
                      <a:pt x="219" y="237"/>
                      <a:pt x="218" y="235"/>
                    </a:cubicBezTo>
                    <a:cubicBezTo>
                      <a:pt x="217" y="234"/>
                      <a:pt x="216" y="233"/>
                      <a:pt x="215" y="232"/>
                    </a:cubicBezTo>
                    <a:cubicBezTo>
                      <a:pt x="209" y="225"/>
                      <a:pt x="204" y="217"/>
                      <a:pt x="198" y="210"/>
                    </a:cubicBezTo>
                    <a:cubicBezTo>
                      <a:pt x="204" y="206"/>
                      <a:pt x="208" y="199"/>
                      <a:pt x="211" y="193"/>
                    </a:cubicBezTo>
                    <a:cubicBezTo>
                      <a:pt x="218" y="190"/>
                      <a:pt x="224" y="183"/>
                      <a:pt x="221" y="175"/>
                    </a:cubicBezTo>
                    <a:cubicBezTo>
                      <a:pt x="222" y="174"/>
                      <a:pt x="222" y="172"/>
                      <a:pt x="222" y="170"/>
                    </a:cubicBezTo>
                    <a:cubicBezTo>
                      <a:pt x="222" y="170"/>
                      <a:pt x="222" y="170"/>
                      <a:pt x="222" y="170"/>
                    </a:cubicBezTo>
                    <a:cubicBezTo>
                      <a:pt x="224" y="162"/>
                      <a:pt x="217" y="154"/>
                      <a:pt x="209" y="153"/>
                    </a:cubicBezTo>
                    <a:cubicBezTo>
                      <a:pt x="203" y="146"/>
                      <a:pt x="194" y="141"/>
                      <a:pt x="185" y="138"/>
                    </a:cubicBezTo>
                    <a:cubicBezTo>
                      <a:pt x="196" y="127"/>
                      <a:pt x="208" y="116"/>
                      <a:pt x="217" y="104"/>
                    </a:cubicBezTo>
                    <a:cubicBezTo>
                      <a:pt x="238" y="75"/>
                      <a:pt x="205" y="54"/>
                      <a:pt x="189" y="33"/>
                    </a:cubicBezTo>
                    <a:cubicBezTo>
                      <a:pt x="185" y="29"/>
                      <a:pt x="180" y="27"/>
                      <a:pt x="175" y="28"/>
                    </a:cubicBezTo>
                    <a:cubicBezTo>
                      <a:pt x="167" y="18"/>
                      <a:pt x="159" y="8"/>
                      <a:pt x="148" y="4"/>
                    </a:cubicBezTo>
                    <a:cubicBezTo>
                      <a:pt x="138" y="0"/>
                      <a:pt x="125" y="0"/>
                      <a:pt x="115" y="6"/>
                    </a:cubicBezTo>
                    <a:cubicBezTo>
                      <a:pt x="115" y="6"/>
                      <a:pt x="114" y="6"/>
                      <a:pt x="114" y="6"/>
                    </a:cubicBezTo>
                    <a:cubicBezTo>
                      <a:pt x="78" y="2"/>
                      <a:pt x="44" y="26"/>
                      <a:pt x="22" y="54"/>
                    </a:cubicBezTo>
                    <a:cubicBezTo>
                      <a:pt x="19" y="55"/>
                      <a:pt x="15" y="56"/>
                      <a:pt x="12" y="59"/>
                    </a:cubicBezTo>
                    <a:cubicBezTo>
                      <a:pt x="0" y="71"/>
                      <a:pt x="1" y="90"/>
                      <a:pt x="13" y="100"/>
                    </a:cubicBezTo>
                    <a:cubicBezTo>
                      <a:pt x="13" y="102"/>
                      <a:pt x="13" y="103"/>
                      <a:pt x="13" y="104"/>
                    </a:cubicBezTo>
                    <a:cubicBezTo>
                      <a:pt x="15" y="110"/>
                      <a:pt x="19" y="117"/>
                      <a:pt x="24" y="121"/>
                    </a:cubicBezTo>
                    <a:cubicBezTo>
                      <a:pt x="28" y="124"/>
                      <a:pt x="33" y="126"/>
                      <a:pt x="38" y="124"/>
                    </a:cubicBezTo>
                    <a:cubicBezTo>
                      <a:pt x="38" y="125"/>
                      <a:pt x="39" y="126"/>
                      <a:pt x="39" y="127"/>
                    </a:cubicBezTo>
                    <a:cubicBezTo>
                      <a:pt x="37" y="129"/>
                      <a:pt x="35" y="131"/>
                      <a:pt x="33" y="134"/>
                    </a:cubicBezTo>
                    <a:cubicBezTo>
                      <a:pt x="30" y="135"/>
                      <a:pt x="28" y="137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9" y="153"/>
                      <a:pt x="0" y="154"/>
                      <a:pt x="2" y="174"/>
                    </a:cubicBezTo>
                    <a:cubicBezTo>
                      <a:pt x="3" y="188"/>
                      <a:pt x="14" y="201"/>
                      <a:pt x="24" y="213"/>
                    </a:cubicBezTo>
                    <a:cubicBezTo>
                      <a:pt x="9" y="224"/>
                      <a:pt x="0" y="238"/>
                      <a:pt x="3" y="261"/>
                    </a:cubicBezTo>
                    <a:cubicBezTo>
                      <a:pt x="5" y="270"/>
                      <a:pt x="16" y="274"/>
                      <a:pt x="24" y="273"/>
                    </a:cubicBezTo>
                    <a:cubicBezTo>
                      <a:pt x="53" y="268"/>
                      <a:pt x="83" y="266"/>
                      <a:pt x="112" y="264"/>
                    </a:cubicBezTo>
                    <a:cubicBezTo>
                      <a:pt x="119" y="264"/>
                      <a:pt x="133" y="264"/>
                      <a:pt x="144" y="261"/>
                    </a:cubicBezTo>
                    <a:cubicBezTo>
                      <a:pt x="146" y="262"/>
                      <a:pt x="147" y="262"/>
                      <a:pt x="149" y="263"/>
                    </a:cubicBezTo>
                    <a:cubicBezTo>
                      <a:pt x="152" y="264"/>
                      <a:pt x="155" y="265"/>
                      <a:pt x="159" y="266"/>
                    </a:cubicBezTo>
                    <a:cubicBezTo>
                      <a:pt x="161" y="267"/>
                      <a:pt x="163" y="267"/>
                      <a:pt x="165" y="266"/>
                    </a:cubicBezTo>
                    <a:cubicBezTo>
                      <a:pt x="167" y="267"/>
                      <a:pt x="170" y="267"/>
                      <a:pt x="172" y="268"/>
                    </a:cubicBezTo>
                    <a:cubicBezTo>
                      <a:pt x="177" y="269"/>
                      <a:pt x="182" y="269"/>
                      <a:pt x="187" y="270"/>
                    </a:cubicBezTo>
                    <a:cubicBezTo>
                      <a:pt x="190" y="270"/>
                      <a:pt x="197" y="268"/>
                      <a:pt x="202" y="268"/>
                    </a:cubicBezTo>
                    <a:cubicBezTo>
                      <a:pt x="203" y="269"/>
                      <a:pt x="205" y="269"/>
                      <a:pt x="207" y="269"/>
                    </a:cubicBezTo>
                    <a:cubicBezTo>
                      <a:pt x="215" y="272"/>
                      <a:pt x="227" y="267"/>
                      <a:pt x="226" y="257"/>
                    </a:cubicBezTo>
                    <a:moveTo>
                      <a:pt x="44" y="183"/>
                    </a:moveTo>
                    <a:cubicBezTo>
                      <a:pt x="44" y="183"/>
                      <a:pt x="44" y="183"/>
                      <a:pt x="44" y="184"/>
                    </a:cubicBezTo>
                    <a:cubicBezTo>
                      <a:pt x="43" y="184"/>
                      <a:pt x="43" y="184"/>
                      <a:pt x="43" y="184"/>
                    </a:cubicBezTo>
                    <a:cubicBezTo>
                      <a:pt x="43" y="183"/>
                      <a:pt x="42" y="182"/>
                      <a:pt x="41" y="181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42" y="179"/>
                      <a:pt x="43" y="177"/>
                      <a:pt x="44" y="175"/>
                    </a:cubicBezTo>
                    <a:cubicBezTo>
                      <a:pt x="44" y="176"/>
                      <a:pt x="45" y="176"/>
                      <a:pt x="46" y="177"/>
                    </a:cubicBezTo>
                    <a:cubicBezTo>
                      <a:pt x="45" y="179"/>
                      <a:pt x="44" y="181"/>
                      <a:pt x="44" y="18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6"/>
              <p:cNvSpPr/>
              <p:nvPr/>
            </p:nvSpPr>
            <p:spPr bwMode="auto">
              <a:xfrm>
                <a:off x="4046538" y="2524125"/>
                <a:ext cx="582613" cy="215900"/>
              </a:xfrm>
              <a:custGeom>
                <a:avLst/>
                <a:gdLst>
                  <a:gd name="T0" fmla="*/ 213 w 215"/>
                  <a:gd name="T1" fmla="*/ 48 h 80"/>
                  <a:gd name="T2" fmla="*/ 214 w 215"/>
                  <a:gd name="T3" fmla="*/ 49 h 80"/>
                  <a:gd name="T4" fmla="*/ 214 w 215"/>
                  <a:gd name="T5" fmla="*/ 46 h 80"/>
                  <a:gd name="T6" fmla="*/ 214 w 215"/>
                  <a:gd name="T7" fmla="*/ 38 h 80"/>
                  <a:gd name="T8" fmla="*/ 189 w 215"/>
                  <a:gd name="T9" fmla="*/ 17 h 80"/>
                  <a:gd name="T10" fmla="*/ 188 w 215"/>
                  <a:gd name="T11" fmla="*/ 16 h 80"/>
                  <a:gd name="T12" fmla="*/ 152 w 215"/>
                  <a:gd name="T13" fmla="*/ 2 h 80"/>
                  <a:gd name="T14" fmla="*/ 143 w 215"/>
                  <a:gd name="T15" fmla="*/ 0 h 80"/>
                  <a:gd name="T16" fmla="*/ 143 w 215"/>
                  <a:gd name="T17" fmla="*/ 0 h 80"/>
                  <a:gd name="T18" fmla="*/ 118 w 215"/>
                  <a:gd name="T19" fmla="*/ 2 h 80"/>
                  <a:gd name="T20" fmla="*/ 109 w 215"/>
                  <a:gd name="T21" fmla="*/ 5 h 80"/>
                  <a:gd name="T22" fmla="*/ 76 w 215"/>
                  <a:gd name="T23" fmla="*/ 5 h 80"/>
                  <a:gd name="T24" fmla="*/ 52 w 215"/>
                  <a:gd name="T25" fmla="*/ 11 h 80"/>
                  <a:gd name="T26" fmla="*/ 51 w 215"/>
                  <a:gd name="T27" fmla="*/ 11 h 80"/>
                  <a:gd name="T28" fmla="*/ 25 w 215"/>
                  <a:gd name="T29" fmla="*/ 16 h 80"/>
                  <a:gd name="T30" fmla="*/ 15 w 215"/>
                  <a:gd name="T31" fmla="*/ 18 h 80"/>
                  <a:gd name="T32" fmla="*/ 9 w 215"/>
                  <a:gd name="T33" fmla="*/ 46 h 80"/>
                  <a:gd name="T34" fmla="*/ 9 w 215"/>
                  <a:gd name="T35" fmla="*/ 46 h 80"/>
                  <a:gd name="T36" fmla="*/ 18 w 215"/>
                  <a:gd name="T37" fmla="*/ 57 h 80"/>
                  <a:gd name="T38" fmla="*/ 18 w 215"/>
                  <a:gd name="T39" fmla="*/ 59 h 80"/>
                  <a:gd name="T40" fmla="*/ 33 w 215"/>
                  <a:gd name="T41" fmla="*/ 76 h 80"/>
                  <a:gd name="T42" fmla="*/ 43 w 215"/>
                  <a:gd name="T43" fmla="*/ 77 h 80"/>
                  <a:gd name="T44" fmla="*/ 51 w 215"/>
                  <a:gd name="T45" fmla="*/ 77 h 80"/>
                  <a:gd name="T46" fmla="*/ 71 w 215"/>
                  <a:gd name="T47" fmla="*/ 72 h 80"/>
                  <a:gd name="T48" fmla="*/ 74 w 215"/>
                  <a:gd name="T49" fmla="*/ 73 h 80"/>
                  <a:gd name="T50" fmla="*/ 154 w 215"/>
                  <a:gd name="T51" fmla="*/ 77 h 80"/>
                  <a:gd name="T52" fmla="*/ 169 w 215"/>
                  <a:gd name="T53" fmla="*/ 75 h 80"/>
                  <a:gd name="T54" fmla="*/ 195 w 215"/>
                  <a:gd name="T55" fmla="*/ 68 h 80"/>
                  <a:gd name="T56" fmla="*/ 198 w 215"/>
                  <a:gd name="T57" fmla="*/ 61 h 80"/>
                  <a:gd name="T58" fmla="*/ 201 w 215"/>
                  <a:gd name="T59" fmla="*/ 59 h 80"/>
                  <a:gd name="T60" fmla="*/ 212 w 215"/>
                  <a:gd name="T61" fmla="*/ 52 h 80"/>
                  <a:gd name="T62" fmla="*/ 214 w 215"/>
                  <a:gd name="T63" fmla="*/ 49 h 80"/>
                  <a:gd name="T64" fmla="*/ 213 w 215"/>
                  <a:gd name="T65" fmla="*/ 48 h 80"/>
                  <a:gd name="T66" fmla="*/ 213 w 215"/>
                  <a:gd name="T67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5" h="80">
                    <a:moveTo>
                      <a:pt x="213" y="48"/>
                    </a:move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8"/>
                      <a:pt x="214" y="47"/>
                      <a:pt x="214" y="46"/>
                    </a:cubicBezTo>
                    <a:cubicBezTo>
                      <a:pt x="215" y="44"/>
                      <a:pt x="215" y="41"/>
                      <a:pt x="214" y="38"/>
                    </a:cubicBezTo>
                    <a:cubicBezTo>
                      <a:pt x="213" y="26"/>
                      <a:pt x="201" y="20"/>
                      <a:pt x="189" y="17"/>
                    </a:cubicBezTo>
                    <a:cubicBezTo>
                      <a:pt x="188" y="17"/>
                      <a:pt x="188" y="16"/>
                      <a:pt x="188" y="16"/>
                    </a:cubicBezTo>
                    <a:cubicBezTo>
                      <a:pt x="178" y="7"/>
                      <a:pt x="165" y="3"/>
                      <a:pt x="152" y="2"/>
                    </a:cubicBezTo>
                    <a:cubicBezTo>
                      <a:pt x="149" y="1"/>
                      <a:pt x="147" y="1"/>
                      <a:pt x="143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35" y="1"/>
                      <a:pt x="127" y="1"/>
                      <a:pt x="118" y="2"/>
                    </a:cubicBezTo>
                    <a:cubicBezTo>
                      <a:pt x="114" y="2"/>
                      <a:pt x="112" y="3"/>
                      <a:pt x="109" y="5"/>
                    </a:cubicBezTo>
                    <a:cubicBezTo>
                      <a:pt x="98" y="2"/>
                      <a:pt x="86" y="4"/>
                      <a:pt x="76" y="5"/>
                    </a:cubicBezTo>
                    <a:cubicBezTo>
                      <a:pt x="67" y="7"/>
                      <a:pt x="59" y="8"/>
                      <a:pt x="52" y="11"/>
                    </a:cubicBezTo>
                    <a:cubicBezTo>
                      <a:pt x="52" y="11"/>
                      <a:pt x="51" y="11"/>
                      <a:pt x="51" y="11"/>
                    </a:cubicBezTo>
                    <a:cubicBezTo>
                      <a:pt x="43" y="13"/>
                      <a:pt x="34" y="15"/>
                      <a:pt x="25" y="16"/>
                    </a:cubicBezTo>
                    <a:cubicBezTo>
                      <a:pt x="22" y="17"/>
                      <a:pt x="18" y="17"/>
                      <a:pt x="15" y="18"/>
                    </a:cubicBezTo>
                    <a:cubicBezTo>
                      <a:pt x="0" y="21"/>
                      <a:pt x="0" y="37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51"/>
                      <a:pt x="13" y="55"/>
                      <a:pt x="18" y="57"/>
                    </a:cubicBezTo>
                    <a:cubicBezTo>
                      <a:pt x="18" y="58"/>
                      <a:pt x="18" y="58"/>
                      <a:pt x="18" y="59"/>
                    </a:cubicBezTo>
                    <a:cubicBezTo>
                      <a:pt x="20" y="67"/>
                      <a:pt x="25" y="73"/>
                      <a:pt x="33" y="76"/>
                    </a:cubicBezTo>
                    <a:cubicBezTo>
                      <a:pt x="37" y="77"/>
                      <a:pt x="40" y="77"/>
                      <a:pt x="43" y="77"/>
                    </a:cubicBezTo>
                    <a:cubicBezTo>
                      <a:pt x="45" y="78"/>
                      <a:pt x="48" y="78"/>
                      <a:pt x="51" y="77"/>
                    </a:cubicBezTo>
                    <a:cubicBezTo>
                      <a:pt x="58" y="76"/>
                      <a:pt x="65" y="75"/>
                      <a:pt x="71" y="72"/>
                    </a:cubicBezTo>
                    <a:cubicBezTo>
                      <a:pt x="72" y="72"/>
                      <a:pt x="73" y="73"/>
                      <a:pt x="74" y="73"/>
                    </a:cubicBezTo>
                    <a:cubicBezTo>
                      <a:pt x="101" y="70"/>
                      <a:pt x="127" y="76"/>
                      <a:pt x="154" y="77"/>
                    </a:cubicBezTo>
                    <a:cubicBezTo>
                      <a:pt x="159" y="78"/>
                      <a:pt x="164" y="77"/>
                      <a:pt x="169" y="75"/>
                    </a:cubicBezTo>
                    <a:cubicBezTo>
                      <a:pt x="177" y="80"/>
                      <a:pt x="188" y="80"/>
                      <a:pt x="195" y="68"/>
                    </a:cubicBezTo>
                    <a:cubicBezTo>
                      <a:pt x="196" y="66"/>
                      <a:pt x="197" y="64"/>
                      <a:pt x="198" y="61"/>
                    </a:cubicBezTo>
                    <a:cubicBezTo>
                      <a:pt x="199" y="61"/>
                      <a:pt x="200" y="60"/>
                      <a:pt x="201" y="59"/>
                    </a:cubicBezTo>
                    <a:cubicBezTo>
                      <a:pt x="206" y="59"/>
                      <a:pt x="210" y="57"/>
                      <a:pt x="212" y="52"/>
                    </a:cubicBezTo>
                    <a:cubicBezTo>
                      <a:pt x="213" y="51"/>
                      <a:pt x="213" y="50"/>
                      <a:pt x="214" y="49"/>
                    </a:cubicBezTo>
                    <a:cubicBezTo>
                      <a:pt x="213" y="49"/>
                      <a:pt x="213" y="49"/>
                      <a:pt x="213" y="48"/>
                    </a:cubicBezTo>
                    <a:cubicBezTo>
                      <a:pt x="213" y="48"/>
                      <a:pt x="213" y="48"/>
                      <a:pt x="213" y="48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7"/>
              <p:cNvSpPr/>
              <p:nvPr/>
            </p:nvSpPr>
            <p:spPr bwMode="auto">
              <a:xfrm>
                <a:off x="4040188" y="2801938"/>
                <a:ext cx="585788" cy="184150"/>
              </a:xfrm>
              <a:custGeom>
                <a:avLst/>
                <a:gdLst>
                  <a:gd name="T0" fmla="*/ 216 w 216"/>
                  <a:gd name="T1" fmla="*/ 27 h 68"/>
                  <a:gd name="T2" fmla="*/ 205 w 216"/>
                  <a:gd name="T3" fmla="*/ 13 h 68"/>
                  <a:gd name="T4" fmla="*/ 118 w 216"/>
                  <a:gd name="T5" fmla="*/ 3 h 68"/>
                  <a:gd name="T6" fmla="*/ 101 w 216"/>
                  <a:gd name="T7" fmla="*/ 5 h 68"/>
                  <a:gd name="T8" fmla="*/ 56 w 216"/>
                  <a:gd name="T9" fmla="*/ 8 h 68"/>
                  <a:gd name="T10" fmla="*/ 48 w 216"/>
                  <a:gd name="T11" fmla="*/ 5 h 68"/>
                  <a:gd name="T12" fmla="*/ 22 w 216"/>
                  <a:gd name="T13" fmla="*/ 10 h 68"/>
                  <a:gd name="T14" fmla="*/ 20 w 216"/>
                  <a:gd name="T15" fmla="*/ 12 h 68"/>
                  <a:gd name="T16" fmla="*/ 10 w 216"/>
                  <a:gd name="T17" fmla="*/ 19 h 68"/>
                  <a:gd name="T18" fmla="*/ 23 w 216"/>
                  <a:gd name="T19" fmla="*/ 42 h 68"/>
                  <a:gd name="T20" fmla="*/ 39 w 216"/>
                  <a:gd name="T21" fmla="*/ 63 h 68"/>
                  <a:gd name="T22" fmla="*/ 116 w 216"/>
                  <a:gd name="T23" fmla="*/ 53 h 68"/>
                  <a:gd name="T24" fmla="*/ 196 w 216"/>
                  <a:gd name="T25" fmla="*/ 59 h 68"/>
                  <a:gd name="T26" fmla="*/ 212 w 216"/>
                  <a:gd name="T27" fmla="*/ 49 h 68"/>
                  <a:gd name="T28" fmla="*/ 216 w 216"/>
                  <a:gd name="T29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68">
                    <a:moveTo>
                      <a:pt x="216" y="27"/>
                    </a:moveTo>
                    <a:cubicBezTo>
                      <a:pt x="215" y="20"/>
                      <a:pt x="211" y="15"/>
                      <a:pt x="205" y="13"/>
                    </a:cubicBezTo>
                    <a:cubicBezTo>
                      <a:pt x="176" y="4"/>
                      <a:pt x="147" y="0"/>
                      <a:pt x="118" y="3"/>
                    </a:cubicBezTo>
                    <a:cubicBezTo>
                      <a:pt x="112" y="3"/>
                      <a:pt x="107" y="4"/>
                      <a:pt x="101" y="5"/>
                    </a:cubicBezTo>
                    <a:cubicBezTo>
                      <a:pt x="86" y="5"/>
                      <a:pt x="71" y="6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ubicBezTo>
                      <a:pt x="38" y="4"/>
                      <a:pt x="30" y="6"/>
                      <a:pt x="22" y="10"/>
                    </a:cubicBezTo>
                    <a:cubicBezTo>
                      <a:pt x="21" y="11"/>
                      <a:pt x="21" y="11"/>
                      <a:pt x="20" y="12"/>
                    </a:cubicBezTo>
                    <a:cubicBezTo>
                      <a:pt x="17" y="14"/>
                      <a:pt x="13" y="16"/>
                      <a:pt x="10" y="19"/>
                    </a:cubicBezTo>
                    <a:cubicBezTo>
                      <a:pt x="0" y="28"/>
                      <a:pt x="11" y="44"/>
                      <a:pt x="23" y="42"/>
                    </a:cubicBezTo>
                    <a:cubicBezTo>
                      <a:pt x="17" y="52"/>
                      <a:pt x="25" y="68"/>
                      <a:pt x="39" y="63"/>
                    </a:cubicBezTo>
                    <a:cubicBezTo>
                      <a:pt x="64" y="54"/>
                      <a:pt x="89" y="52"/>
                      <a:pt x="116" y="53"/>
                    </a:cubicBezTo>
                    <a:cubicBezTo>
                      <a:pt x="142" y="53"/>
                      <a:pt x="170" y="53"/>
                      <a:pt x="196" y="59"/>
                    </a:cubicBezTo>
                    <a:cubicBezTo>
                      <a:pt x="203" y="60"/>
                      <a:pt x="209" y="56"/>
                      <a:pt x="212" y="49"/>
                    </a:cubicBezTo>
                    <a:cubicBezTo>
                      <a:pt x="215" y="42"/>
                      <a:pt x="216" y="35"/>
                      <a:pt x="216" y="2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"/>
              <p:cNvSpPr/>
              <p:nvPr/>
            </p:nvSpPr>
            <p:spPr bwMode="auto">
              <a:xfrm>
                <a:off x="4029076" y="3027363"/>
                <a:ext cx="628650" cy="107950"/>
              </a:xfrm>
              <a:custGeom>
                <a:avLst/>
                <a:gdLst>
                  <a:gd name="T0" fmla="*/ 222 w 232"/>
                  <a:gd name="T1" fmla="*/ 12 h 40"/>
                  <a:gd name="T2" fmla="*/ 222 w 232"/>
                  <a:gd name="T3" fmla="*/ 12 h 40"/>
                  <a:gd name="T4" fmla="*/ 200 w 232"/>
                  <a:gd name="T5" fmla="*/ 7 h 40"/>
                  <a:gd name="T6" fmla="*/ 191 w 232"/>
                  <a:gd name="T7" fmla="*/ 5 h 40"/>
                  <a:gd name="T8" fmla="*/ 170 w 232"/>
                  <a:gd name="T9" fmla="*/ 3 h 40"/>
                  <a:gd name="T10" fmla="*/ 121 w 232"/>
                  <a:gd name="T11" fmla="*/ 1 h 40"/>
                  <a:gd name="T12" fmla="*/ 56 w 232"/>
                  <a:gd name="T13" fmla="*/ 7 h 40"/>
                  <a:gd name="T14" fmla="*/ 45 w 232"/>
                  <a:gd name="T15" fmla="*/ 0 h 40"/>
                  <a:gd name="T16" fmla="*/ 10 w 232"/>
                  <a:gd name="T17" fmla="*/ 4 h 40"/>
                  <a:gd name="T18" fmla="*/ 5 w 232"/>
                  <a:gd name="T19" fmla="*/ 25 h 40"/>
                  <a:gd name="T20" fmla="*/ 18 w 232"/>
                  <a:gd name="T21" fmla="*/ 38 h 40"/>
                  <a:gd name="T22" fmla="*/ 72 w 232"/>
                  <a:gd name="T23" fmla="*/ 33 h 40"/>
                  <a:gd name="T24" fmla="*/ 122 w 232"/>
                  <a:gd name="T25" fmla="*/ 31 h 40"/>
                  <a:gd name="T26" fmla="*/ 173 w 232"/>
                  <a:gd name="T27" fmla="*/ 33 h 40"/>
                  <a:gd name="T28" fmla="*/ 222 w 232"/>
                  <a:gd name="T29" fmla="*/ 31 h 40"/>
                  <a:gd name="T30" fmla="*/ 222 w 232"/>
                  <a:gd name="T3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2" h="40">
                    <a:moveTo>
                      <a:pt x="222" y="12"/>
                    </a:moveTo>
                    <a:cubicBezTo>
                      <a:pt x="222" y="12"/>
                      <a:pt x="222" y="12"/>
                      <a:pt x="222" y="12"/>
                    </a:cubicBezTo>
                    <a:cubicBezTo>
                      <a:pt x="215" y="9"/>
                      <a:pt x="208" y="8"/>
                      <a:pt x="200" y="7"/>
                    </a:cubicBezTo>
                    <a:cubicBezTo>
                      <a:pt x="197" y="6"/>
                      <a:pt x="194" y="5"/>
                      <a:pt x="191" y="5"/>
                    </a:cubicBezTo>
                    <a:cubicBezTo>
                      <a:pt x="184" y="4"/>
                      <a:pt x="177" y="3"/>
                      <a:pt x="170" y="3"/>
                    </a:cubicBezTo>
                    <a:cubicBezTo>
                      <a:pt x="154" y="1"/>
                      <a:pt x="138" y="1"/>
                      <a:pt x="121" y="1"/>
                    </a:cubicBezTo>
                    <a:cubicBezTo>
                      <a:pt x="99" y="1"/>
                      <a:pt x="78" y="3"/>
                      <a:pt x="56" y="7"/>
                    </a:cubicBezTo>
                    <a:cubicBezTo>
                      <a:pt x="54" y="3"/>
                      <a:pt x="51" y="0"/>
                      <a:pt x="45" y="0"/>
                    </a:cubicBezTo>
                    <a:cubicBezTo>
                      <a:pt x="33" y="0"/>
                      <a:pt x="22" y="1"/>
                      <a:pt x="10" y="4"/>
                    </a:cubicBezTo>
                    <a:cubicBezTo>
                      <a:pt x="1" y="6"/>
                      <a:pt x="0" y="19"/>
                      <a:pt x="5" y="25"/>
                    </a:cubicBezTo>
                    <a:cubicBezTo>
                      <a:pt x="5" y="31"/>
                      <a:pt x="10" y="37"/>
                      <a:pt x="18" y="38"/>
                    </a:cubicBezTo>
                    <a:cubicBezTo>
                      <a:pt x="36" y="40"/>
                      <a:pt x="54" y="34"/>
                      <a:pt x="72" y="33"/>
                    </a:cubicBezTo>
                    <a:cubicBezTo>
                      <a:pt x="89" y="32"/>
                      <a:pt x="106" y="31"/>
                      <a:pt x="122" y="31"/>
                    </a:cubicBezTo>
                    <a:cubicBezTo>
                      <a:pt x="139" y="32"/>
                      <a:pt x="156" y="32"/>
                      <a:pt x="173" y="33"/>
                    </a:cubicBezTo>
                    <a:cubicBezTo>
                      <a:pt x="189" y="33"/>
                      <a:pt x="206" y="36"/>
                      <a:pt x="222" y="31"/>
                    </a:cubicBezTo>
                    <a:cubicBezTo>
                      <a:pt x="232" y="28"/>
                      <a:pt x="231" y="14"/>
                      <a:pt x="222" y="12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9"/>
              <p:cNvSpPr/>
              <p:nvPr/>
            </p:nvSpPr>
            <p:spPr bwMode="auto">
              <a:xfrm>
                <a:off x="4267201" y="-120650"/>
                <a:ext cx="176213" cy="2511425"/>
              </a:xfrm>
              <a:custGeom>
                <a:avLst/>
                <a:gdLst>
                  <a:gd name="T0" fmla="*/ 57 w 65"/>
                  <a:gd name="T1" fmla="*/ 814 h 927"/>
                  <a:gd name="T2" fmla="*/ 52 w 65"/>
                  <a:gd name="T3" fmla="*/ 733 h 927"/>
                  <a:gd name="T4" fmla="*/ 49 w 65"/>
                  <a:gd name="T5" fmla="*/ 725 h 927"/>
                  <a:gd name="T6" fmla="*/ 50 w 65"/>
                  <a:gd name="T7" fmla="*/ 712 h 927"/>
                  <a:gd name="T8" fmla="*/ 54 w 65"/>
                  <a:gd name="T9" fmla="*/ 695 h 927"/>
                  <a:gd name="T10" fmla="*/ 56 w 65"/>
                  <a:gd name="T11" fmla="*/ 620 h 927"/>
                  <a:gd name="T12" fmla="*/ 53 w 65"/>
                  <a:gd name="T13" fmla="*/ 558 h 927"/>
                  <a:gd name="T14" fmla="*/ 53 w 65"/>
                  <a:gd name="T15" fmla="*/ 535 h 927"/>
                  <a:gd name="T16" fmla="*/ 55 w 65"/>
                  <a:gd name="T17" fmla="*/ 455 h 927"/>
                  <a:gd name="T18" fmla="*/ 50 w 65"/>
                  <a:gd name="T19" fmla="*/ 398 h 927"/>
                  <a:gd name="T20" fmla="*/ 51 w 65"/>
                  <a:gd name="T21" fmla="*/ 390 h 927"/>
                  <a:gd name="T22" fmla="*/ 50 w 65"/>
                  <a:gd name="T23" fmla="*/ 318 h 927"/>
                  <a:gd name="T24" fmla="*/ 52 w 65"/>
                  <a:gd name="T25" fmla="*/ 270 h 927"/>
                  <a:gd name="T26" fmla="*/ 53 w 65"/>
                  <a:gd name="T27" fmla="*/ 241 h 927"/>
                  <a:gd name="T28" fmla="*/ 53 w 65"/>
                  <a:gd name="T29" fmla="*/ 237 h 927"/>
                  <a:gd name="T30" fmla="*/ 60 w 65"/>
                  <a:gd name="T31" fmla="*/ 156 h 927"/>
                  <a:gd name="T32" fmla="*/ 55 w 65"/>
                  <a:gd name="T33" fmla="*/ 87 h 927"/>
                  <a:gd name="T34" fmla="*/ 57 w 65"/>
                  <a:gd name="T35" fmla="*/ 82 h 927"/>
                  <a:gd name="T36" fmla="*/ 54 w 65"/>
                  <a:gd name="T37" fmla="*/ 21 h 927"/>
                  <a:gd name="T38" fmla="*/ 41 w 65"/>
                  <a:gd name="T39" fmla="*/ 7 h 927"/>
                  <a:gd name="T40" fmla="*/ 18 w 65"/>
                  <a:gd name="T41" fmla="*/ 11 h 927"/>
                  <a:gd name="T42" fmla="*/ 12 w 65"/>
                  <a:gd name="T43" fmla="*/ 11 h 927"/>
                  <a:gd name="T44" fmla="*/ 11 w 65"/>
                  <a:gd name="T45" fmla="*/ 15 h 927"/>
                  <a:gd name="T46" fmla="*/ 7 w 65"/>
                  <a:gd name="T47" fmla="*/ 21 h 927"/>
                  <a:gd name="T48" fmla="*/ 5 w 65"/>
                  <a:gd name="T49" fmla="*/ 42 h 927"/>
                  <a:gd name="T50" fmla="*/ 3 w 65"/>
                  <a:gd name="T51" fmla="*/ 49 h 927"/>
                  <a:gd name="T52" fmla="*/ 4 w 65"/>
                  <a:gd name="T53" fmla="*/ 153 h 927"/>
                  <a:gd name="T54" fmla="*/ 6 w 65"/>
                  <a:gd name="T55" fmla="*/ 162 h 927"/>
                  <a:gd name="T56" fmla="*/ 6 w 65"/>
                  <a:gd name="T57" fmla="*/ 166 h 927"/>
                  <a:gd name="T58" fmla="*/ 4 w 65"/>
                  <a:gd name="T59" fmla="*/ 210 h 927"/>
                  <a:gd name="T60" fmla="*/ 3 w 65"/>
                  <a:gd name="T61" fmla="*/ 265 h 927"/>
                  <a:gd name="T62" fmla="*/ 2 w 65"/>
                  <a:gd name="T63" fmla="*/ 278 h 927"/>
                  <a:gd name="T64" fmla="*/ 5 w 65"/>
                  <a:gd name="T65" fmla="*/ 286 h 927"/>
                  <a:gd name="T66" fmla="*/ 5 w 65"/>
                  <a:gd name="T67" fmla="*/ 323 h 927"/>
                  <a:gd name="T68" fmla="*/ 6 w 65"/>
                  <a:gd name="T69" fmla="*/ 397 h 927"/>
                  <a:gd name="T70" fmla="*/ 9 w 65"/>
                  <a:gd name="T71" fmla="*/ 444 h 927"/>
                  <a:gd name="T72" fmla="*/ 8 w 65"/>
                  <a:gd name="T73" fmla="*/ 461 h 927"/>
                  <a:gd name="T74" fmla="*/ 6 w 65"/>
                  <a:gd name="T75" fmla="*/ 468 h 927"/>
                  <a:gd name="T76" fmla="*/ 5 w 65"/>
                  <a:gd name="T77" fmla="*/ 468 h 927"/>
                  <a:gd name="T78" fmla="*/ 6 w 65"/>
                  <a:gd name="T79" fmla="*/ 525 h 927"/>
                  <a:gd name="T80" fmla="*/ 6 w 65"/>
                  <a:gd name="T81" fmla="*/ 533 h 927"/>
                  <a:gd name="T82" fmla="*/ 6 w 65"/>
                  <a:gd name="T83" fmla="*/ 539 h 927"/>
                  <a:gd name="T84" fmla="*/ 6 w 65"/>
                  <a:gd name="T85" fmla="*/ 598 h 927"/>
                  <a:gd name="T86" fmla="*/ 6 w 65"/>
                  <a:gd name="T87" fmla="*/ 608 h 927"/>
                  <a:gd name="T88" fmla="*/ 8 w 65"/>
                  <a:gd name="T89" fmla="*/ 616 h 927"/>
                  <a:gd name="T90" fmla="*/ 8 w 65"/>
                  <a:gd name="T91" fmla="*/ 652 h 927"/>
                  <a:gd name="T92" fmla="*/ 8 w 65"/>
                  <a:gd name="T93" fmla="*/ 695 h 927"/>
                  <a:gd name="T94" fmla="*/ 1 w 65"/>
                  <a:gd name="T95" fmla="*/ 708 h 927"/>
                  <a:gd name="T96" fmla="*/ 4 w 65"/>
                  <a:gd name="T97" fmla="*/ 794 h 927"/>
                  <a:gd name="T98" fmla="*/ 2 w 65"/>
                  <a:gd name="T99" fmla="*/ 803 h 927"/>
                  <a:gd name="T100" fmla="*/ 6 w 65"/>
                  <a:gd name="T101" fmla="*/ 899 h 927"/>
                  <a:gd name="T102" fmla="*/ 7 w 65"/>
                  <a:gd name="T103" fmla="*/ 901 h 927"/>
                  <a:gd name="T104" fmla="*/ 6 w 65"/>
                  <a:gd name="T105" fmla="*/ 903 h 927"/>
                  <a:gd name="T106" fmla="*/ 23 w 65"/>
                  <a:gd name="T107" fmla="*/ 926 h 927"/>
                  <a:gd name="T108" fmla="*/ 43 w 65"/>
                  <a:gd name="T109" fmla="*/ 923 h 927"/>
                  <a:gd name="T110" fmla="*/ 58 w 65"/>
                  <a:gd name="T111" fmla="*/ 908 h 927"/>
                  <a:gd name="T112" fmla="*/ 57 w 65"/>
                  <a:gd name="T113" fmla="*/ 814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927">
                    <a:moveTo>
                      <a:pt x="57" y="814"/>
                    </a:moveTo>
                    <a:cubicBezTo>
                      <a:pt x="55" y="787"/>
                      <a:pt x="54" y="760"/>
                      <a:pt x="52" y="733"/>
                    </a:cubicBezTo>
                    <a:cubicBezTo>
                      <a:pt x="52" y="730"/>
                      <a:pt x="51" y="728"/>
                      <a:pt x="49" y="725"/>
                    </a:cubicBezTo>
                    <a:cubicBezTo>
                      <a:pt x="50" y="721"/>
                      <a:pt x="50" y="717"/>
                      <a:pt x="50" y="712"/>
                    </a:cubicBezTo>
                    <a:cubicBezTo>
                      <a:pt x="52" y="707"/>
                      <a:pt x="53" y="701"/>
                      <a:pt x="54" y="695"/>
                    </a:cubicBezTo>
                    <a:cubicBezTo>
                      <a:pt x="62" y="672"/>
                      <a:pt x="57" y="642"/>
                      <a:pt x="56" y="620"/>
                    </a:cubicBezTo>
                    <a:cubicBezTo>
                      <a:pt x="55" y="600"/>
                      <a:pt x="55" y="579"/>
                      <a:pt x="53" y="558"/>
                    </a:cubicBezTo>
                    <a:cubicBezTo>
                      <a:pt x="53" y="551"/>
                      <a:pt x="53" y="543"/>
                      <a:pt x="53" y="535"/>
                    </a:cubicBezTo>
                    <a:cubicBezTo>
                      <a:pt x="65" y="512"/>
                      <a:pt x="57" y="479"/>
                      <a:pt x="55" y="455"/>
                    </a:cubicBezTo>
                    <a:cubicBezTo>
                      <a:pt x="54" y="437"/>
                      <a:pt x="53" y="417"/>
                      <a:pt x="50" y="398"/>
                    </a:cubicBezTo>
                    <a:cubicBezTo>
                      <a:pt x="51" y="396"/>
                      <a:pt x="52" y="393"/>
                      <a:pt x="51" y="390"/>
                    </a:cubicBezTo>
                    <a:cubicBezTo>
                      <a:pt x="51" y="366"/>
                      <a:pt x="51" y="342"/>
                      <a:pt x="50" y="318"/>
                    </a:cubicBezTo>
                    <a:cubicBezTo>
                      <a:pt x="51" y="302"/>
                      <a:pt x="51" y="286"/>
                      <a:pt x="52" y="270"/>
                    </a:cubicBezTo>
                    <a:cubicBezTo>
                      <a:pt x="52" y="260"/>
                      <a:pt x="53" y="250"/>
                      <a:pt x="53" y="241"/>
                    </a:cubicBezTo>
                    <a:cubicBezTo>
                      <a:pt x="53" y="239"/>
                      <a:pt x="53" y="238"/>
                      <a:pt x="53" y="237"/>
                    </a:cubicBezTo>
                    <a:cubicBezTo>
                      <a:pt x="62" y="211"/>
                      <a:pt x="60" y="182"/>
                      <a:pt x="60" y="156"/>
                    </a:cubicBezTo>
                    <a:cubicBezTo>
                      <a:pt x="59" y="137"/>
                      <a:pt x="60" y="110"/>
                      <a:pt x="55" y="87"/>
                    </a:cubicBezTo>
                    <a:cubicBezTo>
                      <a:pt x="56" y="86"/>
                      <a:pt x="56" y="84"/>
                      <a:pt x="57" y="82"/>
                    </a:cubicBezTo>
                    <a:cubicBezTo>
                      <a:pt x="61" y="64"/>
                      <a:pt x="55" y="41"/>
                      <a:pt x="54" y="21"/>
                    </a:cubicBezTo>
                    <a:cubicBezTo>
                      <a:pt x="54" y="14"/>
                      <a:pt x="47" y="8"/>
                      <a:pt x="41" y="7"/>
                    </a:cubicBezTo>
                    <a:cubicBezTo>
                      <a:pt x="35" y="0"/>
                      <a:pt x="22" y="2"/>
                      <a:pt x="18" y="11"/>
                    </a:cubicBezTo>
                    <a:cubicBezTo>
                      <a:pt x="17" y="8"/>
                      <a:pt x="13" y="8"/>
                      <a:pt x="12" y="11"/>
                    </a:cubicBezTo>
                    <a:cubicBezTo>
                      <a:pt x="12" y="12"/>
                      <a:pt x="11" y="14"/>
                      <a:pt x="11" y="15"/>
                    </a:cubicBezTo>
                    <a:cubicBezTo>
                      <a:pt x="10" y="17"/>
                      <a:pt x="8" y="18"/>
                      <a:pt x="7" y="21"/>
                    </a:cubicBezTo>
                    <a:cubicBezTo>
                      <a:pt x="6" y="28"/>
                      <a:pt x="5" y="35"/>
                      <a:pt x="5" y="42"/>
                    </a:cubicBezTo>
                    <a:cubicBezTo>
                      <a:pt x="4" y="44"/>
                      <a:pt x="3" y="46"/>
                      <a:pt x="3" y="49"/>
                    </a:cubicBezTo>
                    <a:cubicBezTo>
                      <a:pt x="3" y="84"/>
                      <a:pt x="3" y="119"/>
                      <a:pt x="4" y="153"/>
                    </a:cubicBezTo>
                    <a:cubicBezTo>
                      <a:pt x="4" y="157"/>
                      <a:pt x="5" y="160"/>
                      <a:pt x="6" y="162"/>
                    </a:cubicBezTo>
                    <a:cubicBezTo>
                      <a:pt x="6" y="163"/>
                      <a:pt x="6" y="165"/>
                      <a:pt x="6" y="166"/>
                    </a:cubicBezTo>
                    <a:cubicBezTo>
                      <a:pt x="5" y="181"/>
                      <a:pt x="5" y="195"/>
                      <a:pt x="4" y="210"/>
                    </a:cubicBezTo>
                    <a:cubicBezTo>
                      <a:pt x="3" y="228"/>
                      <a:pt x="3" y="247"/>
                      <a:pt x="3" y="265"/>
                    </a:cubicBezTo>
                    <a:cubicBezTo>
                      <a:pt x="3" y="269"/>
                      <a:pt x="2" y="274"/>
                      <a:pt x="2" y="278"/>
                    </a:cubicBezTo>
                    <a:cubicBezTo>
                      <a:pt x="2" y="281"/>
                      <a:pt x="3" y="284"/>
                      <a:pt x="5" y="286"/>
                    </a:cubicBezTo>
                    <a:cubicBezTo>
                      <a:pt x="5" y="298"/>
                      <a:pt x="5" y="311"/>
                      <a:pt x="5" y="323"/>
                    </a:cubicBezTo>
                    <a:cubicBezTo>
                      <a:pt x="5" y="348"/>
                      <a:pt x="5" y="373"/>
                      <a:pt x="6" y="397"/>
                    </a:cubicBezTo>
                    <a:cubicBezTo>
                      <a:pt x="6" y="412"/>
                      <a:pt x="5" y="429"/>
                      <a:pt x="9" y="444"/>
                    </a:cubicBezTo>
                    <a:cubicBezTo>
                      <a:pt x="9" y="450"/>
                      <a:pt x="8" y="456"/>
                      <a:pt x="8" y="461"/>
                    </a:cubicBezTo>
                    <a:cubicBezTo>
                      <a:pt x="7" y="463"/>
                      <a:pt x="6" y="466"/>
                      <a:pt x="6" y="468"/>
                    </a:cubicBezTo>
                    <a:cubicBezTo>
                      <a:pt x="6" y="468"/>
                      <a:pt x="5" y="468"/>
                      <a:pt x="5" y="468"/>
                    </a:cubicBezTo>
                    <a:cubicBezTo>
                      <a:pt x="5" y="487"/>
                      <a:pt x="5" y="506"/>
                      <a:pt x="6" y="525"/>
                    </a:cubicBezTo>
                    <a:cubicBezTo>
                      <a:pt x="6" y="528"/>
                      <a:pt x="6" y="530"/>
                      <a:pt x="6" y="533"/>
                    </a:cubicBezTo>
                    <a:cubicBezTo>
                      <a:pt x="6" y="535"/>
                      <a:pt x="6" y="537"/>
                      <a:pt x="6" y="539"/>
                    </a:cubicBezTo>
                    <a:cubicBezTo>
                      <a:pt x="5" y="559"/>
                      <a:pt x="6" y="579"/>
                      <a:pt x="6" y="598"/>
                    </a:cubicBezTo>
                    <a:cubicBezTo>
                      <a:pt x="6" y="601"/>
                      <a:pt x="6" y="604"/>
                      <a:pt x="6" y="608"/>
                    </a:cubicBezTo>
                    <a:cubicBezTo>
                      <a:pt x="6" y="611"/>
                      <a:pt x="7" y="614"/>
                      <a:pt x="8" y="616"/>
                    </a:cubicBezTo>
                    <a:cubicBezTo>
                      <a:pt x="8" y="628"/>
                      <a:pt x="7" y="640"/>
                      <a:pt x="8" y="652"/>
                    </a:cubicBezTo>
                    <a:cubicBezTo>
                      <a:pt x="8" y="666"/>
                      <a:pt x="8" y="680"/>
                      <a:pt x="8" y="695"/>
                    </a:cubicBezTo>
                    <a:cubicBezTo>
                      <a:pt x="4" y="697"/>
                      <a:pt x="0" y="702"/>
                      <a:pt x="1" y="708"/>
                    </a:cubicBezTo>
                    <a:cubicBezTo>
                      <a:pt x="2" y="737"/>
                      <a:pt x="3" y="765"/>
                      <a:pt x="4" y="794"/>
                    </a:cubicBezTo>
                    <a:cubicBezTo>
                      <a:pt x="2" y="796"/>
                      <a:pt x="1" y="799"/>
                      <a:pt x="2" y="803"/>
                    </a:cubicBezTo>
                    <a:cubicBezTo>
                      <a:pt x="3" y="835"/>
                      <a:pt x="5" y="867"/>
                      <a:pt x="6" y="899"/>
                    </a:cubicBezTo>
                    <a:cubicBezTo>
                      <a:pt x="6" y="900"/>
                      <a:pt x="7" y="900"/>
                      <a:pt x="7" y="901"/>
                    </a:cubicBezTo>
                    <a:cubicBezTo>
                      <a:pt x="6" y="902"/>
                      <a:pt x="6" y="903"/>
                      <a:pt x="6" y="903"/>
                    </a:cubicBezTo>
                    <a:cubicBezTo>
                      <a:pt x="0" y="916"/>
                      <a:pt x="10" y="927"/>
                      <a:pt x="23" y="926"/>
                    </a:cubicBezTo>
                    <a:cubicBezTo>
                      <a:pt x="29" y="925"/>
                      <a:pt x="36" y="924"/>
                      <a:pt x="43" y="923"/>
                    </a:cubicBezTo>
                    <a:cubicBezTo>
                      <a:pt x="52" y="923"/>
                      <a:pt x="57" y="917"/>
                      <a:pt x="58" y="908"/>
                    </a:cubicBezTo>
                    <a:cubicBezTo>
                      <a:pt x="62" y="878"/>
                      <a:pt x="62" y="845"/>
                      <a:pt x="57" y="814"/>
                    </a:cubicBezTo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0"/>
              <p:cNvSpPr/>
              <p:nvPr/>
            </p:nvSpPr>
            <p:spPr bwMode="auto">
              <a:xfrm>
                <a:off x="4899026" y="3208338"/>
                <a:ext cx="417513" cy="222250"/>
              </a:xfrm>
              <a:custGeom>
                <a:avLst/>
                <a:gdLst>
                  <a:gd name="T0" fmla="*/ 147 w 154"/>
                  <a:gd name="T1" fmla="*/ 2 h 82"/>
                  <a:gd name="T2" fmla="*/ 73 w 154"/>
                  <a:gd name="T3" fmla="*/ 29 h 82"/>
                  <a:gd name="T4" fmla="*/ 5 w 154"/>
                  <a:gd name="T5" fmla="*/ 70 h 82"/>
                  <a:gd name="T6" fmla="*/ 11 w 154"/>
                  <a:gd name="T7" fmla="*/ 81 h 82"/>
                  <a:gd name="T8" fmla="*/ 80 w 154"/>
                  <a:gd name="T9" fmla="*/ 50 h 82"/>
                  <a:gd name="T10" fmla="*/ 150 w 154"/>
                  <a:gd name="T11" fmla="*/ 9 h 82"/>
                  <a:gd name="T12" fmla="*/ 147 w 154"/>
                  <a:gd name="T1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82">
                    <a:moveTo>
                      <a:pt x="147" y="2"/>
                    </a:moveTo>
                    <a:cubicBezTo>
                      <a:pt x="121" y="8"/>
                      <a:pt x="97" y="18"/>
                      <a:pt x="73" y="29"/>
                    </a:cubicBezTo>
                    <a:cubicBezTo>
                      <a:pt x="50" y="40"/>
                      <a:pt x="23" y="51"/>
                      <a:pt x="5" y="70"/>
                    </a:cubicBezTo>
                    <a:cubicBezTo>
                      <a:pt x="0" y="75"/>
                      <a:pt x="5" y="82"/>
                      <a:pt x="11" y="81"/>
                    </a:cubicBezTo>
                    <a:cubicBezTo>
                      <a:pt x="36" y="76"/>
                      <a:pt x="59" y="61"/>
                      <a:pt x="80" y="50"/>
                    </a:cubicBezTo>
                    <a:cubicBezTo>
                      <a:pt x="104" y="38"/>
                      <a:pt x="128" y="25"/>
                      <a:pt x="150" y="9"/>
                    </a:cubicBezTo>
                    <a:cubicBezTo>
                      <a:pt x="154" y="6"/>
                      <a:pt x="152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1"/>
              <p:cNvSpPr/>
              <p:nvPr/>
            </p:nvSpPr>
            <p:spPr bwMode="auto">
              <a:xfrm>
                <a:off x="5067301" y="3506788"/>
                <a:ext cx="420688" cy="114300"/>
              </a:xfrm>
              <a:custGeom>
                <a:avLst/>
                <a:gdLst>
                  <a:gd name="T0" fmla="*/ 148 w 155"/>
                  <a:gd name="T1" fmla="*/ 0 h 42"/>
                  <a:gd name="T2" fmla="*/ 78 w 155"/>
                  <a:gd name="T3" fmla="*/ 8 h 42"/>
                  <a:gd name="T4" fmla="*/ 5 w 155"/>
                  <a:gd name="T5" fmla="*/ 22 h 42"/>
                  <a:gd name="T6" fmla="*/ 5 w 155"/>
                  <a:gd name="T7" fmla="*/ 32 h 42"/>
                  <a:gd name="T8" fmla="*/ 150 w 155"/>
                  <a:gd name="T9" fmla="*/ 9 h 42"/>
                  <a:gd name="T10" fmla="*/ 148 w 155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42">
                    <a:moveTo>
                      <a:pt x="148" y="0"/>
                    </a:moveTo>
                    <a:cubicBezTo>
                      <a:pt x="125" y="1"/>
                      <a:pt x="101" y="4"/>
                      <a:pt x="78" y="8"/>
                    </a:cubicBezTo>
                    <a:cubicBezTo>
                      <a:pt x="54" y="12"/>
                      <a:pt x="28" y="14"/>
                      <a:pt x="5" y="22"/>
                    </a:cubicBezTo>
                    <a:cubicBezTo>
                      <a:pt x="0" y="24"/>
                      <a:pt x="0" y="31"/>
                      <a:pt x="5" y="32"/>
                    </a:cubicBezTo>
                    <a:cubicBezTo>
                      <a:pt x="51" y="42"/>
                      <a:pt x="108" y="30"/>
                      <a:pt x="150" y="9"/>
                    </a:cubicBezTo>
                    <a:cubicBezTo>
                      <a:pt x="155" y="7"/>
                      <a:pt x="153" y="0"/>
                      <a:pt x="148" y="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"/>
              <p:cNvSpPr/>
              <p:nvPr/>
            </p:nvSpPr>
            <p:spPr bwMode="auto">
              <a:xfrm>
                <a:off x="5205413" y="3767138"/>
                <a:ext cx="466725" cy="80963"/>
              </a:xfrm>
              <a:custGeom>
                <a:avLst/>
                <a:gdLst>
                  <a:gd name="T0" fmla="*/ 165 w 172"/>
                  <a:gd name="T1" fmla="*/ 8 h 30"/>
                  <a:gd name="T2" fmla="*/ 93 w 172"/>
                  <a:gd name="T3" fmla="*/ 4 h 30"/>
                  <a:gd name="T4" fmla="*/ 15 w 172"/>
                  <a:gd name="T5" fmla="*/ 0 h 30"/>
                  <a:gd name="T6" fmla="*/ 12 w 172"/>
                  <a:gd name="T7" fmla="*/ 22 h 30"/>
                  <a:gd name="T8" fmla="*/ 89 w 172"/>
                  <a:gd name="T9" fmla="*/ 29 h 30"/>
                  <a:gd name="T10" fmla="*/ 165 w 172"/>
                  <a:gd name="T11" fmla="*/ 21 h 30"/>
                  <a:gd name="T12" fmla="*/ 165 w 17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30">
                    <a:moveTo>
                      <a:pt x="165" y="8"/>
                    </a:moveTo>
                    <a:cubicBezTo>
                      <a:pt x="142" y="2"/>
                      <a:pt x="117" y="4"/>
                      <a:pt x="93" y="4"/>
                    </a:cubicBezTo>
                    <a:cubicBezTo>
                      <a:pt x="67" y="3"/>
                      <a:pt x="41" y="2"/>
                      <a:pt x="15" y="0"/>
                    </a:cubicBezTo>
                    <a:cubicBezTo>
                      <a:pt x="3" y="0"/>
                      <a:pt x="0" y="20"/>
                      <a:pt x="12" y="22"/>
                    </a:cubicBezTo>
                    <a:cubicBezTo>
                      <a:pt x="37" y="26"/>
                      <a:pt x="63" y="29"/>
                      <a:pt x="89" y="29"/>
                    </a:cubicBezTo>
                    <a:cubicBezTo>
                      <a:pt x="114" y="29"/>
                      <a:pt x="141" y="30"/>
                      <a:pt x="165" y="21"/>
                    </a:cubicBezTo>
                    <a:cubicBezTo>
                      <a:pt x="171" y="19"/>
                      <a:pt x="172" y="9"/>
                      <a:pt x="165" y="8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3"/>
              <p:cNvSpPr/>
              <p:nvPr/>
            </p:nvSpPr>
            <p:spPr bwMode="auto">
              <a:xfrm>
                <a:off x="5332413" y="3994150"/>
                <a:ext cx="542925" cy="166688"/>
              </a:xfrm>
              <a:custGeom>
                <a:avLst/>
                <a:gdLst>
                  <a:gd name="T0" fmla="*/ 194 w 200"/>
                  <a:gd name="T1" fmla="*/ 32 h 61"/>
                  <a:gd name="T2" fmla="*/ 14 w 200"/>
                  <a:gd name="T3" fmla="*/ 3 h 61"/>
                  <a:gd name="T4" fmla="*/ 8 w 200"/>
                  <a:gd name="T5" fmla="*/ 18 h 61"/>
                  <a:gd name="T6" fmla="*/ 195 w 200"/>
                  <a:gd name="T7" fmla="*/ 41 h 61"/>
                  <a:gd name="T8" fmla="*/ 194 w 200"/>
                  <a:gd name="T9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61">
                    <a:moveTo>
                      <a:pt x="194" y="32"/>
                    </a:moveTo>
                    <a:cubicBezTo>
                      <a:pt x="131" y="35"/>
                      <a:pt x="73" y="23"/>
                      <a:pt x="14" y="3"/>
                    </a:cubicBezTo>
                    <a:cubicBezTo>
                      <a:pt x="5" y="0"/>
                      <a:pt x="0" y="13"/>
                      <a:pt x="8" y="18"/>
                    </a:cubicBezTo>
                    <a:cubicBezTo>
                      <a:pt x="62" y="55"/>
                      <a:pt x="134" y="61"/>
                      <a:pt x="195" y="41"/>
                    </a:cubicBezTo>
                    <a:cubicBezTo>
                      <a:pt x="200" y="39"/>
                      <a:pt x="199" y="32"/>
                      <a:pt x="194" y="3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6"/>
              <p:cNvSpPr/>
              <p:nvPr/>
            </p:nvSpPr>
            <p:spPr bwMode="auto">
              <a:xfrm>
                <a:off x="5313363" y="4729163"/>
                <a:ext cx="377825" cy="322263"/>
              </a:xfrm>
              <a:custGeom>
                <a:avLst/>
                <a:gdLst>
                  <a:gd name="T0" fmla="*/ 135 w 139"/>
                  <a:gd name="T1" fmla="*/ 110 h 119"/>
                  <a:gd name="T2" fmla="*/ 20 w 139"/>
                  <a:gd name="T3" fmla="*/ 8 h 119"/>
                  <a:gd name="T4" fmla="*/ 5 w 139"/>
                  <a:gd name="T5" fmla="*/ 17 h 119"/>
                  <a:gd name="T6" fmla="*/ 132 w 139"/>
                  <a:gd name="T7" fmla="*/ 118 h 119"/>
                  <a:gd name="T8" fmla="*/ 135 w 139"/>
                  <a:gd name="T9" fmla="*/ 1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19">
                    <a:moveTo>
                      <a:pt x="135" y="110"/>
                    </a:moveTo>
                    <a:cubicBezTo>
                      <a:pt x="93" y="80"/>
                      <a:pt x="50" y="51"/>
                      <a:pt x="20" y="8"/>
                    </a:cubicBezTo>
                    <a:cubicBezTo>
                      <a:pt x="14" y="0"/>
                      <a:pt x="0" y="7"/>
                      <a:pt x="5" y="17"/>
                    </a:cubicBezTo>
                    <a:cubicBezTo>
                      <a:pt x="34" y="65"/>
                      <a:pt x="75" y="108"/>
                      <a:pt x="132" y="118"/>
                    </a:cubicBezTo>
                    <a:cubicBezTo>
                      <a:pt x="137" y="119"/>
                      <a:pt x="139" y="113"/>
                      <a:pt x="135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7"/>
              <p:cNvSpPr/>
              <p:nvPr/>
            </p:nvSpPr>
            <p:spPr bwMode="auto">
              <a:xfrm>
                <a:off x="5243513" y="4959350"/>
                <a:ext cx="290513" cy="360363"/>
              </a:xfrm>
              <a:custGeom>
                <a:avLst/>
                <a:gdLst>
                  <a:gd name="T0" fmla="*/ 106 w 107"/>
                  <a:gd name="T1" fmla="*/ 123 h 133"/>
                  <a:gd name="T2" fmla="*/ 69 w 107"/>
                  <a:gd name="T3" fmla="*/ 66 h 133"/>
                  <a:gd name="T4" fmla="*/ 17 w 107"/>
                  <a:gd name="T5" fmla="*/ 7 h 133"/>
                  <a:gd name="T6" fmla="*/ 5 w 107"/>
                  <a:gd name="T7" fmla="*/ 16 h 133"/>
                  <a:gd name="T8" fmla="*/ 50 w 107"/>
                  <a:gd name="T9" fmla="*/ 81 h 133"/>
                  <a:gd name="T10" fmla="*/ 96 w 107"/>
                  <a:gd name="T11" fmla="*/ 130 h 133"/>
                  <a:gd name="T12" fmla="*/ 106 w 107"/>
                  <a:gd name="T13" fmla="*/ 12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33">
                    <a:moveTo>
                      <a:pt x="106" y="123"/>
                    </a:moveTo>
                    <a:cubicBezTo>
                      <a:pt x="99" y="101"/>
                      <a:pt x="83" y="84"/>
                      <a:pt x="69" y="66"/>
                    </a:cubicBezTo>
                    <a:cubicBezTo>
                      <a:pt x="52" y="46"/>
                      <a:pt x="34" y="27"/>
                      <a:pt x="17" y="7"/>
                    </a:cubicBezTo>
                    <a:cubicBezTo>
                      <a:pt x="12" y="0"/>
                      <a:pt x="0" y="9"/>
                      <a:pt x="5" y="16"/>
                    </a:cubicBezTo>
                    <a:cubicBezTo>
                      <a:pt x="21" y="38"/>
                      <a:pt x="35" y="60"/>
                      <a:pt x="50" y="81"/>
                    </a:cubicBezTo>
                    <a:cubicBezTo>
                      <a:pt x="64" y="98"/>
                      <a:pt x="77" y="118"/>
                      <a:pt x="96" y="130"/>
                    </a:cubicBezTo>
                    <a:cubicBezTo>
                      <a:pt x="101" y="133"/>
                      <a:pt x="107" y="128"/>
                      <a:pt x="106" y="1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"/>
              <p:cNvSpPr/>
              <p:nvPr/>
            </p:nvSpPr>
            <p:spPr bwMode="auto">
              <a:xfrm>
                <a:off x="5097463" y="5103813"/>
                <a:ext cx="211138" cy="444500"/>
              </a:xfrm>
              <a:custGeom>
                <a:avLst/>
                <a:gdLst>
                  <a:gd name="T0" fmla="*/ 55 w 78"/>
                  <a:gd name="T1" fmla="*/ 80 h 164"/>
                  <a:gd name="T2" fmla="*/ 19 w 78"/>
                  <a:gd name="T3" fmla="*/ 7 h 164"/>
                  <a:gd name="T4" fmla="*/ 3 w 78"/>
                  <a:gd name="T5" fmla="*/ 14 h 164"/>
                  <a:gd name="T6" fmla="*/ 34 w 78"/>
                  <a:gd name="T7" fmla="*/ 89 h 164"/>
                  <a:gd name="T8" fmla="*/ 65 w 78"/>
                  <a:gd name="T9" fmla="*/ 159 h 164"/>
                  <a:gd name="T10" fmla="*/ 78 w 78"/>
                  <a:gd name="T11" fmla="*/ 156 h 164"/>
                  <a:gd name="T12" fmla="*/ 55 w 78"/>
                  <a:gd name="T13" fmla="*/ 8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64">
                    <a:moveTo>
                      <a:pt x="55" y="80"/>
                    </a:moveTo>
                    <a:cubicBezTo>
                      <a:pt x="44" y="55"/>
                      <a:pt x="33" y="30"/>
                      <a:pt x="19" y="7"/>
                    </a:cubicBezTo>
                    <a:cubicBezTo>
                      <a:pt x="14" y="0"/>
                      <a:pt x="0" y="5"/>
                      <a:pt x="3" y="14"/>
                    </a:cubicBezTo>
                    <a:cubicBezTo>
                      <a:pt x="13" y="39"/>
                      <a:pt x="24" y="64"/>
                      <a:pt x="34" y="89"/>
                    </a:cubicBezTo>
                    <a:cubicBezTo>
                      <a:pt x="43" y="113"/>
                      <a:pt x="50" y="139"/>
                      <a:pt x="65" y="159"/>
                    </a:cubicBezTo>
                    <a:cubicBezTo>
                      <a:pt x="69" y="164"/>
                      <a:pt x="78" y="163"/>
                      <a:pt x="78" y="156"/>
                    </a:cubicBezTo>
                    <a:cubicBezTo>
                      <a:pt x="77" y="130"/>
                      <a:pt x="65" y="104"/>
                      <a:pt x="55" y="8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9"/>
              <p:cNvSpPr/>
              <p:nvPr/>
            </p:nvSpPr>
            <p:spPr bwMode="auto">
              <a:xfrm>
                <a:off x="4910138" y="5254625"/>
                <a:ext cx="184150" cy="401638"/>
              </a:xfrm>
              <a:custGeom>
                <a:avLst/>
                <a:gdLst>
                  <a:gd name="T0" fmla="*/ 43 w 68"/>
                  <a:gd name="T1" fmla="*/ 65 h 148"/>
                  <a:gd name="T2" fmla="*/ 7 w 68"/>
                  <a:gd name="T3" fmla="*/ 1 h 148"/>
                  <a:gd name="T4" fmla="*/ 5 w 68"/>
                  <a:gd name="T5" fmla="*/ 1 h 148"/>
                  <a:gd name="T6" fmla="*/ 24 w 68"/>
                  <a:gd name="T7" fmla="*/ 73 h 148"/>
                  <a:gd name="T8" fmla="*/ 57 w 68"/>
                  <a:gd name="T9" fmla="*/ 144 h 148"/>
                  <a:gd name="T10" fmla="*/ 68 w 68"/>
                  <a:gd name="T11" fmla="*/ 140 h 148"/>
                  <a:gd name="T12" fmla="*/ 43 w 68"/>
                  <a:gd name="T13" fmla="*/ 6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48">
                    <a:moveTo>
                      <a:pt x="43" y="65"/>
                    </a:moveTo>
                    <a:cubicBezTo>
                      <a:pt x="34" y="45"/>
                      <a:pt x="26" y="14"/>
                      <a:pt x="7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0" y="24"/>
                      <a:pt x="16" y="53"/>
                      <a:pt x="24" y="73"/>
                    </a:cubicBezTo>
                    <a:cubicBezTo>
                      <a:pt x="32" y="96"/>
                      <a:pt x="40" y="126"/>
                      <a:pt x="57" y="144"/>
                    </a:cubicBezTo>
                    <a:cubicBezTo>
                      <a:pt x="60" y="148"/>
                      <a:pt x="68" y="145"/>
                      <a:pt x="68" y="140"/>
                    </a:cubicBezTo>
                    <a:cubicBezTo>
                      <a:pt x="68" y="115"/>
                      <a:pt x="52" y="88"/>
                      <a:pt x="43" y="65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0"/>
              <p:cNvSpPr/>
              <p:nvPr/>
            </p:nvSpPr>
            <p:spPr bwMode="auto">
              <a:xfrm>
                <a:off x="4729163" y="5327650"/>
                <a:ext cx="127000" cy="469900"/>
              </a:xfrm>
              <a:custGeom>
                <a:avLst/>
                <a:gdLst>
                  <a:gd name="T0" fmla="*/ 37 w 47"/>
                  <a:gd name="T1" fmla="*/ 93 h 173"/>
                  <a:gd name="T2" fmla="*/ 18 w 47"/>
                  <a:gd name="T3" fmla="*/ 11 h 173"/>
                  <a:gd name="T4" fmla="*/ 2 w 47"/>
                  <a:gd name="T5" fmla="*/ 15 h 173"/>
                  <a:gd name="T6" fmla="*/ 15 w 47"/>
                  <a:gd name="T7" fmla="*/ 95 h 173"/>
                  <a:gd name="T8" fmla="*/ 31 w 47"/>
                  <a:gd name="T9" fmla="*/ 168 h 173"/>
                  <a:gd name="T10" fmla="*/ 43 w 47"/>
                  <a:gd name="T11" fmla="*/ 167 h 173"/>
                  <a:gd name="T12" fmla="*/ 37 w 47"/>
                  <a:gd name="T13" fmla="*/ 9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73">
                    <a:moveTo>
                      <a:pt x="37" y="93"/>
                    </a:moveTo>
                    <a:cubicBezTo>
                      <a:pt x="32" y="65"/>
                      <a:pt x="25" y="38"/>
                      <a:pt x="18" y="11"/>
                    </a:cubicBezTo>
                    <a:cubicBezTo>
                      <a:pt x="15" y="0"/>
                      <a:pt x="0" y="5"/>
                      <a:pt x="2" y="15"/>
                    </a:cubicBezTo>
                    <a:cubicBezTo>
                      <a:pt x="7" y="42"/>
                      <a:pt x="11" y="69"/>
                      <a:pt x="15" y="95"/>
                    </a:cubicBezTo>
                    <a:cubicBezTo>
                      <a:pt x="19" y="120"/>
                      <a:pt x="20" y="146"/>
                      <a:pt x="31" y="168"/>
                    </a:cubicBezTo>
                    <a:cubicBezTo>
                      <a:pt x="33" y="173"/>
                      <a:pt x="42" y="172"/>
                      <a:pt x="43" y="167"/>
                    </a:cubicBezTo>
                    <a:cubicBezTo>
                      <a:pt x="47" y="143"/>
                      <a:pt x="41" y="117"/>
                      <a:pt x="37" y="9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1"/>
              <p:cNvSpPr/>
              <p:nvPr/>
            </p:nvSpPr>
            <p:spPr bwMode="auto">
              <a:xfrm>
                <a:off x="4487863" y="5380038"/>
                <a:ext cx="96838" cy="584200"/>
              </a:xfrm>
              <a:custGeom>
                <a:avLst/>
                <a:gdLst>
                  <a:gd name="T0" fmla="*/ 29 w 36"/>
                  <a:gd name="T1" fmla="*/ 110 h 216"/>
                  <a:gd name="T2" fmla="*/ 15 w 36"/>
                  <a:gd name="T3" fmla="*/ 8 h 216"/>
                  <a:gd name="T4" fmla="*/ 1 w 36"/>
                  <a:gd name="T5" fmla="*/ 10 h 216"/>
                  <a:gd name="T6" fmla="*/ 8 w 36"/>
                  <a:gd name="T7" fmla="*/ 114 h 216"/>
                  <a:gd name="T8" fmla="*/ 17 w 36"/>
                  <a:gd name="T9" fmla="*/ 211 h 216"/>
                  <a:gd name="T10" fmla="*/ 26 w 36"/>
                  <a:gd name="T11" fmla="*/ 211 h 216"/>
                  <a:gd name="T12" fmla="*/ 29 w 36"/>
                  <a:gd name="T13" fmla="*/ 1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16">
                    <a:moveTo>
                      <a:pt x="29" y="110"/>
                    </a:moveTo>
                    <a:cubicBezTo>
                      <a:pt x="26" y="76"/>
                      <a:pt x="22" y="42"/>
                      <a:pt x="15" y="8"/>
                    </a:cubicBezTo>
                    <a:cubicBezTo>
                      <a:pt x="14" y="0"/>
                      <a:pt x="0" y="2"/>
                      <a:pt x="1" y="10"/>
                    </a:cubicBezTo>
                    <a:cubicBezTo>
                      <a:pt x="3" y="44"/>
                      <a:pt x="6" y="79"/>
                      <a:pt x="8" y="114"/>
                    </a:cubicBezTo>
                    <a:cubicBezTo>
                      <a:pt x="9" y="146"/>
                      <a:pt x="8" y="180"/>
                      <a:pt x="17" y="211"/>
                    </a:cubicBezTo>
                    <a:cubicBezTo>
                      <a:pt x="19" y="215"/>
                      <a:pt x="25" y="216"/>
                      <a:pt x="26" y="211"/>
                    </a:cubicBezTo>
                    <a:cubicBezTo>
                      <a:pt x="36" y="178"/>
                      <a:pt x="32" y="143"/>
                      <a:pt x="29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2"/>
              <p:cNvSpPr/>
              <p:nvPr/>
            </p:nvSpPr>
            <p:spPr bwMode="auto">
              <a:xfrm>
                <a:off x="4184651" y="5387975"/>
                <a:ext cx="157163" cy="574675"/>
              </a:xfrm>
              <a:custGeom>
                <a:avLst/>
                <a:gdLst>
                  <a:gd name="T0" fmla="*/ 55 w 58"/>
                  <a:gd name="T1" fmla="*/ 11 h 212"/>
                  <a:gd name="T2" fmla="*/ 39 w 58"/>
                  <a:gd name="T3" fmla="*/ 9 h 212"/>
                  <a:gd name="T4" fmla="*/ 19 w 58"/>
                  <a:gd name="T5" fmla="*/ 109 h 212"/>
                  <a:gd name="T6" fmla="*/ 0 w 58"/>
                  <a:gd name="T7" fmla="*/ 203 h 212"/>
                  <a:gd name="T8" fmla="*/ 12 w 58"/>
                  <a:gd name="T9" fmla="*/ 206 h 212"/>
                  <a:gd name="T10" fmla="*/ 41 w 58"/>
                  <a:gd name="T11" fmla="*/ 111 h 212"/>
                  <a:gd name="T12" fmla="*/ 55 w 58"/>
                  <a:gd name="T13" fmla="*/ 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212">
                    <a:moveTo>
                      <a:pt x="55" y="11"/>
                    </a:moveTo>
                    <a:cubicBezTo>
                      <a:pt x="54" y="2"/>
                      <a:pt x="43" y="0"/>
                      <a:pt x="39" y="9"/>
                    </a:cubicBezTo>
                    <a:cubicBezTo>
                      <a:pt x="28" y="39"/>
                      <a:pt x="26" y="76"/>
                      <a:pt x="19" y="109"/>
                    </a:cubicBezTo>
                    <a:cubicBezTo>
                      <a:pt x="13" y="140"/>
                      <a:pt x="1" y="171"/>
                      <a:pt x="0" y="203"/>
                    </a:cubicBezTo>
                    <a:cubicBezTo>
                      <a:pt x="0" y="210"/>
                      <a:pt x="9" y="212"/>
                      <a:pt x="12" y="206"/>
                    </a:cubicBezTo>
                    <a:cubicBezTo>
                      <a:pt x="29" y="178"/>
                      <a:pt x="35" y="143"/>
                      <a:pt x="41" y="111"/>
                    </a:cubicBezTo>
                    <a:cubicBezTo>
                      <a:pt x="48" y="80"/>
                      <a:pt x="58" y="43"/>
                      <a:pt x="55" y="1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3"/>
              <p:cNvSpPr/>
              <p:nvPr/>
            </p:nvSpPr>
            <p:spPr bwMode="auto">
              <a:xfrm>
                <a:off x="3840163" y="5349875"/>
                <a:ext cx="276225" cy="463550"/>
              </a:xfrm>
              <a:custGeom>
                <a:avLst/>
                <a:gdLst>
                  <a:gd name="T0" fmla="*/ 84 w 102"/>
                  <a:gd name="T1" fmla="*/ 9 h 171"/>
                  <a:gd name="T2" fmla="*/ 38 w 102"/>
                  <a:gd name="T3" fmla="*/ 85 h 171"/>
                  <a:gd name="T4" fmla="*/ 2 w 102"/>
                  <a:gd name="T5" fmla="*/ 160 h 171"/>
                  <a:gd name="T6" fmla="*/ 12 w 102"/>
                  <a:gd name="T7" fmla="*/ 166 h 171"/>
                  <a:gd name="T8" fmla="*/ 56 w 102"/>
                  <a:gd name="T9" fmla="*/ 96 h 171"/>
                  <a:gd name="T10" fmla="*/ 97 w 102"/>
                  <a:gd name="T11" fmla="*/ 17 h 171"/>
                  <a:gd name="T12" fmla="*/ 84 w 102"/>
                  <a:gd name="T13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71">
                    <a:moveTo>
                      <a:pt x="84" y="9"/>
                    </a:moveTo>
                    <a:cubicBezTo>
                      <a:pt x="68" y="34"/>
                      <a:pt x="53" y="59"/>
                      <a:pt x="38" y="85"/>
                    </a:cubicBezTo>
                    <a:cubicBezTo>
                      <a:pt x="25" y="109"/>
                      <a:pt x="8" y="133"/>
                      <a:pt x="2" y="160"/>
                    </a:cubicBezTo>
                    <a:cubicBezTo>
                      <a:pt x="0" y="166"/>
                      <a:pt x="8" y="171"/>
                      <a:pt x="12" y="166"/>
                    </a:cubicBezTo>
                    <a:cubicBezTo>
                      <a:pt x="31" y="147"/>
                      <a:pt x="43" y="119"/>
                      <a:pt x="56" y="96"/>
                    </a:cubicBezTo>
                    <a:cubicBezTo>
                      <a:pt x="70" y="69"/>
                      <a:pt x="84" y="43"/>
                      <a:pt x="97" y="17"/>
                    </a:cubicBezTo>
                    <a:cubicBezTo>
                      <a:pt x="102" y="8"/>
                      <a:pt x="89" y="0"/>
                      <a:pt x="84" y="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4"/>
              <p:cNvSpPr/>
              <p:nvPr/>
            </p:nvSpPr>
            <p:spPr bwMode="auto">
              <a:xfrm>
                <a:off x="3546476" y="5295900"/>
                <a:ext cx="323850" cy="325438"/>
              </a:xfrm>
              <a:custGeom>
                <a:avLst/>
                <a:gdLst>
                  <a:gd name="T0" fmla="*/ 94 w 119"/>
                  <a:gd name="T1" fmla="*/ 10 h 120"/>
                  <a:gd name="T2" fmla="*/ 3 w 119"/>
                  <a:gd name="T3" fmla="*/ 111 h 120"/>
                  <a:gd name="T4" fmla="*/ 10 w 119"/>
                  <a:gd name="T5" fmla="*/ 118 h 120"/>
                  <a:gd name="T6" fmla="*/ 110 w 119"/>
                  <a:gd name="T7" fmla="*/ 26 h 120"/>
                  <a:gd name="T8" fmla="*/ 94 w 119"/>
                  <a:gd name="T9" fmla="*/ 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20">
                    <a:moveTo>
                      <a:pt x="94" y="10"/>
                    </a:moveTo>
                    <a:cubicBezTo>
                      <a:pt x="64" y="44"/>
                      <a:pt x="30" y="74"/>
                      <a:pt x="3" y="111"/>
                    </a:cubicBezTo>
                    <a:cubicBezTo>
                      <a:pt x="0" y="115"/>
                      <a:pt x="6" y="120"/>
                      <a:pt x="10" y="118"/>
                    </a:cubicBezTo>
                    <a:cubicBezTo>
                      <a:pt x="49" y="95"/>
                      <a:pt x="80" y="59"/>
                      <a:pt x="110" y="26"/>
                    </a:cubicBezTo>
                    <a:cubicBezTo>
                      <a:pt x="119" y="15"/>
                      <a:pt x="104" y="0"/>
                      <a:pt x="94" y="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/>
              <p:nvPr/>
            </p:nvSpPr>
            <p:spPr bwMode="auto">
              <a:xfrm>
                <a:off x="3284538" y="5168900"/>
                <a:ext cx="414338" cy="261938"/>
              </a:xfrm>
              <a:custGeom>
                <a:avLst/>
                <a:gdLst>
                  <a:gd name="T0" fmla="*/ 132 w 153"/>
                  <a:gd name="T1" fmla="*/ 6 h 97"/>
                  <a:gd name="T2" fmla="*/ 4 w 153"/>
                  <a:gd name="T3" fmla="*/ 86 h 97"/>
                  <a:gd name="T4" fmla="*/ 9 w 153"/>
                  <a:gd name="T5" fmla="*/ 95 h 97"/>
                  <a:gd name="T6" fmla="*/ 142 w 153"/>
                  <a:gd name="T7" fmla="*/ 23 h 97"/>
                  <a:gd name="T8" fmla="*/ 132 w 153"/>
                  <a:gd name="T9" fmla="*/ 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97">
                    <a:moveTo>
                      <a:pt x="132" y="6"/>
                    </a:moveTo>
                    <a:cubicBezTo>
                      <a:pt x="89" y="29"/>
                      <a:pt x="40" y="52"/>
                      <a:pt x="4" y="86"/>
                    </a:cubicBezTo>
                    <a:cubicBezTo>
                      <a:pt x="0" y="90"/>
                      <a:pt x="4" y="97"/>
                      <a:pt x="9" y="95"/>
                    </a:cubicBezTo>
                    <a:cubicBezTo>
                      <a:pt x="57" y="80"/>
                      <a:pt x="101" y="50"/>
                      <a:pt x="142" y="23"/>
                    </a:cubicBezTo>
                    <a:cubicBezTo>
                      <a:pt x="153" y="16"/>
                      <a:pt x="143" y="0"/>
                      <a:pt x="132" y="6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6"/>
              <p:cNvSpPr/>
              <p:nvPr/>
            </p:nvSpPr>
            <p:spPr bwMode="auto">
              <a:xfrm>
                <a:off x="3154363" y="5073650"/>
                <a:ext cx="392113" cy="115888"/>
              </a:xfrm>
              <a:custGeom>
                <a:avLst/>
                <a:gdLst>
                  <a:gd name="T0" fmla="*/ 132 w 145"/>
                  <a:gd name="T1" fmla="*/ 1 h 43"/>
                  <a:gd name="T2" fmla="*/ 5 w 145"/>
                  <a:gd name="T3" fmla="*/ 30 h 43"/>
                  <a:gd name="T4" fmla="*/ 8 w 145"/>
                  <a:gd name="T5" fmla="*/ 42 h 43"/>
                  <a:gd name="T6" fmla="*/ 132 w 145"/>
                  <a:gd name="T7" fmla="*/ 20 h 43"/>
                  <a:gd name="T8" fmla="*/ 132 w 145"/>
                  <a:gd name="T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43">
                    <a:moveTo>
                      <a:pt x="132" y="1"/>
                    </a:moveTo>
                    <a:cubicBezTo>
                      <a:pt x="90" y="3"/>
                      <a:pt x="41" y="8"/>
                      <a:pt x="5" y="30"/>
                    </a:cubicBezTo>
                    <a:cubicBezTo>
                      <a:pt x="0" y="33"/>
                      <a:pt x="2" y="43"/>
                      <a:pt x="8" y="42"/>
                    </a:cubicBezTo>
                    <a:cubicBezTo>
                      <a:pt x="50" y="39"/>
                      <a:pt x="90" y="25"/>
                      <a:pt x="132" y="20"/>
                    </a:cubicBezTo>
                    <a:cubicBezTo>
                      <a:pt x="144" y="18"/>
                      <a:pt x="145" y="0"/>
                      <a:pt x="132" y="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7"/>
              <p:cNvSpPr/>
              <p:nvPr/>
            </p:nvSpPr>
            <p:spPr bwMode="auto">
              <a:xfrm>
                <a:off x="2986088" y="4881563"/>
                <a:ext cx="452438" cy="115888"/>
              </a:xfrm>
              <a:custGeom>
                <a:avLst/>
                <a:gdLst>
                  <a:gd name="T0" fmla="*/ 147 w 167"/>
                  <a:gd name="T1" fmla="*/ 2 h 43"/>
                  <a:gd name="T2" fmla="*/ 5 w 167"/>
                  <a:gd name="T3" fmla="*/ 30 h 43"/>
                  <a:gd name="T4" fmla="*/ 6 w 167"/>
                  <a:gd name="T5" fmla="*/ 40 h 43"/>
                  <a:gd name="T6" fmla="*/ 153 w 167"/>
                  <a:gd name="T7" fmla="*/ 23 h 43"/>
                  <a:gd name="T8" fmla="*/ 147 w 167"/>
                  <a:gd name="T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3">
                    <a:moveTo>
                      <a:pt x="147" y="2"/>
                    </a:moveTo>
                    <a:cubicBezTo>
                      <a:pt x="99" y="9"/>
                      <a:pt x="50" y="12"/>
                      <a:pt x="5" y="30"/>
                    </a:cubicBezTo>
                    <a:cubicBezTo>
                      <a:pt x="0" y="32"/>
                      <a:pt x="0" y="39"/>
                      <a:pt x="6" y="40"/>
                    </a:cubicBezTo>
                    <a:cubicBezTo>
                      <a:pt x="55" y="43"/>
                      <a:pt x="105" y="31"/>
                      <a:pt x="153" y="23"/>
                    </a:cubicBezTo>
                    <a:cubicBezTo>
                      <a:pt x="167" y="21"/>
                      <a:pt x="161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8"/>
              <p:cNvSpPr/>
              <p:nvPr/>
            </p:nvSpPr>
            <p:spPr bwMode="auto">
              <a:xfrm>
                <a:off x="2973388" y="4651375"/>
                <a:ext cx="368300" cy="101600"/>
              </a:xfrm>
              <a:custGeom>
                <a:avLst/>
                <a:gdLst>
                  <a:gd name="T0" fmla="*/ 122 w 136"/>
                  <a:gd name="T1" fmla="*/ 3 h 38"/>
                  <a:gd name="T2" fmla="*/ 7 w 136"/>
                  <a:gd name="T3" fmla="*/ 1 h 38"/>
                  <a:gd name="T4" fmla="*/ 3 w 136"/>
                  <a:gd name="T5" fmla="*/ 8 h 38"/>
                  <a:gd name="T6" fmla="*/ 127 w 136"/>
                  <a:gd name="T7" fmla="*/ 19 h 38"/>
                  <a:gd name="T8" fmla="*/ 122 w 136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38">
                    <a:moveTo>
                      <a:pt x="122" y="3"/>
                    </a:moveTo>
                    <a:cubicBezTo>
                      <a:pt x="83" y="14"/>
                      <a:pt x="46" y="7"/>
                      <a:pt x="7" y="1"/>
                    </a:cubicBezTo>
                    <a:cubicBezTo>
                      <a:pt x="4" y="1"/>
                      <a:pt x="0" y="5"/>
                      <a:pt x="3" y="8"/>
                    </a:cubicBezTo>
                    <a:cubicBezTo>
                      <a:pt x="37" y="38"/>
                      <a:pt x="86" y="35"/>
                      <a:pt x="127" y="19"/>
                    </a:cubicBezTo>
                    <a:cubicBezTo>
                      <a:pt x="136" y="15"/>
                      <a:pt x="133" y="0"/>
                      <a:pt x="122" y="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9"/>
              <p:cNvSpPr/>
              <p:nvPr/>
            </p:nvSpPr>
            <p:spPr bwMode="auto">
              <a:xfrm>
                <a:off x="2928938" y="4406900"/>
                <a:ext cx="382588" cy="92075"/>
              </a:xfrm>
              <a:custGeom>
                <a:avLst/>
                <a:gdLst>
                  <a:gd name="T0" fmla="*/ 122 w 141"/>
                  <a:gd name="T1" fmla="*/ 4 h 34"/>
                  <a:gd name="T2" fmla="*/ 5 w 141"/>
                  <a:gd name="T3" fmla="*/ 0 h 34"/>
                  <a:gd name="T4" fmla="*/ 3 w 141"/>
                  <a:gd name="T5" fmla="*/ 8 h 34"/>
                  <a:gd name="T6" fmla="*/ 128 w 141"/>
                  <a:gd name="T7" fmla="*/ 24 h 34"/>
                  <a:gd name="T8" fmla="*/ 122 w 141"/>
                  <a:gd name="T9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34">
                    <a:moveTo>
                      <a:pt x="122" y="4"/>
                    </a:moveTo>
                    <a:cubicBezTo>
                      <a:pt x="82" y="11"/>
                      <a:pt x="44" y="2"/>
                      <a:pt x="5" y="0"/>
                    </a:cubicBezTo>
                    <a:cubicBezTo>
                      <a:pt x="0" y="0"/>
                      <a:pt x="0" y="6"/>
                      <a:pt x="3" y="8"/>
                    </a:cubicBezTo>
                    <a:cubicBezTo>
                      <a:pt x="38" y="34"/>
                      <a:pt x="86" y="32"/>
                      <a:pt x="128" y="24"/>
                    </a:cubicBezTo>
                    <a:cubicBezTo>
                      <a:pt x="141" y="22"/>
                      <a:pt x="135" y="2"/>
                      <a:pt x="122" y="4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0"/>
              <p:cNvSpPr/>
              <p:nvPr/>
            </p:nvSpPr>
            <p:spPr bwMode="auto">
              <a:xfrm>
                <a:off x="3028951" y="4089400"/>
                <a:ext cx="290513" cy="111125"/>
              </a:xfrm>
              <a:custGeom>
                <a:avLst/>
                <a:gdLst>
                  <a:gd name="T0" fmla="*/ 94 w 107"/>
                  <a:gd name="T1" fmla="*/ 20 h 41"/>
                  <a:gd name="T2" fmla="*/ 46 w 107"/>
                  <a:gd name="T3" fmla="*/ 10 h 41"/>
                  <a:gd name="T4" fmla="*/ 7 w 107"/>
                  <a:gd name="T5" fmla="*/ 0 h 41"/>
                  <a:gd name="T6" fmla="*/ 2 w 107"/>
                  <a:gd name="T7" fmla="*/ 8 h 41"/>
                  <a:gd name="T8" fmla="*/ 94 w 107"/>
                  <a:gd name="T9" fmla="*/ 41 h 41"/>
                  <a:gd name="T10" fmla="*/ 94 w 107"/>
                  <a:gd name="T1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41">
                    <a:moveTo>
                      <a:pt x="94" y="20"/>
                    </a:moveTo>
                    <a:cubicBezTo>
                      <a:pt x="78" y="19"/>
                      <a:pt x="62" y="15"/>
                      <a:pt x="46" y="10"/>
                    </a:cubicBezTo>
                    <a:cubicBezTo>
                      <a:pt x="33" y="6"/>
                      <a:pt x="21" y="0"/>
                      <a:pt x="7" y="0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21" y="34"/>
                      <a:pt x="64" y="39"/>
                      <a:pt x="94" y="41"/>
                    </a:cubicBezTo>
                    <a:cubicBezTo>
                      <a:pt x="107" y="41"/>
                      <a:pt x="107" y="21"/>
                      <a:pt x="94" y="2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1"/>
              <p:cNvSpPr/>
              <p:nvPr/>
            </p:nvSpPr>
            <p:spPr bwMode="auto">
              <a:xfrm>
                <a:off x="3035301" y="3805238"/>
                <a:ext cx="298450" cy="203200"/>
              </a:xfrm>
              <a:custGeom>
                <a:avLst/>
                <a:gdLst>
                  <a:gd name="T0" fmla="*/ 97 w 110"/>
                  <a:gd name="T1" fmla="*/ 52 h 75"/>
                  <a:gd name="T2" fmla="*/ 49 w 110"/>
                  <a:gd name="T3" fmla="*/ 26 h 75"/>
                  <a:gd name="T4" fmla="*/ 7 w 110"/>
                  <a:gd name="T5" fmla="*/ 1 h 75"/>
                  <a:gd name="T6" fmla="*/ 2 w 110"/>
                  <a:gd name="T7" fmla="*/ 8 h 75"/>
                  <a:gd name="T8" fmla="*/ 87 w 110"/>
                  <a:gd name="T9" fmla="*/ 70 h 75"/>
                  <a:gd name="T10" fmla="*/ 97 w 110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5">
                    <a:moveTo>
                      <a:pt x="97" y="52"/>
                    </a:moveTo>
                    <a:cubicBezTo>
                      <a:pt x="81" y="45"/>
                      <a:pt x="65" y="36"/>
                      <a:pt x="49" y="26"/>
                    </a:cubicBezTo>
                    <a:cubicBezTo>
                      <a:pt x="35" y="17"/>
                      <a:pt x="22" y="7"/>
                      <a:pt x="7" y="1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18" y="39"/>
                      <a:pt x="56" y="57"/>
                      <a:pt x="87" y="70"/>
                    </a:cubicBezTo>
                    <a:cubicBezTo>
                      <a:pt x="99" y="75"/>
                      <a:pt x="110" y="57"/>
                      <a:pt x="97" y="5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2"/>
              <p:cNvSpPr/>
              <p:nvPr/>
            </p:nvSpPr>
            <p:spPr bwMode="auto">
              <a:xfrm>
                <a:off x="3197226" y="3559175"/>
                <a:ext cx="290513" cy="234950"/>
              </a:xfrm>
              <a:custGeom>
                <a:avLst/>
                <a:gdLst>
                  <a:gd name="T0" fmla="*/ 103 w 107"/>
                  <a:gd name="T1" fmla="*/ 79 h 87"/>
                  <a:gd name="T2" fmla="*/ 50 w 107"/>
                  <a:gd name="T3" fmla="*/ 39 h 87"/>
                  <a:gd name="T4" fmla="*/ 8 w 107"/>
                  <a:gd name="T5" fmla="*/ 2 h 87"/>
                  <a:gd name="T6" fmla="*/ 1 w 107"/>
                  <a:gd name="T7" fmla="*/ 7 h 87"/>
                  <a:gd name="T8" fmla="*/ 100 w 107"/>
                  <a:gd name="T9" fmla="*/ 86 h 87"/>
                  <a:gd name="T10" fmla="*/ 103 w 107"/>
                  <a:gd name="T11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87">
                    <a:moveTo>
                      <a:pt x="103" y="79"/>
                    </a:moveTo>
                    <a:cubicBezTo>
                      <a:pt x="85" y="65"/>
                      <a:pt x="67" y="54"/>
                      <a:pt x="50" y="39"/>
                    </a:cubicBezTo>
                    <a:cubicBezTo>
                      <a:pt x="36" y="27"/>
                      <a:pt x="24" y="12"/>
                      <a:pt x="8" y="2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1" y="46"/>
                      <a:pt x="62" y="79"/>
                      <a:pt x="100" y="86"/>
                    </a:cubicBezTo>
                    <a:cubicBezTo>
                      <a:pt x="104" y="87"/>
                      <a:pt x="107" y="81"/>
                      <a:pt x="103" y="7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3"/>
              <p:cNvSpPr/>
              <p:nvPr/>
            </p:nvSpPr>
            <p:spPr bwMode="auto">
              <a:xfrm>
                <a:off x="3360738" y="3365500"/>
                <a:ext cx="260350" cy="252413"/>
              </a:xfrm>
              <a:custGeom>
                <a:avLst/>
                <a:gdLst>
                  <a:gd name="T0" fmla="*/ 88 w 96"/>
                  <a:gd name="T1" fmla="*/ 73 h 93"/>
                  <a:gd name="T2" fmla="*/ 7 w 96"/>
                  <a:gd name="T3" fmla="*/ 1 h 93"/>
                  <a:gd name="T4" fmla="*/ 1 w 96"/>
                  <a:gd name="T5" fmla="*/ 7 h 93"/>
                  <a:gd name="T6" fmla="*/ 76 w 96"/>
                  <a:gd name="T7" fmla="*/ 85 h 93"/>
                  <a:gd name="T8" fmla="*/ 88 w 96"/>
                  <a:gd name="T9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3">
                    <a:moveTo>
                      <a:pt x="88" y="73"/>
                    </a:moveTo>
                    <a:cubicBezTo>
                      <a:pt x="64" y="48"/>
                      <a:pt x="41" y="12"/>
                      <a:pt x="7" y="1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5" y="40"/>
                      <a:pt x="51" y="61"/>
                      <a:pt x="76" y="85"/>
                    </a:cubicBezTo>
                    <a:cubicBezTo>
                      <a:pt x="84" y="93"/>
                      <a:pt x="96" y="81"/>
                      <a:pt x="88" y="7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4"/>
              <p:cNvSpPr/>
              <p:nvPr/>
            </p:nvSpPr>
            <p:spPr bwMode="auto">
              <a:xfrm>
                <a:off x="3514726" y="3162300"/>
                <a:ext cx="260350" cy="260350"/>
              </a:xfrm>
              <a:custGeom>
                <a:avLst/>
                <a:gdLst>
                  <a:gd name="T0" fmla="*/ 94 w 96"/>
                  <a:gd name="T1" fmla="*/ 87 h 96"/>
                  <a:gd name="T2" fmla="*/ 58 w 96"/>
                  <a:gd name="T3" fmla="*/ 42 h 96"/>
                  <a:gd name="T4" fmla="*/ 9 w 96"/>
                  <a:gd name="T5" fmla="*/ 2 h 96"/>
                  <a:gd name="T6" fmla="*/ 2 w 96"/>
                  <a:gd name="T7" fmla="*/ 9 h 96"/>
                  <a:gd name="T8" fmla="*/ 42 w 96"/>
                  <a:gd name="T9" fmla="*/ 58 h 96"/>
                  <a:gd name="T10" fmla="*/ 87 w 96"/>
                  <a:gd name="T11" fmla="*/ 94 h 96"/>
                  <a:gd name="T12" fmla="*/ 94 w 96"/>
                  <a:gd name="T13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94" y="87"/>
                    </a:moveTo>
                    <a:cubicBezTo>
                      <a:pt x="87" y="69"/>
                      <a:pt x="71" y="55"/>
                      <a:pt x="58" y="42"/>
                    </a:cubicBezTo>
                    <a:cubicBezTo>
                      <a:pt x="43" y="27"/>
                      <a:pt x="28" y="13"/>
                      <a:pt x="9" y="2"/>
                    </a:cubicBezTo>
                    <a:cubicBezTo>
                      <a:pt x="5" y="0"/>
                      <a:pt x="0" y="5"/>
                      <a:pt x="2" y="9"/>
                    </a:cubicBezTo>
                    <a:cubicBezTo>
                      <a:pt x="13" y="28"/>
                      <a:pt x="27" y="43"/>
                      <a:pt x="42" y="58"/>
                    </a:cubicBezTo>
                    <a:cubicBezTo>
                      <a:pt x="55" y="71"/>
                      <a:pt x="69" y="87"/>
                      <a:pt x="87" y="94"/>
                    </a:cubicBezTo>
                    <a:cubicBezTo>
                      <a:pt x="91" y="96"/>
                      <a:pt x="96" y="91"/>
                      <a:pt x="94" y="87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5"/>
              <p:cNvSpPr>
                <a:spLocks noEditPoints="1"/>
              </p:cNvSpPr>
              <p:nvPr/>
            </p:nvSpPr>
            <p:spPr bwMode="auto">
              <a:xfrm>
                <a:off x="3425826" y="-73025"/>
                <a:ext cx="1844675" cy="5408613"/>
              </a:xfrm>
              <a:custGeom>
                <a:avLst/>
                <a:gdLst>
                  <a:gd name="T0" fmla="*/ 373 w 681"/>
                  <a:gd name="T1" fmla="*/ 256 h 1996"/>
                  <a:gd name="T2" fmla="*/ 372 w 681"/>
                  <a:gd name="T3" fmla="*/ 642 h 1996"/>
                  <a:gd name="T4" fmla="*/ 406 w 681"/>
                  <a:gd name="T5" fmla="*/ 927 h 1996"/>
                  <a:gd name="T6" fmla="*/ 434 w 681"/>
                  <a:gd name="T7" fmla="*/ 1039 h 1996"/>
                  <a:gd name="T8" fmla="*/ 444 w 681"/>
                  <a:gd name="T9" fmla="*/ 1123 h 1996"/>
                  <a:gd name="T10" fmla="*/ 465 w 681"/>
                  <a:gd name="T11" fmla="*/ 1255 h 1996"/>
                  <a:gd name="T12" fmla="*/ 678 w 681"/>
                  <a:gd name="T13" fmla="*/ 1581 h 1996"/>
                  <a:gd name="T14" fmla="*/ 581 w 681"/>
                  <a:gd name="T15" fmla="*/ 1908 h 1996"/>
                  <a:gd name="T16" fmla="*/ 351 w 681"/>
                  <a:gd name="T17" fmla="*/ 1996 h 1996"/>
                  <a:gd name="T18" fmla="*/ 77 w 681"/>
                  <a:gd name="T19" fmla="*/ 1879 h 1996"/>
                  <a:gd name="T20" fmla="*/ 50 w 681"/>
                  <a:gd name="T21" fmla="*/ 1439 h 1996"/>
                  <a:gd name="T22" fmla="*/ 232 w 681"/>
                  <a:gd name="T23" fmla="*/ 1226 h 1996"/>
                  <a:gd name="T24" fmla="*/ 239 w 681"/>
                  <a:gd name="T25" fmla="*/ 1110 h 1996"/>
                  <a:gd name="T26" fmla="*/ 227 w 681"/>
                  <a:gd name="T27" fmla="*/ 1013 h 1996"/>
                  <a:gd name="T28" fmla="*/ 311 w 681"/>
                  <a:gd name="T29" fmla="*/ 904 h 1996"/>
                  <a:gd name="T30" fmla="*/ 310 w 681"/>
                  <a:gd name="T31" fmla="*/ 516 h 1996"/>
                  <a:gd name="T32" fmla="*/ 306 w 681"/>
                  <a:gd name="T33" fmla="*/ 175 h 1996"/>
                  <a:gd name="T34" fmla="*/ 319 w 681"/>
                  <a:gd name="T35" fmla="*/ 58 h 1996"/>
                  <a:gd name="T36" fmla="*/ 318 w 681"/>
                  <a:gd name="T37" fmla="*/ 91 h 1996"/>
                  <a:gd name="T38" fmla="*/ 334 w 681"/>
                  <a:gd name="T39" fmla="*/ 275 h 1996"/>
                  <a:gd name="T40" fmla="*/ 320 w 681"/>
                  <a:gd name="T41" fmla="*/ 676 h 1996"/>
                  <a:gd name="T42" fmla="*/ 360 w 681"/>
                  <a:gd name="T43" fmla="*/ 897 h 1996"/>
                  <a:gd name="T44" fmla="*/ 363 w 681"/>
                  <a:gd name="T45" fmla="*/ 430 h 1996"/>
                  <a:gd name="T46" fmla="*/ 363 w 681"/>
                  <a:gd name="T47" fmla="*/ 58 h 1996"/>
                  <a:gd name="T48" fmla="*/ 246 w 681"/>
                  <a:gd name="T49" fmla="*/ 1227 h 1996"/>
                  <a:gd name="T50" fmla="*/ 45 w 681"/>
                  <a:gd name="T51" fmla="*/ 1481 h 1996"/>
                  <a:gd name="T52" fmla="*/ 38 w 681"/>
                  <a:gd name="T53" fmla="*/ 1778 h 1996"/>
                  <a:gd name="T54" fmla="*/ 340 w 681"/>
                  <a:gd name="T55" fmla="*/ 1982 h 1996"/>
                  <a:gd name="T56" fmla="*/ 562 w 681"/>
                  <a:gd name="T57" fmla="*/ 1904 h 1996"/>
                  <a:gd name="T58" fmla="*/ 664 w 681"/>
                  <a:gd name="T59" fmla="*/ 1578 h 1996"/>
                  <a:gd name="T60" fmla="*/ 444 w 681"/>
                  <a:gd name="T61" fmla="*/ 1245 h 1996"/>
                  <a:gd name="T62" fmla="*/ 423 w 681"/>
                  <a:gd name="T63" fmla="*/ 1321 h 1996"/>
                  <a:gd name="T64" fmla="*/ 509 w 681"/>
                  <a:gd name="T65" fmla="*/ 1617 h 1996"/>
                  <a:gd name="T66" fmla="*/ 430 w 681"/>
                  <a:gd name="T67" fmla="*/ 1594 h 1996"/>
                  <a:gd name="T68" fmla="*/ 337 w 681"/>
                  <a:gd name="T69" fmla="*/ 1597 h 1996"/>
                  <a:gd name="T70" fmla="*/ 232 w 681"/>
                  <a:gd name="T71" fmla="*/ 1587 h 1996"/>
                  <a:gd name="T72" fmla="*/ 170 w 681"/>
                  <a:gd name="T73" fmla="*/ 1617 h 1996"/>
                  <a:gd name="T74" fmla="*/ 231 w 681"/>
                  <a:gd name="T75" fmla="*/ 1461 h 1996"/>
                  <a:gd name="T76" fmla="*/ 192 w 681"/>
                  <a:gd name="T77" fmla="*/ 1588 h 1996"/>
                  <a:gd name="T78" fmla="*/ 280 w 681"/>
                  <a:gd name="T79" fmla="*/ 1602 h 1996"/>
                  <a:gd name="T80" fmla="*/ 359 w 681"/>
                  <a:gd name="T81" fmla="*/ 1582 h 1996"/>
                  <a:gd name="T82" fmla="*/ 446 w 681"/>
                  <a:gd name="T83" fmla="*/ 1561 h 1996"/>
                  <a:gd name="T84" fmla="*/ 441 w 681"/>
                  <a:gd name="T85" fmla="*/ 1439 h 1996"/>
                  <a:gd name="T86" fmla="*/ 327 w 681"/>
                  <a:gd name="T87" fmla="*/ 1179 h 1996"/>
                  <a:gd name="T88" fmla="*/ 192 w 681"/>
                  <a:gd name="T89" fmla="*/ 1588 h 1996"/>
                  <a:gd name="T90" fmla="*/ 318 w 681"/>
                  <a:gd name="T91" fmla="*/ 917 h 1996"/>
                  <a:gd name="T92" fmla="*/ 364 w 681"/>
                  <a:gd name="T93" fmla="*/ 955 h 1996"/>
                  <a:gd name="T94" fmla="*/ 281 w 681"/>
                  <a:gd name="T95" fmla="*/ 966 h 1996"/>
                  <a:gd name="T96" fmla="*/ 304 w 681"/>
                  <a:gd name="T97" fmla="*/ 1029 h 1996"/>
                  <a:gd name="T98" fmla="*/ 291 w 681"/>
                  <a:gd name="T99" fmla="*/ 1039 h 1996"/>
                  <a:gd name="T100" fmla="*/ 264 w 681"/>
                  <a:gd name="T101" fmla="*/ 1113 h 1996"/>
                  <a:gd name="T102" fmla="*/ 294 w 681"/>
                  <a:gd name="T103" fmla="*/ 1116 h 1996"/>
                  <a:gd name="T104" fmla="*/ 267 w 681"/>
                  <a:gd name="T105" fmla="*/ 1175 h 1996"/>
                  <a:gd name="T106" fmla="*/ 436 w 681"/>
                  <a:gd name="T107" fmla="*/ 1176 h 1996"/>
                  <a:gd name="T108" fmla="*/ 389 w 681"/>
                  <a:gd name="T109" fmla="*/ 1113 h 1996"/>
                  <a:gd name="T110" fmla="*/ 444 w 681"/>
                  <a:gd name="T111" fmla="*/ 1092 h 1996"/>
                  <a:gd name="T112" fmla="*/ 416 w 681"/>
                  <a:gd name="T113" fmla="*/ 1038 h 1996"/>
                  <a:gd name="T114" fmla="*/ 397 w 681"/>
                  <a:gd name="T115" fmla="*/ 964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1" h="1996">
                    <a:moveTo>
                      <a:pt x="372" y="0"/>
                    </a:moveTo>
                    <a:cubicBezTo>
                      <a:pt x="372" y="31"/>
                      <a:pt x="372" y="62"/>
                      <a:pt x="372" y="93"/>
                    </a:cubicBezTo>
                    <a:cubicBezTo>
                      <a:pt x="373" y="118"/>
                      <a:pt x="374" y="143"/>
                      <a:pt x="376" y="168"/>
                    </a:cubicBezTo>
                    <a:cubicBezTo>
                      <a:pt x="378" y="187"/>
                      <a:pt x="378" y="205"/>
                      <a:pt x="377" y="224"/>
                    </a:cubicBezTo>
                    <a:cubicBezTo>
                      <a:pt x="376" y="235"/>
                      <a:pt x="374" y="245"/>
                      <a:pt x="373" y="256"/>
                    </a:cubicBezTo>
                    <a:cubicBezTo>
                      <a:pt x="372" y="262"/>
                      <a:pt x="372" y="269"/>
                      <a:pt x="372" y="275"/>
                    </a:cubicBezTo>
                    <a:cubicBezTo>
                      <a:pt x="372" y="329"/>
                      <a:pt x="371" y="382"/>
                      <a:pt x="372" y="436"/>
                    </a:cubicBezTo>
                    <a:cubicBezTo>
                      <a:pt x="372" y="455"/>
                      <a:pt x="373" y="473"/>
                      <a:pt x="373" y="492"/>
                    </a:cubicBezTo>
                    <a:cubicBezTo>
                      <a:pt x="373" y="515"/>
                      <a:pt x="372" y="539"/>
                      <a:pt x="372" y="562"/>
                    </a:cubicBezTo>
                    <a:cubicBezTo>
                      <a:pt x="372" y="589"/>
                      <a:pt x="372" y="615"/>
                      <a:pt x="372" y="642"/>
                    </a:cubicBezTo>
                    <a:cubicBezTo>
                      <a:pt x="372" y="685"/>
                      <a:pt x="372" y="728"/>
                      <a:pt x="372" y="770"/>
                    </a:cubicBezTo>
                    <a:cubicBezTo>
                      <a:pt x="372" y="813"/>
                      <a:pt x="372" y="856"/>
                      <a:pt x="372" y="899"/>
                    </a:cubicBezTo>
                    <a:cubicBezTo>
                      <a:pt x="371" y="905"/>
                      <a:pt x="371" y="908"/>
                      <a:pt x="378" y="909"/>
                    </a:cubicBezTo>
                    <a:cubicBezTo>
                      <a:pt x="379" y="909"/>
                      <a:pt x="380" y="909"/>
                      <a:pt x="381" y="910"/>
                    </a:cubicBezTo>
                    <a:cubicBezTo>
                      <a:pt x="389" y="916"/>
                      <a:pt x="398" y="921"/>
                      <a:pt x="406" y="927"/>
                    </a:cubicBezTo>
                    <a:cubicBezTo>
                      <a:pt x="420" y="939"/>
                      <a:pt x="435" y="951"/>
                      <a:pt x="448" y="963"/>
                    </a:cubicBezTo>
                    <a:cubicBezTo>
                      <a:pt x="453" y="967"/>
                      <a:pt x="456" y="972"/>
                      <a:pt x="459" y="977"/>
                    </a:cubicBezTo>
                    <a:cubicBezTo>
                      <a:pt x="468" y="995"/>
                      <a:pt x="465" y="1003"/>
                      <a:pt x="451" y="1018"/>
                    </a:cubicBezTo>
                    <a:cubicBezTo>
                      <a:pt x="447" y="1023"/>
                      <a:pt x="441" y="1026"/>
                      <a:pt x="436" y="1030"/>
                    </a:cubicBezTo>
                    <a:cubicBezTo>
                      <a:pt x="431" y="1032"/>
                      <a:pt x="431" y="1036"/>
                      <a:pt x="434" y="1039"/>
                    </a:cubicBezTo>
                    <a:cubicBezTo>
                      <a:pt x="439" y="1045"/>
                      <a:pt x="445" y="1050"/>
                      <a:pt x="450" y="1056"/>
                    </a:cubicBezTo>
                    <a:cubicBezTo>
                      <a:pt x="454" y="1061"/>
                      <a:pt x="458" y="1066"/>
                      <a:pt x="461" y="1072"/>
                    </a:cubicBezTo>
                    <a:cubicBezTo>
                      <a:pt x="466" y="1082"/>
                      <a:pt x="462" y="1091"/>
                      <a:pt x="456" y="1100"/>
                    </a:cubicBezTo>
                    <a:cubicBezTo>
                      <a:pt x="453" y="1103"/>
                      <a:pt x="449" y="1106"/>
                      <a:pt x="445" y="1109"/>
                    </a:cubicBezTo>
                    <a:cubicBezTo>
                      <a:pt x="439" y="1114"/>
                      <a:pt x="438" y="1118"/>
                      <a:pt x="444" y="1123"/>
                    </a:cubicBezTo>
                    <a:cubicBezTo>
                      <a:pt x="447" y="1126"/>
                      <a:pt x="449" y="1128"/>
                      <a:pt x="452" y="1130"/>
                    </a:cubicBezTo>
                    <a:cubicBezTo>
                      <a:pt x="466" y="1140"/>
                      <a:pt x="468" y="1165"/>
                      <a:pt x="458" y="1178"/>
                    </a:cubicBezTo>
                    <a:cubicBezTo>
                      <a:pt x="457" y="1178"/>
                      <a:pt x="457" y="1179"/>
                      <a:pt x="456" y="1179"/>
                    </a:cubicBezTo>
                    <a:cubicBezTo>
                      <a:pt x="448" y="1184"/>
                      <a:pt x="448" y="1191"/>
                      <a:pt x="447" y="1199"/>
                    </a:cubicBezTo>
                    <a:cubicBezTo>
                      <a:pt x="446" y="1220"/>
                      <a:pt x="455" y="1237"/>
                      <a:pt x="465" y="1255"/>
                    </a:cubicBezTo>
                    <a:cubicBezTo>
                      <a:pt x="478" y="1278"/>
                      <a:pt x="496" y="1296"/>
                      <a:pt x="518" y="1310"/>
                    </a:cubicBezTo>
                    <a:cubicBezTo>
                      <a:pt x="542" y="1325"/>
                      <a:pt x="560" y="1345"/>
                      <a:pt x="579" y="1364"/>
                    </a:cubicBezTo>
                    <a:cubicBezTo>
                      <a:pt x="600" y="1385"/>
                      <a:pt x="616" y="1409"/>
                      <a:pt x="629" y="1434"/>
                    </a:cubicBezTo>
                    <a:cubicBezTo>
                      <a:pt x="642" y="1458"/>
                      <a:pt x="652" y="1484"/>
                      <a:pt x="661" y="1510"/>
                    </a:cubicBezTo>
                    <a:cubicBezTo>
                      <a:pt x="669" y="1533"/>
                      <a:pt x="674" y="1557"/>
                      <a:pt x="678" y="1581"/>
                    </a:cubicBezTo>
                    <a:cubicBezTo>
                      <a:pt x="681" y="1601"/>
                      <a:pt x="680" y="1622"/>
                      <a:pt x="679" y="1643"/>
                    </a:cubicBezTo>
                    <a:cubicBezTo>
                      <a:pt x="678" y="1669"/>
                      <a:pt x="676" y="1694"/>
                      <a:pt x="673" y="1720"/>
                    </a:cubicBezTo>
                    <a:cubicBezTo>
                      <a:pt x="670" y="1743"/>
                      <a:pt x="667" y="1766"/>
                      <a:pt x="657" y="1787"/>
                    </a:cubicBezTo>
                    <a:cubicBezTo>
                      <a:pt x="646" y="1814"/>
                      <a:pt x="633" y="1840"/>
                      <a:pt x="615" y="1865"/>
                    </a:cubicBezTo>
                    <a:cubicBezTo>
                      <a:pt x="604" y="1879"/>
                      <a:pt x="595" y="1895"/>
                      <a:pt x="581" y="1908"/>
                    </a:cubicBezTo>
                    <a:cubicBezTo>
                      <a:pt x="567" y="1921"/>
                      <a:pt x="552" y="1932"/>
                      <a:pt x="536" y="1940"/>
                    </a:cubicBezTo>
                    <a:cubicBezTo>
                      <a:pt x="513" y="1951"/>
                      <a:pt x="491" y="1961"/>
                      <a:pt x="468" y="1969"/>
                    </a:cubicBezTo>
                    <a:cubicBezTo>
                      <a:pt x="446" y="1977"/>
                      <a:pt x="423" y="1982"/>
                      <a:pt x="400" y="1987"/>
                    </a:cubicBezTo>
                    <a:cubicBezTo>
                      <a:pt x="386" y="1990"/>
                      <a:pt x="372" y="1992"/>
                      <a:pt x="358" y="1994"/>
                    </a:cubicBezTo>
                    <a:cubicBezTo>
                      <a:pt x="355" y="1994"/>
                      <a:pt x="354" y="1996"/>
                      <a:pt x="351" y="1996"/>
                    </a:cubicBezTo>
                    <a:cubicBezTo>
                      <a:pt x="331" y="1996"/>
                      <a:pt x="331" y="1996"/>
                      <a:pt x="331" y="1996"/>
                    </a:cubicBezTo>
                    <a:cubicBezTo>
                      <a:pt x="325" y="1995"/>
                      <a:pt x="318" y="1992"/>
                      <a:pt x="312" y="1991"/>
                    </a:cubicBezTo>
                    <a:cubicBezTo>
                      <a:pt x="260" y="1985"/>
                      <a:pt x="210" y="1973"/>
                      <a:pt x="164" y="1948"/>
                    </a:cubicBezTo>
                    <a:cubicBezTo>
                      <a:pt x="149" y="1940"/>
                      <a:pt x="134" y="1932"/>
                      <a:pt x="120" y="1923"/>
                    </a:cubicBezTo>
                    <a:cubicBezTo>
                      <a:pt x="102" y="1912"/>
                      <a:pt x="88" y="1896"/>
                      <a:pt x="77" y="1879"/>
                    </a:cubicBezTo>
                    <a:cubicBezTo>
                      <a:pt x="62" y="1856"/>
                      <a:pt x="46" y="1833"/>
                      <a:pt x="34" y="1808"/>
                    </a:cubicBezTo>
                    <a:cubicBezTo>
                      <a:pt x="23" y="1784"/>
                      <a:pt x="15" y="1758"/>
                      <a:pt x="11" y="1731"/>
                    </a:cubicBezTo>
                    <a:cubicBezTo>
                      <a:pt x="4" y="1686"/>
                      <a:pt x="0" y="1640"/>
                      <a:pt x="3" y="1594"/>
                    </a:cubicBezTo>
                    <a:cubicBezTo>
                      <a:pt x="5" y="1575"/>
                      <a:pt x="10" y="1557"/>
                      <a:pt x="14" y="1538"/>
                    </a:cubicBezTo>
                    <a:cubicBezTo>
                      <a:pt x="21" y="1503"/>
                      <a:pt x="34" y="1470"/>
                      <a:pt x="50" y="1439"/>
                    </a:cubicBezTo>
                    <a:cubicBezTo>
                      <a:pt x="63" y="1414"/>
                      <a:pt x="78" y="1390"/>
                      <a:pt x="99" y="1370"/>
                    </a:cubicBezTo>
                    <a:cubicBezTo>
                      <a:pt x="114" y="1355"/>
                      <a:pt x="128" y="1339"/>
                      <a:pt x="144" y="1325"/>
                    </a:cubicBezTo>
                    <a:cubicBezTo>
                      <a:pt x="153" y="1316"/>
                      <a:pt x="165" y="1310"/>
                      <a:pt x="175" y="1303"/>
                    </a:cubicBezTo>
                    <a:cubicBezTo>
                      <a:pt x="193" y="1289"/>
                      <a:pt x="208" y="1273"/>
                      <a:pt x="218" y="1253"/>
                    </a:cubicBezTo>
                    <a:cubicBezTo>
                      <a:pt x="223" y="1244"/>
                      <a:pt x="228" y="1235"/>
                      <a:pt x="232" y="1226"/>
                    </a:cubicBezTo>
                    <a:cubicBezTo>
                      <a:pt x="237" y="1214"/>
                      <a:pt x="235" y="1201"/>
                      <a:pt x="235" y="1188"/>
                    </a:cubicBezTo>
                    <a:cubicBezTo>
                      <a:pt x="235" y="1186"/>
                      <a:pt x="232" y="1184"/>
                      <a:pt x="230" y="1182"/>
                    </a:cubicBezTo>
                    <a:cubicBezTo>
                      <a:pt x="214" y="1172"/>
                      <a:pt x="215" y="1141"/>
                      <a:pt x="230" y="1130"/>
                    </a:cubicBezTo>
                    <a:cubicBezTo>
                      <a:pt x="234" y="1127"/>
                      <a:pt x="237" y="1124"/>
                      <a:pt x="241" y="1120"/>
                    </a:cubicBezTo>
                    <a:cubicBezTo>
                      <a:pt x="244" y="1116"/>
                      <a:pt x="243" y="1113"/>
                      <a:pt x="239" y="1110"/>
                    </a:cubicBezTo>
                    <a:cubicBezTo>
                      <a:pt x="234" y="1107"/>
                      <a:pt x="230" y="1103"/>
                      <a:pt x="226" y="1099"/>
                    </a:cubicBezTo>
                    <a:cubicBezTo>
                      <a:pt x="216" y="1086"/>
                      <a:pt x="218" y="1070"/>
                      <a:pt x="230" y="1057"/>
                    </a:cubicBezTo>
                    <a:cubicBezTo>
                      <a:pt x="236" y="1052"/>
                      <a:pt x="242" y="1046"/>
                      <a:pt x="248" y="1040"/>
                    </a:cubicBezTo>
                    <a:cubicBezTo>
                      <a:pt x="252" y="1036"/>
                      <a:pt x="251" y="1032"/>
                      <a:pt x="246" y="1029"/>
                    </a:cubicBezTo>
                    <a:cubicBezTo>
                      <a:pt x="239" y="1024"/>
                      <a:pt x="233" y="1019"/>
                      <a:pt x="227" y="1013"/>
                    </a:cubicBezTo>
                    <a:cubicBezTo>
                      <a:pt x="214" y="998"/>
                      <a:pt x="216" y="986"/>
                      <a:pt x="227" y="971"/>
                    </a:cubicBezTo>
                    <a:cubicBezTo>
                      <a:pt x="237" y="959"/>
                      <a:pt x="251" y="949"/>
                      <a:pt x="263" y="938"/>
                    </a:cubicBezTo>
                    <a:cubicBezTo>
                      <a:pt x="275" y="929"/>
                      <a:pt x="287" y="921"/>
                      <a:pt x="299" y="912"/>
                    </a:cubicBezTo>
                    <a:cubicBezTo>
                      <a:pt x="302" y="910"/>
                      <a:pt x="305" y="909"/>
                      <a:pt x="308" y="908"/>
                    </a:cubicBezTo>
                    <a:cubicBezTo>
                      <a:pt x="309" y="907"/>
                      <a:pt x="311" y="905"/>
                      <a:pt x="311" y="904"/>
                    </a:cubicBezTo>
                    <a:cubicBezTo>
                      <a:pt x="311" y="890"/>
                      <a:pt x="311" y="877"/>
                      <a:pt x="311" y="864"/>
                    </a:cubicBezTo>
                    <a:cubicBezTo>
                      <a:pt x="310" y="840"/>
                      <a:pt x="309" y="815"/>
                      <a:pt x="309" y="791"/>
                    </a:cubicBezTo>
                    <a:cubicBezTo>
                      <a:pt x="310" y="747"/>
                      <a:pt x="310" y="702"/>
                      <a:pt x="311" y="658"/>
                    </a:cubicBezTo>
                    <a:cubicBezTo>
                      <a:pt x="311" y="637"/>
                      <a:pt x="311" y="617"/>
                      <a:pt x="311" y="597"/>
                    </a:cubicBezTo>
                    <a:cubicBezTo>
                      <a:pt x="311" y="570"/>
                      <a:pt x="311" y="543"/>
                      <a:pt x="310" y="516"/>
                    </a:cubicBezTo>
                    <a:cubicBezTo>
                      <a:pt x="310" y="503"/>
                      <a:pt x="310" y="489"/>
                      <a:pt x="310" y="476"/>
                    </a:cubicBezTo>
                    <a:cubicBezTo>
                      <a:pt x="310" y="439"/>
                      <a:pt x="311" y="401"/>
                      <a:pt x="311" y="364"/>
                    </a:cubicBezTo>
                    <a:cubicBezTo>
                      <a:pt x="311" y="330"/>
                      <a:pt x="311" y="296"/>
                      <a:pt x="310" y="262"/>
                    </a:cubicBezTo>
                    <a:cubicBezTo>
                      <a:pt x="310" y="252"/>
                      <a:pt x="307" y="243"/>
                      <a:pt x="307" y="233"/>
                    </a:cubicBezTo>
                    <a:cubicBezTo>
                      <a:pt x="306" y="214"/>
                      <a:pt x="305" y="194"/>
                      <a:pt x="306" y="175"/>
                    </a:cubicBezTo>
                    <a:cubicBezTo>
                      <a:pt x="306" y="160"/>
                      <a:pt x="307" y="144"/>
                      <a:pt x="308" y="129"/>
                    </a:cubicBezTo>
                    <a:cubicBezTo>
                      <a:pt x="309" y="95"/>
                      <a:pt x="310" y="62"/>
                      <a:pt x="311" y="28"/>
                    </a:cubicBezTo>
                    <a:cubicBezTo>
                      <a:pt x="311" y="19"/>
                      <a:pt x="311" y="9"/>
                      <a:pt x="310" y="0"/>
                    </a:cubicBezTo>
                    <a:cubicBezTo>
                      <a:pt x="318" y="0"/>
                      <a:pt x="318" y="0"/>
                      <a:pt x="318" y="0"/>
                    </a:cubicBezTo>
                    <a:cubicBezTo>
                      <a:pt x="318" y="19"/>
                      <a:pt x="319" y="38"/>
                      <a:pt x="319" y="58"/>
                    </a:cubicBezTo>
                    <a:cubicBezTo>
                      <a:pt x="319" y="58"/>
                      <a:pt x="320" y="58"/>
                      <a:pt x="321" y="58"/>
                    </a:cubicBezTo>
                    <a:cubicBezTo>
                      <a:pt x="323" y="55"/>
                      <a:pt x="325" y="51"/>
                      <a:pt x="328" y="49"/>
                    </a:cubicBezTo>
                    <a:cubicBezTo>
                      <a:pt x="331" y="46"/>
                      <a:pt x="332" y="41"/>
                      <a:pt x="339" y="43"/>
                    </a:cubicBezTo>
                    <a:cubicBezTo>
                      <a:pt x="331" y="51"/>
                      <a:pt x="331" y="62"/>
                      <a:pt x="319" y="67"/>
                    </a:cubicBezTo>
                    <a:cubicBezTo>
                      <a:pt x="319" y="74"/>
                      <a:pt x="318" y="83"/>
                      <a:pt x="318" y="91"/>
                    </a:cubicBezTo>
                    <a:cubicBezTo>
                      <a:pt x="318" y="126"/>
                      <a:pt x="318" y="161"/>
                      <a:pt x="318" y="196"/>
                    </a:cubicBezTo>
                    <a:cubicBezTo>
                      <a:pt x="318" y="221"/>
                      <a:pt x="320" y="246"/>
                      <a:pt x="321" y="270"/>
                    </a:cubicBezTo>
                    <a:cubicBezTo>
                      <a:pt x="321" y="274"/>
                      <a:pt x="321" y="278"/>
                      <a:pt x="321" y="282"/>
                    </a:cubicBezTo>
                    <a:cubicBezTo>
                      <a:pt x="325" y="279"/>
                      <a:pt x="329" y="276"/>
                      <a:pt x="332" y="273"/>
                    </a:cubicBezTo>
                    <a:cubicBezTo>
                      <a:pt x="333" y="274"/>
                      <a:pt x="333" y="275"/>
                      <a:pt x="334" y="275"/>
                    </a:cubicBezTo>
                    <a:cubicBezTo>
                      <a:pt x="331" y="280"/>
                      <a:pt x="328" y="285"/>
                      <a:pt x="324" y="290"/>
                    </a:cubicBezTo>
                    <a:cubicBezTo>
                      <a:pt x="324" y="291"/>
                      <a:pt x="323" y="292"/>
                      <a:pt x="323" y="294"/>
                    </a:cubicBezTo>
                    <a:cubicBezTo>
                      <a:pt x="322" y="320"/>
                      <a:pt x="321" y="346"/>
                      <a:pt x="321" y="372"/>
                    </a:cubicBezTo>
                    <a:cubicBezTo>
                      <a:pt x="320" y="414"/>
                      <a:pt x="318" y="455"/>
                      <a:pt x="318" y="497"/>
                    </a:cubicBezTo>
                    <a:cubicBezTo>
                      <a:pt x="318" y="557"/>
                      <a:pt x="319" y="616"/>
                      <a:pt x="320" y="676"/>
                    </a:cubicBezTo>
                    <a:cubicBezTo>
                      <a:pt x="320" y="710"/>
                      <a:pt x="319" y="743"/>
                      <a:pt x="320" y="777"/>
                    </a:cubicBezTo>
                    <a:cubicBezTo>
                      <a:pt x="320" y="807"/>
                      <a:pt x="321" y="838"/>
                      <a:pt x="322" y="869"/>
                    </a:cubicBezTo>
                    <a:cubicBezTo>
                      <a:pt x="322" y="881"/>
                      <a:pt x="322" y="894"/>
                      <a:pt x="322" y="906"/>
                    </a:cubicBezTo>
                    <a:cubicBezTo>
                      <a:pt x="360" y="906"/>
                      <a:pt x="360" y="906"/>
                      <a:pt x="360" y="906"/>
                    </a:cubicBezTo>
                    <a:cubicBezTo>
                      <a:pt x="360" y="903"/>
                      <a:pt x="360" y="900"/>
                      <a:pt x="360" y="897"/>
                    </a:cubicBezTo>
                    <a:cubicBezTo>
                      <a:pt x="361" y="872"/>
                      <a:pt x="363" y="847"/>
                      <a:pt x="363" y="822"/>
                    </a:cubicBezTo>
                    <a:cubicBezTo>
                      <a:pt x="363" y="795"/>
                      <a:pt x="362" y="769"/>
                      <a:pt x="362" y="743"/>
                    </a:cubicBezTo>
                    <a:cubicBezTo>
                      <a:pt x="362" y="714"/>
                      <a:pt x="362" y="686"/>
                      <a:pt x="362" y="657"/>
                    </a:cubicBezTo>
                    <a:cubicBezTo>
                      <a:pt x="363" y="632"/>
                      <a:pt x="364" y="607"/>
                      <a:pt x="364" y="582"/>
                    </a:cubicBezTo>
                    <a:cubicBezTo>
                      <a:pt x="364" y="531"/>
                      <a:pt x="364" y="481"/>
                      <a:pt x="363" y="430"/>
                    </a:cubicBezTo>
                    <a:cubicBezTo>
                      <a:pt x="363" y="404"/>
                      <a:pt x="361" y="378"/>
                      <a:pt x="361" y="351"/>
                    </a:cubicBezTo>
                    <a:cubicBezTo>
                      <a:pt x="360" y="331"/>
                      <a:pt x="360" y="310"/>
                      <a:pt x="361" y="290"/>
                    </a:cubicBezTo>
                    <a:cubicBezTo>
                      <a:pt x="361" y="276"/>
                      <a:pt x="364" y="263"/>
                      <a:pt x="364" y="249"/>
                    </a:cubicBezTo>
                    <a:cubicBezTo>
                      <a:pt x="365" y="193"/>
                      <a:pt x="364" y="137"/>
                      <a:pt x="364" y="80"/>
                    </a:cubicBezTo>
                    <a:cubicBezTo>
                      <a:pt x="364" y="73"/>
                      <a:pt x="363" y="66"/>
                      <a:pt x="363" y="58"/>
                    </a:cubicBezTo>
                    <a:cubicBezTo>
                      <a:pt x="363" y="39"/>
                      <a:pt x="364" y="19"/>
                      <a:pt x="364" y="0"/>
                    </a:cubicBezTo>
                    <a:lnTo>
                      <a:pt x="372" y="0"/>
                    </a:lnTo>
                    <a:close/>
                    <a:moveTo>
                      <a:pt x="246" y="1190"/>
                    </a:moveTo>
                    <a:cubicBezTo>
                      <a:pt x="246" y="1191"/>
                      <a:pt x="247" y="1194"/>
                      <a:pt x="247" y="1196"/>
                    </a:cubicBezTo>
                    <a:cubicBezTo>
                      <a:pt x="248" y="1207"/>
                      <a:pt x="250" y="1217"/>
                      <a:pt x="246" y="1227"/>
                    </a:cubicBezTo>
                    <a:cubicBezTo>
                      <a:pt x="240" y="1239"/>
                      <a:pt x="234" y="1252"/>
                      <a:pt x="228" y="1264"/>
                    </a:cubicBezTo>
                    <a:cubicBezTo>
                      <a:pt x="220" y="1281"/>
                      <a:pt x="207" y="1295"/>
                      <a:pt x="193" y="1306"/>
                    </a:cubicBezTo>
                    <a:cubicBezTo>
                      <a:pt x="177" y="1320"/>
                      <a:pt x="158" y="1331"/>
                      <a:pt x="142" y="1345"/>
                    </a:cubicBezTo>
                    <a:cubicBezTo>
                      <a:pt x="126" y="1358"/>
                      <a:pt x="111" y="1373"/>
                      <a:pt x="98" y="1388"/>
                    </a:cubicBezTo>
                    <a:cubicBezTo>
                      <a:pt x="75" y="1416"/>
                      <a:pt x="58" y="1447"/>
                      <a:pt x="45" y="1481"/>
                    </a:cubicBezTo>
                    <a:cubicBezTo>
                      <a:pt x="32" y="1516"/>
                      <a:pt x="22" y="1551"/>
                      <a:pt x="18" y="1588"/>
                    </a:cubicBezTo>
                    <a:cubicBezTo>
                      <a:pt x="15" y="1615"/>
                      <a:pt x="17" y="1641"/>
                      <a:pt x="17" y="1668"/>
                    </a:cubicBezTo>
                    <a:cubicBezTo>
                      <a:pt x="17" y="1673"/>
                      <a:pt x="18" y="1679"/>
                      <a:pt x="19" y="1684"/>
                    </a:cubicBezTo>
                    <a:cubicBezTo>
                      <a:pt x="21" y="1696"/>
                      <a:pt x="22" y="1709"/>
                      <a:pt x="25" y="1721"/>
                    </a:cubicBezTo>
                    <a:cubicBezTo>
                      <a:pt x="29" y="1740"/>
                      <a:pt x="31" y="1760"/>
                      <a:pt x="38" y="1778"/>
                    </a:cubicBezTo>
                    <a:cubicBezTo>
                      <a:pt x="48" y="1808"/>
                      <a:pt x="65" y="1835"/>
                      <a:pt x="83" y="1861"/>
                    </a:cubicBezTo>
                    <a:cubicBezTo>
                      <a:pt x="97" y="1881"/>
                      <a:pt x="111" y="1900"/>
                      <a:pt x="132" y="1913"/>
                    </a:cubicBezTo>
                    <a:cubicBezTo>
                      <a:pt x="146" y="1922"/>
                      <a:pt x="162" y="1929"/>
                      <a:pt x="178" y="1938"/>
                    </a:cubicBezTo>
                    <a:cubicBezTo>
                      <a:pt x="209" y="1955"/>
                      <a:pt x="243" y="1962"/>
                      <a:pt x="277" y="1969"/>
                    </a:cubicBezTo>
                    <a:cubicBezTo>
                      <a:pt x="298" y="1974"/>
                      <a:pt x="320" y="1974"/>
                      <a:pt x="340" y="1982"/>
                    </a:cubicBezTo>
                    <a:cubicBezTo>
                      <a:pt x="341" y="1982"/>
                      <a:pt x="342" y="1982"/>
                      <a:pt x="342" y="1982"/>
                    </a:cubicBezTo>
                    <a:cubicBezTo>
                      <a:pt x="359" y="1978"/>
                      <a:pt x="377" y="1975"/>
                      <a:pt x="394" y="1971"/>
                    </a:cubicBezTo>
                    <a:cubicBezTo>
                      <a:pt x="417" y="1966"/>
                      <a:pt x="441" y="1962"/>
                      <a:pt x="463" y="1954"/>
                    </a:cubicBezTo>
                    <a:cubicBezTo>
                      <a:pt x="486" y="1947"/>
                      <a:pt x="507" y="1937"/>
                      <a:pt x="528" y="1927"/>
                    </a:cubicBezTo>
                    <a:cubicBezTo>
                      <a:pt x="540" y="1921"/>
                      <a:pt x="551" y="1913"/>
                      <a:pt x="562" y="1904"/>
                    </a:cubicBezTo>
                    <a:cubicBezTo>
                      <a:pt x="577" y="1892"/>
                      <a:pt x="588" y="1877"/>
                      <a:pt x="599" y="1861"/>
                    </a:cubicBezTo>
                    <a:cubicBezTo>
                      <a:pt x="617" y="1836"/>
                      <a:pt x="632" y="1810"/>
                      <a:pt x="643" y="1783"/>
                    </a:cubicBezTo>
                    <a:cubicBezTo>
                      <a:pt x="655" y="1755"/>
                      <a:pt x="657" y="1726"/>
                      <a:pt x="661" y="1697"/>
                    </a:cubicBezTo>
                    <a:cubicBezTo>
                      <a:pt x="664" y="1682"/>
                      <a:pt x="664" y="1668"/>
                      <a:pt x="666" y="1653"/>
                    </a:cubicBezTo>
                    <a:cubicBezTo>
                      <a:pt x="668" y="1628"/>
                      <a:pt x="668" y="1602"/>
                      <a:pt x="664" y="1578"/>
                    </a:cubicBezTo>
                    <a:cubicBezTo>
                      <a:pt x="657" y="1543"/>
                      <a:pt x="648" y="1509"/>
                      <a:pt x="635" y="1475"/>
                    </a:cubicBezTo>
                    <a:cubicBezTo>
                      <a:pt x="621" y="1440"/>
                      <a:pt x="603" y="1408"/>
                      <a:pt x="578" y="1381"/>
                    </a:cubicBezTo>
                    <a:cubicBezTo>
                      <a:pt x="556" y="1357"/>
                      <a:pt x="533" y="1336"/>
                      <a:pt x="505" y="1319"/>
                    </a:cubicBezTo>
                    <a:cubicBezTo>
                      <a:pt x="497" y="1314"/>
                      <a:pt x="490" y="1307"/>
                      <a:pt x="483" y="1301"/>
                    </a:cubicBezTo>
                    <a:cubicBezTo>
                      <a:pt x="466" y="1285"/>
                      <a:pt x="454" y="1266"/>
                      <a:pt x="444" y="1245"/>
                    </a:cubicBezTo>
                    <a:cubicBezTo>
                      <a:pt x="437" y="1232"/>
                      <a:pt x="433" y="1219"/>
                      <a:pt x="435" y="1204"/>
                    </a:cubicBezTo>
                    <a:cubicBezTo>
                      <a:pt x="435" y="1199"/>
                      <a:pt x="436" y="1194"/>
                      <a:pt x="436" y="1189"/>
                    </a:cubicBezTo>
                    <a:cubicBezTo>
                      <a:pt x="417" y="1187"/>
                      <a:pt x="398" y="1184"/>
                      <a:pt x="379" y="1182"/>
                    </a:cubicBezTo>
                    <a:cubicBezTo>
                      <a:pt x="385" y="1201"/>
                      <a:pt x="391" y="1221"/>
                      <a:pt x="397" y="1240"/>
                    </a:cubicBezTo>
                    <a:cubicBezTo>
                      <a:pt x="406" y="1267"/>
                      <a:pt x="416" y="1293"/>
                      <a:pt x="423" y="1321"/>
                    </a:cubicBezTo>
                    <a:cubicBezTo>
                      <a:pt x="434" y="1360"/>
                      <a:pt x="442" y="1399"/>
                      <a:pt x="453" y="1438"/>
                    </a:cubicBezTo>
                    <a:cubicBezTo>
                      <a:pt x="460" y="1463"/>
                      <a:pt x="469" y="1488"/>
                      <a:pt x="477" y="1513"/>
                    </a:cubicBezTo>
                    <a:cubicBezTo>
                      <a:pt x="484" y="1532"/>
                      <a:pt x="491" y="1550"/>
                      <a:pt x="502" y="1567"/>
                    </a:cubicBezTo>
                    <a:cubicBezTo>
                      <a:pt x="509" y="1577"/>
                      <a:pt x="513" y="1590"/>
                      <a:pt x="517" y="1602"/>
                    </a:cubicBezTo>
                    <a:cubicBezTo>
                      <a:pt x="520" y="1608"/>
                      <a:pt x="515" y="1616"/>
                      <a:pt x="509" y="1617"/>
                    </a:cubicBezTo>
                    <a:cubicBezTo>
                      <a:pt x="501" y="1618"/>
                      <a:pt x="494" y="1613"/>
                      <a:pt x="495" y="1604"/>
                    </a:cubicBezTo>
                    <a:cubicBezTo>
                      <a:pt x="496" y="1595"/>
                      <a:pt x="492" y="1589"/>
                      <a:pt x="485" y="1584"/>
                    </a:cubicBezTo>
                    <a:cubicBezTo>
                      <a:pt x="481" y="1580"/>
                      <a:pt x="476" y="1576"/>
                      <a:pt x="472" y="1573"/>
                    </a:cubicBezTo>
                    <a:cubicBezTo>
                      <a:pt x="458" y="1563"/>
                      <a:pt x="443" y="1565"/>
                      <a:pt x="436" y="1581"/>
                    </a:cubicBezTo>
                    <a:cubicBezTo>
                      <a:pt x="435" y="1586"/>
                      <a:pt x="432" y="1590"/>
                      <a:pt x="430" y="1594"/>
                    </a:cubicBezTo>
                    <a:cubicBezTo>
                      <a:pt x="422" y="1607"/>
                      <a:pt x="412" y="1611"/>
                      <a:pt x="398" y="1603"/>
                    </a:cubicBezTo>
                    <a:cubicBezTo>
                      <a:pt x="391" y="1599"/>
                      <a:pt x="383" y="1594"/>
                      <a:pt x="376" y="1589"/>
                    </a:cubicBezTo>
                    <a:cubicBezTo>
                      <a:pt x="371" y="1586"/>
                      <a:pt x="368" y="1585"/>
                      <a:pt x="364" y="1589"/>
                    </a:cubicBezTo>
                    <a:cubicBezTo>
                      <a:pt x="362" y="1592"/>
                      <a:pt x="358" y="1594"/>
                      <a:pt x="354" y="1596"/>
                    </a:cubicBezTo>
                    <a:cubicBezTo>
                      <a:pt x="349" y="1600"/>
                      <a:pt x="343" y="1600"/>
                      <a:pt x="337" y="1597"/>
                    </a:cubicBezTo>
                    <a:cubicBezTo>
                      <a:pt x="332" y="1593"/>
                      <a:pt x="327" y="1590"/>
                      <a:pt x="322" y="1588"/>
                    </a:cubicBezTo>
                    <a:cubicBezTo>
                      <a:pt x="318" y="1586"/>
                      <a:pt x="315" y="1585"/>
                      <a:pt x="312" y="1589"/>
                    </a:cubicBezTo>
                    <a:cubicBezTo>
                      <a:pt x="305" y="1596"/>
                      <a:pt x="298" y="1603"/>
                      <a:pt x="291" y="1610"/>
                    </a:cubicBezTo>
                    <a:cubicBezTo>
                      <a:pt x="279" y="1623"/>
                      <a:pt x="267" y="1624"/>
                      <a:pt x="254" y="1611"/>
                    </a:cubicBezTo>
                    <a:cubicBezTo>
                      <a:pt x="247" y="1603"/>
                      <a:pt x="240" y="1595"/>
                      <a:pt x="232" y="1587"/>
                    </a:cubicBezTo>
                    <a:cubicBezTo>
                      <a:pt x="230" y="1585"/>
                      <a:pt x="228" y="1583"/>
                      <a:pt x="225" y="1583"/>
                    </a:cubicBezTo>
                    <a:cubicBezTo>
                      <a:pt x="218" y="1581"/>
                      <a:pt x="199" y="1592"/>
                      <a:pt x="196" y="1598"/>
                    </a:cubicBezTo>
                    <a:cubicBezTo>
                      <a:pt x="195" y="1599"/>
                      <a:pt x="195" y="1599"/>
                      <a:pt x="195" y="1600"/>
                    </a:cubicBezTo>
                    <a:cubicBezTo>
                      <a:pt x="195" y="1610"/>
                      <a:pt x="188" y="1615"/>
                      <a:pt x="181" y="1618"/>
                    </a:cubicBezTo>
                    <a:cubicBezTo>
                      <a:pt x="178" y="1620"/>
                      <a:pt x="172" y="1619"/>
                      <a:pt x="170" y="1617"/>
                    </a:cubicBezTo>
                    <a:cubicBezTo>
                      <a:pt x="168" y="1616"/>
                      <a:pt x="167" y="1610"/>
                      <a:pt x="168" y="1607"/>
                    </a:cubicBezTo>
                    <a:cubicBezTo>
                      <a:pt x="169" y="1603"/>
                      <a:pt x="170" y="1599"/>
                      <a:pt x="173" y="1596"/>
                    </a:cubicBezTo>
                    <a:cubicBezTo>
                      <a:pt x="175" y="1593"/>
                      <a:pt x="178" y="1591"/>
                      <a:pt x="181" y="1589"/>
                    </a:cubicBezTo>
                    <a:cubicBezTo>
                      <a:pt x="183" y="1587"/>
                      <a:pt x="186" y="1586"/>
                      <a:pt x="186" y="1584"/>
                    </a:cubicBezTo>
                    <a:cubicBezTo>
                      <a:pt x="201" y="1543"/>
                      <a:pt x="217" y="1502"/>
                      <a:pt x="231" y="1461"/>
                    </a:cubicBezTo>
                    <a:cubicBezTo>
                      <a:pt x="244" y="1421"/>
                      <a:pt x="257" y="1382"/>
                      <a:pt x="269" y="1342"/>
                    </a:cubicBezTo>
                    <a:cubicBezTo>
                      <a:pt x="279" y="1306"/>
                      <a:pt x="287" y="1269"/>
                      <a:pt x="296" y="1233"/>
                    </a:cubicBezTo>
                    <a:cubicBezTo>
                      <a:pt x="301" y="1216"/>
                      <a:pt x="307" y="1199"/>
                      <a:pt x="312" y="1180"/>
                    </a:cubicBezTo>
                    <a:cubicBezTo>
                      <a:pt x="290" y="1183"/>
                      <a:pt x="269" y="1186"/>
                      <a:pt x="246" y="1190"/>
                    </a:cubicBezTo>
                    <a:moveTo>
                      <a:pt x="192" y="1588"/>
                    </a:moveTo>
                    <a:cubicBezTo>
                      <a:pt x="192" y="1588"/>
                      <a:pt x="192" y="1588"/>
                      <a:pt x="193" y="1589"/>
                    </a:cubicBezTo>
                    <a:cubicBezTo>
                      <a:pt x="197" y="1586"/>
                      <a:pt x="200" y="1583"/>
                      <a:pt x="205" y="1580"/>
                    </a:cubicBezTo>
                    <a:cubicBezTo>
                      <a:pt x="215" y="1574"/>
                      <a:pt x="227" y="1571"/>
                      <a:pt x="239" y="1581"/>
                    </a:cubicBezTo>
                    <a:cubicBezTo>
                      <a:pt x="247" y="1588"/>
                      <a:pt x="255" y="1595"/>
                      <a:pt x="263" y="1603"/>
                    </a:cubicBezTo>
                    <a:cubicBezTo>
                      <a:pt x="270" y="1609"/>
                      <a:pt x="274" y="1609"/>
                      <a:pt x="280" y="1602"/>
                    </a:cubicBezTo>
                    <a:cubicBezTo>
                      <a:pt x="285" y="1597"/>
                      <a:pt x="290" y="1591"/>
                      <a:pt x="295" y="1586"/>
                    </a:cubicBezTo>
                    <a:cubicBezTo>
                      <a:pt x="306" y="1575"/>
                      <a:pt x="317" y="1574"/>
                      <a:pt x="330" y="1580"/>
                    </a:cubicBezTo>
                    <a:cubicBezTo>
                      <a:pt x="332" y="1581"/>
                      <a:pt x="335" y="1582"/>
                      <a:pt x="337" y="1584"/>
                    </a:cubicBezTo>
                    <a:cubicBezTo>
                      <a:pt x="344" y="1590"/>
                      <a:pt x="351" y="1589"/>
                      <a:pt x="358" y="1583"/>
                    </a:cubicBezTo>
                    <a:cubicBezTo>
                      <a:pt x="358" y="1582"/>
                      <a:pt x="359" y="1582"/>
                      <a:pt x="359" y="1582"/>
                    </a:cubicBezTo>
                    <a:cubicBezTo>
                      <a:pt x="367" y="1577"/>
                      <a:pt x="371" y="1577"/>
                      <a:pt x="379" y="1581"/>
                    </a:cubicBezTo>
                    <a:cubicBezTo>
                      <a:pt x="387" y="1586"/>
                      <a:pt x="394" y="1591"/>
                      <a:pt x="402" y="1595"/>
                    </a:cubicBezTo>
                    <a:cubicBezTo>
                      <a:pt x="410" y="1599"/>
                      <a:pt x="415" y="1597"/>
                      <a:pt x="420" y="1590"/>
                    </a:cubicBezTo>
                    <a:cubicBezTo>
                      <a:pt x="423" y="1585"/>
                      <a:pt x="427" y="1579"/>
                      <a:pt x="430" y="1573"/>
                    </a:cubicBezTo>
                    <a:cubicBezTo>
                      <a:pt x="434" y="1567"/>
                      <a:pt x="439" y="1563"/>
                      <a:pt x="446" y="1561"/>
                    </a:cubicBezTo>
                    <a:cubicBezTo>
                      <a:pt x="457" y="1558"/>
                      <a:pt x="467" y="1560"/>
                      <a:pt x="476" y="1567"/>
                    </a:cubicBezTo>
                    <a:cubicBezTo>
                      <a:pt x="483" y="1572"/>
                      <a:pt x="489" y="1577"/>
                      <a:pt x="496" y="1582"/>
                    </a:cubicBezTo>
                    <a:cubicBezTo>
                      <a:pt x="495" y="1579"/>
                      <a:pt x="494" y="1577"/>
                      <a:pt x="493" y="1574"/>
                    </a:cubicBezTo>
                    <a:cubicBezTo>
                      <a:pt x="483" y="1558"/>
                      <a:pt x="474" y="1542"/>
                      <a:pt x="469" y="1524"/>
                    </a:cubicBezTo>
                    <a:cubicBezTo>
                      <a:pt x="460" y="1496"/>
                      <a:pt x="449" y="1467"/>
                      <a:pt x="441" y="1439"/>
                    </a:cubicBezTo>
                    <a:cubicBezTo>
                      <a:pt x="435" y="1417"/>
                      <a:pt x="432" y="1395"/>
                      <a:pt x="426" y="1374"/>
                    </a:cubicBezTo>
                    <a:cubicBezTo>
                      <a:pt x="416" y="1337"/>
                      <a:pt x="404" y="1300"/>
                      <a:pt x="393" y="1262"/>
                    </a:cubicBezTo>
                    <a:cubicBezTo>
                      <a:pt x="386" y="1237"/>
                      <a:pt x="379" y="1211"/>
                      <a:pt x="372" y="1186"/>
                    </a:cubicBezTo>
                    <a:cubicBezTo>
                      <a:pt x="372" y="1184"/>
                      <a:pt x="370" y="1182"/>
                      <a:pt x="368" y="1182"/>
                    </a:cubicBezTo>
                    <a:cubicBezTo>
                      <a:pt x="355" y="1180"/>
                      <a:pt x="341" y="1180"/>
                      <a:pt x="327" y="1179"/>
                    </a:cubicBezTo>
                    <a:cubicBezTo>
                      <a:pt x="323" y="1179"/>
                      <a:pt x="321" y="1180"/>
                      <a:pt x="320" y="1184"/>
                    </a:cubicBezTo>
                    <a:cubicBezTo>
                      <a:pt x="312" y="1215"/>
                      <a:pt x="304" y="1246"/>
                      <a:pt x="296" y="1277"/>
                    </a:cubicBezTo>
                    <a:cubicBezTo>
                      <a:pt x="288" y="1310"/>
                      <a:pt x="281" y="1343"/>
                      <a:pt x="272" y="1376"/>
                    </a:cubicBezTo>
                    <a:cubicBezTo>
                      <a:pt x="255" y="1439"/>
                      <a:pt x="227" y="1498"/>
                      <a:pt x="204" y="1559"/>
                    </a:cubicBezTo>
                    <a:cubicBezTo>
                      <a:pt x="200" y="1569"/>
                      <a:pt x="196" y="1578"/>
                      <a:pt x="192" y="1588"/>
                    </a:cubicBezTo>
                    <a:moveTo>
                      <a:pt x="442" y="973"/>
                    </a:moveTo>
                    <a:cubicBezTo>
                      <a:pt x="426" y="959"/>
                      <a:pt x="414" y="943"/>
                      <a:pt x="395" y="933"/>
                    </a:cubicBezTo>
                    <a:cubicBezTo>
                      <a:pt x="388" y="929"/>
                      <a:pt x="382" y="923"/>
                      <a:pt x="375" y="919"/>
                    </a:cubicBezTo>
                    <a:cubicBezTo>
                      <a:pt x="372" y="917"/>
                      <a:pt x="368" y="917"/>
                      <a:pt x="365" y="917"/>
                    </a:cubicBezTo>
                    <a:cubicBezTo>
                      <a:pt x="349" y="917"/>
                      <a:pt x="333" y="917"/>
                      <a:pt x="318" y="917"/>
                    </a:cubicBezTo>
                    <a:cubicBezTo>
                      <a:pt x="314" y="917"/>
                      <a:pt x="311" y="917"/>
                      <a:pt x="308" y="918"/>
                    </a:cubicBezTo>
                    <a:cubicBezTo>
                      <a:pt x="296" y="926"/>
                      <a:pt x="283" y="934"/>
                      <a:pt x="272" y="943"/>
                    </a:cubicBezTo>
                    <a:cubicBezTo>
                      <a:pt x="261" y="952"/>
                      <a:pt x="251" y="963"/>
                      <a:pt x="241" y="972"/>
                    </a:cubicBezTo>
                    <a:cubicBezTo>
                      <a:pt x="260" y="968"/>
                      <a:pt x="278" y="963"/>
                      <a:pt x="297" y="959"/>
                    </a:cubicBezTo>
                    <a:cubicBezTo>
                      <a:pt x="319" y="954"/>
                      <a:pt x="341" y="955"/>
                      <a:pt x="364" y="955"/>
                    </a:cubicBezTo>
                    <a:cubicBezTo>
                      <a:pt x="369" y="955"/>
                      <a:pt x="374" y="957"/>
                      <a:pt x="379" y="958"/>
                    </a:cubicBezTo>
                    <a:cubicBezTo>
                      <a:pt x="379" y="959"/>
                      <a:pt x="379" y="960"/>
                      <a:pt x="379" y="960"/>
                    </a:cubicBezTo>
                    <a:cubicBezTo>
                      <a:pt x="377" y="961"/>
                      <a:pt x="375" y="961"/>
                      <a:pt x="373" y="961"/>
                    </a:cubicBezTo>
                    <a:cubicBezTo>
                      <a:pt x="352" y="962"/>
                      <a:pt x="332" y="962"/>
                      <a:pt x="311" y="963"/>
                    </a:cubicBezTo>
                    <a:cubicBezTo>
                      <a:pt x="301" y="963"/>
                      <a:pt x="290" y="964"/>
                      <a:pt x="281" y="966"/>
                    </a:cubicBezTo>
                    <a:cubicBezTo>
                      <a:pt x="267" y="971"/>
                      <a:pt x="254" y="977"/>
                      <a:pt x="241" y="983"/>
                    </a:cubicBezTo>
                    <a:cubicBezTo>
                      <a:pt x="232" y="987"/>
                      <a:pt x="230" y="994"/>
                      <a:pt x="237" y="1002"/>
                    </a:cubicBezTo>
                    <a:cubicBezTo>
                      <a:pt x="242" y="1008"/>
                      <a:pt x="249" y="1013"/>
                      <a:pt x="255" y="1018"/>
                    </a:cubicBezTo>
                    <a:cubicBezTo>
                      <a:pt x="262" y="1023"/>
                      <a:pt x="268" y="1028"/>
                      <a:pt x="267" y="1038"/>
                    </a:cubicBezTo>
                    <a:cubicBezTo>
                      <a:pt x="279" y="1032"/>
                      <a:pt x="291" y="1028"/>
                      <a:pt x="304" y="1029"/>
                    </a:cubicBezTo>
                    <a:cubicBezTo>
                      <a:pt x="311" y="1029"/>
                      <a:pt x="317" y="1028"/>
                      <a:pt x="323" y="1027"/>
                    </a:cubicBezTo>
                    <a:cubicBezTo>
                      <a:pt x="331" y="1027"/>
                      <a:pt x="340" y="1026"/>
                      <a:pt x="348" y="1026"/>
                    </a:cubicBezTo>
                    <a:cubicBezTo>
                      <a:pt x="348" y="1027"/>
                      <a:pt x="348" y="1028"/>
                      <a:pt x="348" y="1029"/>
                    </a:cubicBezTo>
                    <a:cubicBezTo>
                      <a:pt x="341" y="1030"/>
                      <a:pt x="334" y="1030"/>
                      <a:pt x="327" y="1032"/>
                    </a:cubicBezTo>
                    <a:cubicBezTo>
                      <a:pt x="315" y="1034"/>
                      <a:pt x="303" y="1035"/>
                      <a:pt x="291" y="1039"/>
                    </a:cubicBezTo>
                    <a:cubicBezTo>
                      <a:pt x="271" y="1046"/>
                      <a:pt x="253" y="1057"/>
                      <a:pt x="237" y="1072"/>
                    </a:cubicBezTo>
                    <a:cubicBezTo>
                      <a:pt x="232" y="1076"/>
                      <a:pt x="230" y="1081"/>
                      <a:pt x="234" y="1086"/>
                    </a:cubicBezTo>
                    <a:cubicBezTo>
                      <a:pt x="238" y="1091"/>
                      <a:pt x="244" y="1095"/>
                      <a:pt x="248" y="1099"/>
                    </a:cubicBezTo>
                    <a:cubicBezTo>
                      <a:pt x="252" y="1103"/>
                      <a:pt x="256" y="1107"/>
                      <a:pt x="259" y="1111"/>
                    </a:cubicBezTo>
                    <a:cubicBezTo>
                      <a:pt x="261" y="1112"/>
                      <a:pt x="262" y="1114"/>
                      <a:pt x="264" y="1113"/>
                    </a:cubicBezTo>
                    <a:cubicBezTo>
                      <a:pt x="272" y="1113"/>
                      <a:pt x="281" y="1113"/>
                      <a:pt x="290" y="1111"/>
                    </a:cubicBezTo>
                    <a:cubicBezTo>
                      <a:pt x="306" y="1108"/>
                      <a:pt x="323" y="1107"/>
                      <a:pt x="339" y="1107"/>
                    </a:cubicBezTo>
                    <a:cubicBezTo>
                      <a:pt x="344" y="1107"/>
                      <a:pt x="349" y="1109"/>
                      <a:pt x="354" y="1109"/>
                    </a:cubicBezTo>
                    <a:cubicBezTo>
                      <a:pt x="354" y="1110"/>
                      <a:pt x="354" y="1110"/>
                      <a:pt x="354" y="1111"/>
                    </a:cubicBezTo>
                    <a:cubicBezTo>
                      <a:pt x="334" y="1113"/>
                      <a:pt x="314" y="1114"/>
                      <a:pt x="294" y="1116"/>
                    </a:cubicBezTo>
                    <a:cubicBezTo>
                      <a:pt x="282" y="1117"/>
                      <a:pt x="270" y="1117"/>
                      <a:pt x="259" y="1125"/>
                    </a:cubicBezTo>
                    <a:cubicBezTo>
                      <a:pt x="255" y="1129"/>
                      <a:pt x="252" y="1133"/>
                      <a:pt x="248" y="1136"/>
                    </a:cubicBezTo>
                    <a:cubicBezTo>
                      <a:pt x="234" y="1145"/>
                      <a:pt x="230" y="1159"/>
                      <a:pt x="237" y="1174"/>
                    </a:cubicBezTo>
                    <a:cubicBezTo>
                      <a:pt x="237" y="1175"/>
                      <a:pt x="240" y="1176"/>
                      <a:pt x="241" y="1176"/>
                    </a:cubicBezTo>
                    <a:cubicBezTo>
                      <a:pt x="250" y="1176"/>
                      <a:pt x="258" y="1176"/>
                      <a:pt x="267" y="1175"/>
                    </a:cubicBezTo>
                    <a:cubicBezTo>
                      <a:pt x="277" y="1173"/>
                      <a:pt x="287" y="1171"/>
                      <a:pt x="297" y="1170"/>
                    </a:cubicBezTo>
                    <a:cubicBezTo>
                      <a:pt x="321" y="1169"/>
                      <a:pt x="346" y="1169"/>
                      <a:pt x="371" y="1169"/>
                    </a:cubicBezTo>
                    <a:cubicBezTo>
                      <a:pt x="373" y="1169"/>
                      <a:pt x="375" y="1169"/>
                      <a:pt x="376" y="1169"/>
                    </a:cubicBezTo>
                    <a:cubicBezTo>
                      <a:pt x="387" y="1171"/>
                      <a:pt x="398" y="1173"/>
                      <a:pt x="410" y="1174"/>
                    </a:cubicBezTo>
                    <a:cubicBezTo>
                      <a:pt x="418" y="1175"/>
                      <a:pt x="427" y="1175"/>
                      <a:pt x="436" y="1176"/>
                    </a:cubicBezTo>
                    <a:cubicBezTo>
                      <a:pt x="444" y="1177"/>
                      <a:pt x="445" y="1177"/>
                      <a:pt x="447" y="1169"/>
                    </a:cubicBezTo>
                    <a:cubicBezTo>
                      <a:pt x="451" y="1152"/>
                      <a:pt x="448" y="1145"/>
                      <a:pt x="434" y="1135"/>
                    </a:cubicBezTo>
                    <a:cubicBezTo>
                      <a:pt x="432" y="1134"/>
                      <a:pt x="430" y="1133"/>
                      <a:pt x="429" y="1132"/>
                    </a:cubicBezTo>
                    <a:cubicBezTo>
                      <a:pt x="423" y="1123"/>
                      <a:pt x="413" y="1120"/>
                      <a:pt x="403" y="1117"/>
                    </a:cubicBezTo>
                    <a:cubicBezTo>
                      <a:pt x="398" y="1116"/>
                      <a:pt x="394" y="1114"/>
                      <a:pt x="389" y="1113"/>
                    </a:cubicBezTo>
                    <a:cubicBezTo>
                      <a:pt x="389" y="1112"/>
                      <a:pt x="389" y="1111"/>
                      <a:pt x="389" y="1111"/>
                    </a:cubicBezTo>
                    <a:cubicBezTo>
                      <a:pt x="398" y="1111"/>
                      <a:pt x="407" y="1112"/>
                      <a:pt x="416" y="1113"/>
                    </a:cubicBezTo>
                    <a:cubicBezTo>
                      <a:pt x="419" y="1114"/>
                      <a:pt x="421" y="1114"/>
                      <a:pt x="423" y="1110"/>
                    </a:cubicBezTo>
                    <a:cubicBezTo>
                      <a:pt x="426" y="1106"/>
                      <a:pt x="430" y="1103"/>
                      <a:pt x="433" y="1100"/>
                    </a:cubicBezTo>
                    <a:cubicBezTo>
                      <a:pt x="437" y="1097"/>
                      <a:pt x="441" y="1095"/>
                      <a:pt x="444" y="1092"/>
                    </a:cubicBezTo>
                    <a:cubicBezTo>
                      <a:pt x="453" y="1084"/>
                      <a:pt x="452" y="1078"/>
                      <a:pt x="443" y="1069"/>
                    </a:cubicBezTo>
                    <a:cubicBezTo>
                      <a:pt x="423" y="1053"/>
                      <a:pt x="402" y="1041"/>
                      <a:pt x="377" y="1035"/>
                    </a:cubicBezTo>
                    <a:cubicBezTo>
                      <a:pt x="374" y="1034"/>
                      <a:pt x="370" y="1033"/>
                      <a:pt x="366" y="1032"/>
                    </a:cubicBezTo>
                    <a:cubicBezTo>
                      <a:pt x="366" y="1031"/>
                      <a:pt x="366" y="1030"/>
                      <a:pt x="366" y="1030"/>
                    </a:cubicBezTo>
                    <a:cubicBezTo>
                      <a:pt x="383" y="1027"/>
                      <a:pt x="400" y="1028"/>
                      <a:pt x="416" y="1038"/>
                    </a:cubicBezTo>
                    <a:cubicBezTo>
                      <a:pt x="415" y="1029"/>
                      <a:pt x="420" y="1023"/>
                      <a:pt x="427" y="1018"/>
                    </a:cubicBezTo>
                    <a:cubicBezTo>
                      <a:pt x="434" y="1013"/>
                      <a:pt x="440" y="1008"/>
                      <a:pt x="446" y="1001"/>
                    </a:cubicBezTo>
                    <a:cubicBezTo>
                      <a:pt x="452" y="995"/>
                      <a:pt x="450" y="987"/>
                      <a:pt x="442" y="983"/>
                    </a:cubicBezTo>
                    <a:cubicBezTo>
                      <a:pt x="430" y="978"/>
                      <a:pt x="417" y="973"/>
                      <a:pt x="405" y="967"/>
                    </a:cubicBezTo>
                    <a:cubicBezTo>
                      <a:pt x="403" y="966"/>
                      <a:pt x="400" y="965"/>
                      <a:pt x="397" y="964"/>
                    </a:cubicBezTo>
                    <a:cubicBezTo>
                      <a:pt x="398" y="963"/>
                      <a:pt x="398" y="962"/>
                      <a:pt x="398" y="961"/>
                    </a:cubicBezTo>
                    <a:cubicBezTo>
                      <a:pt x="413" y="965"/>
                      <a:pt x="427" y="969"/>
                      <a:pt x="442" y="9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4"/>
              <p:cNvSpPr/>
              <p:nvPr/>
            </p:nvSpPr>
            <p:spPr bwMode="auto">
              <a:xfrm>
                <a:off x="4297363" y="101600"/>
                <a:ext cx="38100" cy="46038"/>
              </a:xfrm>
              <a:custGeom>
                <a:avLst/>
                <a:gdLst>
                  <a:gd name="T0" fmla="*/ 14 w 14"/>
                  <a:gd name="T1" fmla="*/ 3 h 17"/>
                  <a:gd name="T2" fmla="*/ 8 w 14"/>
                  <a:gd name="T3" fmla="*/ 14 h 17"/>
                  <a:gd name="T4" fmla="*/ 4 w 14"/>
                  <a:gd name="T5" fmla="*/ 16 h 17"/>
                  <a:gd name="T6" fmla="*/ 0 w 14"/>
                  <a:gd name="T7" fmla="*/ 11 h 17"/>
                  <a:gd name="T8" fmla="*/ 8 w 14"/>
                  <a:gd name="T9" fmla="*/ 0 h 17"/>
                  <a:gd name="T10" fmla="*/ 14 w 14"/>
                  <a:gd name="T1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4" y="3"/>
                    </a:moveTo>
                    <a:cubicBezTo>
                      <a:pt x="12" y="8"/>
                      <a:pt x="10" y="11"/>
                      <a:pt x="8" y="14"/>
                    </a:cubicBezTo>
                    <a:cubicBezTo>
                      <a:pt x="7" y="16"/>
                      <a:pt x="5" y="17"/>
                      <a:pt x="4" y="16"/>
                    </a:cubicBezTo>
                    <a:cubicBezTo>
                      <a:pt x="2" y="15"/>
                      <a:pt x="0" y="12"/>
                      <a:pt x="0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0"/>
                      <a:pt x="12" y="2"/>
                      <a:pt x="14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5"/>
              <p:cNvSpPr/>
              <p:nvPr/>
            </p:nvSpPr>
            <p:spPr bwMode="auto">
              <a:xfrm>
                <a:off x="4300538" y="1431925"/>
                <a:ext cx="41275" cy="42863"/>
              </a:xfrm>
              <a:custGeom>
                <a:avLst/>
                <a:gdLst>
                  <a:gd name="T0" fmla="*/ 15 w 15"/>
                  <a:gd name="T1" fmla="*/ 0 h 16"/>
                  <a:gd name="T2" fmla="*/ 4 w 15"/>
                  <a:gd name="T3" fmla="*/ 16 h 16"/>
                  <a:gd name="T4" fmla="*/ 15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5" y="7"/>
                      <a:pt x="11" y="14"/>
                      <a:pt x="4" y="16"/>
                    </a:cubicBezTo>
                    <a:cubicBezTo>
                      <a:pt x="0" y="11"/>
                      <a:pt x="6" y="1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6"/>
              <p:cNvSpPr/>
              <p:nvPr/>
            </p:nvSpPr>
            <p:spPr bwMode="auto">
              <a:xfrm>
                <a:off x="4305301" y="3175"/>
                <a:ext cx="30163" cy="42863"/>
              </a:xfrm>
              <a:custGeom>
                <a:avLst/>
                <a:gdLst>
                  <a:gd name="T0" fmla="*/ 11 w 11"/>
                  <a:gd name="T1" fmla="*/ 2 h 16"/>
                  <a:gd name="T2" fmla="*/ 6 w 11"/>
                  <a:gd name="T3" fmla="*/ 13 h 16"/>
                  <a:gd name="T4" fmla="*/ 2 w 11"/>
                  <a:gd name="T5" fmla="*/ 16 h 16"/>
                  <a:gd name="T6" fmla="*/ 1 w 11"/>
                  <a:gd name="T7" fmla="*/ 11 h 16"/>
                  <a:gd name="T8" fmla="*/ 8 w 11"/>
                  <a:gd name="T9" fmla="*/ 0 h 16"/>
                  <a:gd name="T10" fmla="*/ 11 w 11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6"/>
                      <a:pt x="8" y="10"/>
                      <a:pt x="6" y="13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1" y="14"/>
                      <a:pt x="0" y="12"/>
                      <a:pt x="1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1"/>
                      <a:pt x="10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7"/>
              <p:cNvSpPr/>
              <p:nvPr/>
            </p:nvSpPr>
            <p:spPr bwMode="auto">
              <a:xfrm>
                <a:off x="4303713" y="1393825"/>
                <a:ext cx="26988" cy="39688"/>
              </a:xfrm>
              <a:custGeom>
                <a:avLst/>
                <a:gdLst>
                  <a:gd name="T0" fmla="*/ 10 w 10"/>
                  <a:gd name="T1" fmla="*/ 2 h 15"/>
                  <a:gd name="T2" fmla="*/ 5 w 10"/>
                  <a:gd name="T3" fmla="*/ 14 h 15"/>
                  <a:gd name="T4" fmla="*/ 2 w 10"/>
                  <a:gd name="T5" fmla="*/ 15 h 15"/>
                  <a:gd name="T6" fmla="*/ 0 w 10"/>
                  <a:gd name="T7" fmla="*/ 12 h 15"/>
                  <a:gd name="T8" fmla="*/ 7 w 10"/>
                  <a:gd name="T9" fmla="*/ 0 h 15"/>
                  <a:gd name="T10" fmla="*/ 10 w 10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2"/>
                    </a:moveTo>
                    <a:cubicBezTo>
                      <a:pt x="8" y="6"/>
                      <a:pt x="7" y="10"/>
                      <a:pt x="5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2" y="8"/>
                      <a:pt x="4" y="4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8"/>
              <p:cNvSpPr/>
              <p:nvPr/>
            </p:nvSpPr>
            <p:spPr bwMode="auto">
              <a:xfrm>
                <a:off x="4300538" y="631825"/>
                <a:ext cx="19050" cy="33338"/>
              </a:xfrm>
              <a:custGeom>
                <a:avLst/>
                <a:gdLst>
                  <a:gd name="T0" fmla="*/ 7 w 7"/>
                  <a:gd name="T1" fmla="*/ 2 h 12"/>
                  <a:gd name="T2" fmla="*/ 3 w 7"/>
                  <a:gd name="T3" fmla="*/ 12 h 12"/>
                  <a:gd name="T4" fmla="*/ 0 w 7"/>
                  <a:gd name="T5" fmla="*/ 10 h 12"/>
                  <a:gd name="T6" fmla="*/ 5 w 7"/>
                  <a:gd name="T7" fmla="*/ 0 h 12"/>
                  <a:gd name="T8" fmla="*/ 7 w 7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6" y="5"/>
                      <a:pt x="4" y="8"/>
                      <a:pt x="3" y="12"/>
                    </a:cubicBezTo>
                    <a:cubicBezTo>
                      <a:pt x="2" y="11"/>
                      <a:pt x="0" y="10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6" y="1"/>
                      <a:pt x="7" y="1"/>
                      <a:pt x="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7"/>
              <p:cNvSpPr/>
              <p:nvPr/>
            </p:nvSpPr>
            <p:spPr bwMode="auto">
              <a:xfrm>
                <a:off x="4875213" y="3832225"/>
                <a:ext cx="246063" cy="514350"/>
              </a:xfrm>
              <a:custGeom>
                <a:avLst/>
                <a:gdLst>
                  <a:gd name="T0" fmla="*/ 50 w 91"/>
                  <a:gd name="T1" fmla="*/ 28 h 190"/>
                  <a:gd name="T2" fmla="*/ 48 w 91"/>
                  <a:gd name="T3" fmla="*/ 25 h 190"/>
                  <a:gd name="T4" fmla="*/ 15 w 91"/>
                  <a:gd name="T5" fmla="*/ 10 h 190"/>
                  <a:gd name="T6" fmla="*/ 7 w 91"/>
                  <a:gd name="T7" fmla="*/ 31 h 190"/>
                  <a:gd name="T8" fmla="*/ 21 w 91"/>
                  <a:gd name="T9" fmla="*/ 54 h 190"/>
                  <a:gd name="T10" fmla="*/ 41 w 91"/>
                  <a:gd name="T11" fmla="*/ 108 h 190"/>
                  <a:gd name="T12" fmla="*/ 39 w 91"/>
                  <a:gd name="T13" fmla="*/ 152 h 190"/>
                  <a:gd name="T14" fmla="*/ 39 w 91"/>
                  <a:gd name="T15" fmla="*/ 165 h 190"/>
                  <a:gd name="T16" fmla="*/ 57 w 91"/>
                  <a:gd name="T17" fmla="*/ 174 h 190"/>
                  <a:gd name="T18" fmla="*/ 79 w 91"/>
                  <a:gd name="T19" fmla="*/ 141 h 190"/>
                  <a:gd name="T20" fmla="*/ 73 w 91"/>
                  <a:gd name="T21" fmla="*/ 71 h 190"/>
                  <a:gd name="T22" fmla="*/ 62 w 91"/>
                  <a:gd name="T23" fmla="*/ 32 h 190"/>
                  <a:gd name="T24" fmla="*/ 61 w 91"/>
                  <a:gd name="T25" fmla="*/ 26 h 190"/>
                  <a:gd name="T26" fmla="*/ 64 w 91"/>
                  <a:gd name="T27" fmla="*/ 26 h 190"/>
                  <a:gd name="T28" fmla="*/ 70 w 91"/>
                  <a:gd name="T29" fmla="*/ 38 h 190"/>
                  <a:gd name="T30" fmla="*/ 87 w 91"/>
                  <a:gd name="T31" fmla="*/ 107 h 190"/>
                  <a:gd name="T32" fmla="*/ 77 w 91"/>
                  <a:gd name="T33" fmla="*/ 164 h 190"/>
                  <a:gd name="T34" fmla="*/ 61 w 91"/>
                  <a:gd name="T35" fmla="*/ 180 h 190"/>
                  <a:gd name="T36" fmla="*/ 29 w 91"/>
                  <a:gd name="T37" fmla="*/ 162 h 190"/>
                  <a:gd name="T38" fmla="*/ 31 w 91"/>
                  <a:gd name="T39" fmla="*/ 128 h 190"/>
                  <a:gd name="T40" fmla="*/ 26 w 91"/>
                  <a:gd name="T41" fmla="*/ 81 h 190"/>
                  <a:gd name="T42" fmla="*/ 12 w 91"/>
                  <a:gd name="T43" fmla="*/ 55 h 190"/>
                  <a:gd name="T44" fmla="*/ 0 w 91"/>
                  <a:gd name="T45" fmla="*/ 23 h 190"/>
                  <a:gd name="T46" fmla="*/ 8 w 91"/>
                  <a:gd name="T47" fmla="*/ 8 h 190"/>
                  <a:gd name="T48" fmla="*/ 46 w 91"/>
                  <a:gd name="T49" fmla="*/ 12 h 190"/>
                  <a:gd name="T50" fmla="*/ 50 w 91"/>
                  <a:gd name="T51" fmla="*/ 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90">
                    <a:moveTo>
                      <a:pt x="50" y="28"/>
                    </a:moveTo>
                    <a:cubicBezTo>
                      <a:pt x="49" y="27"/>
                      <a:pt x="49" y="26"/>
                      <a:pt x="48" y="25"/>
                    </a:cubicBezTo>
                    <a:cubicBezTo>
                      <a:pt x="43" y="11"/>
                      <a:pt x="29" y="5"/>
                      <a:pt x="15" y="10"/>
                    </a:cubicBezTo>
                    <a:cubicBezTo>
                      <a:pt x="7" y="14"/>
                      <a:pt x="3" y="21"/>
                      <a:pt x="7" y="31"/>
                    </a:cubicBezTo>
                    <a:cubicBezTo>
                      <a:pt x="11" y="40"/>
                      <a:pt x="15" y="48"/>
                      <a:pt x="21" y="54"/>
                    </a:cubicBezTo>
                    <a:cubicBezTo>
                      <a:pt x="35" y="70"/>
                      <a:pt x="40" y="89"/>
                      <a:pt x="41" y="108"/>
                    </a:cubicBezTo>
                    <a:cubicBezTo>
                      <a:pt x="41" y="123"/>
                      <a:pt x="40" y="137"/>
                      <a:pt x="39" y="152"/>
                    </a:cubicBezTo>
                    <a:cubicBezTo>
                      <a:pt x="39" y="156"/>
                      <a:pt x="39" y="161"/>
                      <a:pt x="39" y="165"/>
                    </a:cubicBezTo>
                    <a:cubicBezTo>
                      <a:pt x="41" y="174"/>
                      <a:pt x="48" y="179"/>
                      <a:pt x="57" y="174"/>
                    </a:cubicBezTo>
                    <a:cubicBezTo>
                      <a:pt x="70" y="167"/>
                      <a:pt x="76" y="155"/>
                      <a:pt x="79" y="141"/>
                    </a:cubicBezTo>
                    <a:cubicBezTo>
                      <a:pt x="85" y="117"/>
                      <a:pt x="79" y="94"/>
                      <a:pt x="73" y="71"/>
                    </a:cubicBezTo>
                    <a:cubicBezTo>
                      <a:pt x="69" y="58"/>
                      <a:pt x="66" y="45"/>
                      <a:pt x="62" y="32"/>
                    </a:cubicBezTo>
                    <a:cubicBezTo>
                      <a:pt x="61" y="30"/>
                      <a:pt x="62" y="28"/>
                      <a:pt x="61" y="26"/>
                    </a:cubicBezTo>
                    <a:cubicBezTo>
                      <a:pt x="62" y="26"/>
                      <a:pt x="63" y="26"/>
                      <a:pt x="64" y="26"/>
                    </a:cubicBezTo>
                    <a:cubicBezTo>
                      <a:pt x="66" y="30"/>
                      <a:pt x="69" y="34"/>
                      <a:pt x="70" y="38"/>
                    </a:cubicBezTo>
                    <a:cubicBezTo>
                      <a:pt x="76" y="61"/>
                      <a:pt x="83" y="84"/>
                      <a:pt x="87" y="107"/>
                    </a:cubicBezTo>
                    <a:cubicBezTo>
                      <a:pt x="91" y="127"/>
                      <a:pt x="89" y="147"/>
                      <a:pt x="77" y="164"/>
                    </a:cubicBezTo>
                    <a:cubicBezTo>
                      <a:pt x="73" y="170"/>
                      <a:pt x="67" y="176"/>
                      <a:pt x="61" y="180"/>
                    </a:cubicBezTo>
                    <a:cubicBezTo>
                      <a:pt x="45" y="190"/>
                      <a:pt x="30" y="179"/>
                      <a:pt x="29" y="162"/>
                    </a:cubicBezTo>
                    <a:cubicBezTo>
                      <a:pt x="29" y="151"/>
                      <a:pt x="30" y="139"/>
                      <a:pt x="31" y="128"/>
                    </a:cubicBezTo>
                    <a:cubicBezTo>
                      <a:pt x="32" y="112"/>
                      <a:pt x="31" y="96"/>
                      <a:pt x="26" y="81"/>
                    </a:cubicBezTo>
                    <a:cubicBezTo>
                      <a:pt x="23" y="72"/>
                      <a:pt x="17" y="63"/>
                      <a:pt x="12" y="55"/>
                    </a:cubicBezTo>
                    <a:cubicBezTo>
                      <a:pt x="6" y="45"/>
                      <a:pt x="0" y="35"/>
                      <a:pt x="0" y="23"/>
                    </a:cubicBezTo>
                    <a:cubicBezTo>
                      <a:pt x="0" y="16"/>
                      <a:pt x="2" y="11"/>
                      <a:pt x="8" y="8"/>
                    </a:cubicBezTo>
                    <a:cubicBezTo>
                      <a:pt x="17" y="2"/>
                      <a:pt x="36" y="0"/>
                      <a:pt x="46" y="12"/>
                    </a:cubicBezTo>
                    <a:cubicBezTo>
                      <a:pt x="50" y="16"/>
                      <a:pt x="51" y="21"/>
                      <a:pt x="50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8"/>
              <p:cNvSpPr>
                <a:spLocks noEditPoints="1"/>
              </p:cNvSpPr>
              <p:nvPr/>
            </p:nvSpPr>
            <p:spPr bwMode="auto">
              <a:xfrm>
                <a:off x="4791076" y="4602163"/>
                <a:ext cx="249238" cy="314325"/>
              </a:xfrm>
              <a:custGeom>
                <a:avLst/>
                <a:gdLst>
                  <a:gd name="T0" fmla="*/ 61 w 92"/>
                  <a:gd name="T1" fmla="*/ 0 h 116"/>
                  <a:gd name="T2" fmla="*/ 71 w 92"/>
                  <a:gd name="T3" fmla="*/ 5 h 116"/>
                  <a:gd name="T4" fmla="*/ 78 w 92"/>
                  <a:gd name="T5" fmla="*/ 80 h 116"/>
                  <a:gd name="T6" fmla="*/ 55 w 92"/>
                  <a:gd name="T7" fmla="*/ 107 h 116"/>
                  <a:gd name="T8" fmla="*/ 18 w 92"/>
                  <a:gd name="T9" fmla="*/ 114 h 116"/>
                  <a:gd name="T10" fmla="*/ 6 w 92"/>
                  <a:gd name="T11" fmla="*/ 88 h 116"/>
                  <a:gd name="T12" fmla="*/ 19 w 92"/>
                  <a:gd name="T13" fmla="*/ 68 h 116"/>
                  <a:gd name="T14" fmla="*/ 43 w 92"/>
                  <a:gd name="T15" fmla="*/ 18 h 116"/>
                  <a:gd name="T16" fmla="*/ 61 w 92"/>
                  <a:gd name="T17" fmla="*/ 0 h 116"/>
                  <a:gd name="T18" fmla="*/ 81 w 92"/>
                  <a:gd name="T19" fmla="*/ 47 h 116"/>
                  <a:gd name="T20" fmla="*/ 74 w 92"/>
                  <a:gd name="T21" fmla="*/ 18 h 116"/>
                  <a:gd name="T22" fmla="*/ 62 w 92"/>
                  <a:gd name="T23" fmla="*/ 3 h 116"/>
                  <a:gd name="T24" fmla="*/ 49 w 92"/>
                  <a:gd name="T25" fmla="*/ 17 h 116"/>
                  <a:gd name="T26" fmla="*/ 48 w 92"/>
                  <a:gd name="T27" fmla="*/ 19 h 116"/>
                  <a:gd name="T28" fmla="*/ 21 w 92"/>
                  <a:gd name="T29" fmla="*/ 74 h 116"/>
                  <a:gd name="T30" fmla="*/ 11 w 92"/>
                  <a:gd name="T31" fmla="*/ 89 h 116"/>
                  <a:gd name="T32" fmla="*/ 21 w 92"/>
                  <a:gd name="T33" fmla="*/ 110 h 116"/>
                  <a:gd name="T34" fmla="*/ 59 w 92"/>
                  <a:gd name="T35" fmla="*/ 97 h 116"/>
                  <a:gd name="T36" fmla="*/ 81 w 92"/>
                  <a:gd name="T37" fmla="*/ 4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16">
                    <a:moveTo>
                      <a:pt x="61" y="0"/>
                    </a:moveTo>
                    <a:cubicBezTo>
                      <a:pt x="64" y="2"/>
                      <a:pt x="68" y="3"/>
                      <a:pt x="71" y="5"/>
                    </a:cubicBezTo>
                    <a:cubicBezTo>
                      <a:pt x="89" y="28"/>
                      <a:pt x="92" y="54"/>
                      <a:pt x="78" y="80"/>
                    </a:cubicBezTo>
                    <a:cubicBezTo>
                      <a:pt x="72" y="91"/>
                      <a:pt x="66" y="101"/>
                      <a:pt x="55" y="107"/>
                    </a:cubicBezTo>
                    <a:cubicBezTo>
                      <a:pt x="44" y="114"/>
                      <a:pt x="31" y="116"/>
                      <a:pt x="18" y="114"/>
                    </a:cubicBezTo>
                    <a:cubicBezTo>
                      <a:pt x="5" y="111"/>
                      <a:pt x="0" y="100"/>
                      <a:pt x="6" y="88"/>
                    </a:cubicBezTo>
                    <a:cubicBezTo>
                      <a:pt x="9" y="81"/>
                      <a:pt x="15" y="75"/>
                      <a:pt x="19" y="68"/>
                    </a:cubicBezTo>
                    <a:cubicBezTo>
                      <a:pt x="31" y="54"/>
                      <a:pt x="38" y="37"/>
                      <a:pt x="43" y="18"/>
                    </a:cubicBezTo>
                    <a:cubicBezTo>
                      <a:pt x="45" y="6"/>
                      <a:pt x="51" y="1"/>
                      <a:pt x="61" y="0"/>
                    </a:cubicBezTo>
                    <a:moveTo>
                      <a:pt x="81" y="47"/>
                    </a:moveTo>
                    <a:cubicBezTo>
                      <a:pt x="79" y="38"/>
                      <a:pt x="76" y="28"/>
                      <a:pt x="74" y="18"/>
                    </a:cubicBezTo>
                    <a:cubicBezTo>
                      <a:pt x="73" y="10"/>
                      <a:pt x="67" y="4"/>
                      <a:pt x="62" y="3"/>
                    </a:cubicBezTo>
                    <a:cubicBezTo>
                      <a:pt x="56" y="3"/>
                      <a:pt x="51" y="8"/>
                      <a:pt x="49" y="17"/>
                    </a:cubicBezTo>
                    <a:cubicBezTo>
                      <a:pt x="48" y="18"/>
                      <a:pt x="48" y="19"/>
                      <a:pt x="48" y="19"/>
                    </a:cubicBezTo>
                    <a:cubicBezTo>
                      <a:pt x="44" y="40"/>
                      <a:pt x="35" y="58"/>
                      <a:pt x="21" y="74"/>
                    </a:cubicBezTo>
                    <a:cubicBezTo>
                      <a:pt x="18" y="79"/>
                      <a:pt x="14" y="83"/>
                      <a:pt x="11" y="89"/>
                    </a:cubicBezTo>
                    <a:cubicBezTo>
                      <a:pt x="5" y="99"/>
                      <a:pt x="9" y="108"/>
                      <a:pt x="21" y="110"/>
                    </a:cubicBezTo>
                    <a:cubicBezTo>
                      <a:pt x="35" y="111"/>
                      <a:pt x="49" y="108"/>
                      <a:pt x="59" y="97"/>
                    </a:cubicBezTo>
                    <a:cubicBezTo>
                      <a:pt x="72" y="84"/>
                      <a:pt x="80" y="67"/>
                      <a:pt x="81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9"/>
              <p:cNvSpPr/>
              <p:nvPr/>
            </p:nvSpPr>
            <p:spPr bwMode="auto">
              <a:xfrm>
                <a:off x="4641851" y="3517900"/>
                <a:ext cx="195263" cy="230188"/>
              </a:xfrm>
              <a:custGeom>
                <a:avLst/>
                <a:gdLst>
                  <a:gd name="T0" fmla="*/ 58 w 72"/>
                  <a:gd name="T1" fmla="*/ 39 h 85"/>
                  <a:gd name="T2" fmla="*/ 46 w 72"/>
                  <a:gd name="T3" fmla="*/ 24 h 85"/>
                  <a:gd name="T4" fmla="*/ 15 w 72"/>
                  <a:gd name="T5" fmla="*/ 8 h 85"/>
                  <a:gd name="T6" fmla="*/ 8 w 72"/>
                  <a:gd name="T7" fmla="*/ 16 h 85"/>
                  <a:gd name="T8" fmla="*/ 43 w 72"/>
                  <a:gd name="T9" fmla="*/ 72 h 85"/>
                  <a:gd name="T10" fmla="*/ 52 w 72"/>
                  <a:gd name="T11" fmla="*/ 76 h 85"/>
                  <a:gd name="T12" fmla="*/ 66 w 72"/>
                  <a:gd name="T13" fmla="*/ 65 h 85"/>
                  <a:gd name="T14" fmla="*/ 65 w 72"/>
                  <a:gd name="T15" fmla="*/ 56 h 85"/>
                  <a:gd name="T16" fmla="*/ 67 w 72"/>
                  <a:gd name="T17" fmla="*/ 47 h 85"/>
                  <a:gd name="T18" fmla="*/ 70 w 72"/>
                  <a:gd name="T19" fmla="*/ 53 h 85"/>
                  <a:gd name="T20" fmla="*/ 71 w 72"/>
                  <a:gd name="T21" fmla="*/ 71 h 85"/>
                  <a:gd name="T22" fmla="*/ 51 w 72"/>
                  <a:gd name="T23" fmla="*/ 81 h 85"/>
                  <a:gd name="T24" fmla="*/ 5 w 72"/>
                  <a:gd name="T25" fmla="*/ 31 h 85"/>
                  <a:gd name="T26" fmla="*/ 2 w 72"/>
                  <a:gd name="T27" fmla="*/ 16 h 85"/>
                  <a:gd name="T28" fmla="*/ 10 w 72"/>
                  <a:gd name="T29" fmla="*/ 3 h 85"/>
                  <a:gd name="T30" fmla="*/ 58 w 72"/>
                  <a:gd name="T31" fmla="*/ 3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85">
                    <a:moveTo>
                      <a:pt x="58" y="39"/>
                    </a:moveTo>
                    <a:cubicBezTo>
                      <a:pt x="54" y="34"/>
                      <a:pt x="50" y="29"/>
                      <a:pt x="46" y="24"/>
                    </a:cubicBezTo>
                    <a:cubicBezTo>
                      <a:pt x="38" y="15"/>
                      <a:pt x="29" y="8"/>
                      <a:pt x="15" y="8"/>
                    </a:cubicBezTo>
                    <a:cubicBezTo>
                      <a:pt x="9" y="8"/>
                      <a:pt x="7" y="10"/>
                      <a:pt x="8" y="16"/>
                    </a:cubicBezTo>
                    <a:cubicBezTo>
                      <a:pt x="12" y="40"/>
                      <a:pt x="21" y="60"/>
                      <a:pt x="43" y="72"/>
                    </a:cubicBezTo>
                    <a:cubicBezTo>
                      <a:pt x="46" y="73"/>
                      <a:pt x="49" y="75"/>
                      <a:pt x="52" y="76"/>
                    </a:cubicBezTo>
                    <a:cubicBezTo>
                      <a:pt x="62" y="78"/>
                      <a:pt x="66" y="75"/>
                      <a:pt x="66" y="65"/>
                    </a:cubicBezTo>
                    <a:cubicBezTo>
                      <a:pt x="67" y="62"/>
                      <a:pt x="66" y="59"/>
                      <a:pt x="65" y="56"/>
                    </a:cubicBezTo>
                    <a:cubicBezTo>
                      <a:pt x="65" y="53"/>
                      <a:pt x="65" y="50"/>
                      <a:pt x="67" y="47"/>
                    </a:cubicBezTo>
                    <a:cubicBezTo>
                      <a:pt x="68" y="49"/>
                      <a:pt x="70" y="51"/>
                      <a:pt x="70" y="53"/>
                    </a:cubicBezTo>
                    <a:cubicBezTo>
                      <a:pt x="71" y="59"/>
                      <a:pt x="72" y="66"/>
                      <a:pt x="71" y="71"/>
                    </a:cubicBezTo>
                    <a:cubicBezTo>
                      <a:pt x="70" y="81"/>
                      <a:pt x="62" y="85"/>
                      <a:pt x="51" y="81"/>
                    </a:cubicBezTo>
                    <a:cubicBezTo>
                      <a:pt x="26" y="73"/>
                      <a:pt x="12" y="56"/>
                      <a:pt x="5" y="31"/>
                    </a:cubicBezTo>
                    <a:cubicBezTo>
                      <a:pt x="4" y="26"/>
                      <a:pt x="3" y="21"/>
                      <a:pt x="2" y="16"/>
                    </a:cubicBezTo>
                    <a:cubicBezTo>
                      <a:pt x="0" y="10"/>
                      <a:pt x="4" y="4"/>
                      <a:pt x="10" y="3"/>
                    </a:cubicBezTo>
                    <a:cubicBezTo>
                      <a:pt x="31" y="0"/>
                      <a:pt x="57" y="20"/>
                      <a:pt x="58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0"/>
              <p:cNvSpPr/>
              <p:nvPr/>
            </p:nvSpPr>
            <p:spPr bwMode="auto">
              <a:xfrm>
                <a:off x="4603751" y="4962525"/>
                <a:ext cx="125413" cy="115888"/>
              </a:xfrm>
              <a:custGeom>
                <a:avLst/>
                <a:gdLst>
                  <a:gd name="T0" fmla="*/ 5 w 46"/>
                  <a:gd name="T1" fmla="*/ 14 h 43"/>
                  <a:gd name="T2" fmla="*/ 22 w 46"/>
                  <a:gd name="T3" fmla="*/ 36 h 43"/>
                  <a:gd name="T4" fmla="*/ 37 w 46"/>
                  <a:gd name="T5" fmla="*/ 17 h 43"/>
                  <a:gd name="T6" fmla="*/ 14 w 46"/>
                  <a:gd name="T7" fmla="*/ 6 h 43"/>
                  <a:gd name="T8" fmla="*/ 36 w 46"/>
                  <a:gd name="T9" fmla="*/ 4 h 43"/>
                  <a:gd name="T10" fmla="*/ 39 w 46"/>
                  <a:gd name="T11" fmla="*/ 31 h 43"/>
                  <a:gd name="T12" fmla="*/ 13 w 46"/>
                  <a:gd name="T13" fmla="*/ 38 h 43"/>
                  <a:gd name="T14" fmla="*/ 5 w 46"/>
                  <a:gd name="T1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3">
                    <a:moveTo>
                      <a:pt x="5" y="14"/>
                    </a:moveTo>
                    <a:cubicBezTo>
                      <a:pt x="5" y="27"/>
                      <a:pt x="13" y="36"/>
                      <a:pt x="22" y="36"/>
                    </a:cubicBezTo>
                    <a:cubicBezTo>
                      <a:pt x="29" y="36"/>
                      <a:pt x="37" y="26"/>
                      <a:pt x="37" y="17"/>
                    </a:cubicBezTo>
                    <a:cubicBezTo>
                      <a:pt x="37" y="9"/>
                      <a:pt x="32" y="7"/>
                      <a:pt x="14" y="6"/>
                    </a:cubicBezTo>
                    <a:cubicBezTo>
                      <a:pt x="18" y="0"/>
                      <a:pt x="29" y="0"/>
                      <a:pt x="36" y="4"/>
                    </a:cubicBezTo>
                    <a:cubicBezTo>
                      <a:pt x="44" y="9"/>
                      <a:pt x="46" y="20"/>
                      <a:pt x="39" y="31"/>
                    </a:cubicBezTo>
                    <a:cubicBezTo>
                      <a:pt x="34" y="41"/>
                      <a:pt x="24" y="43"/>
                      <a:pt x="13" y="38"/>
                    </a:cubicBezTo>
                    <a:cubicBezTo>
                      <a:pt x="3" y="33"/>
                      <a:pt x="0" y="25"/>
                      <a:pt x="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1"/>
              <p:cNvSpPr/>
              <p:nvPr/>
            </p:nvSpPr>
            <p:spPr bwMode="auto">
              <a:xfrm>
                <a:off x="3560763" y="4430713"/>
                <a:ext cx="53975" cy="106363"/>
              </a:xfrm>
              <a:custGeom>
                <a:avLst/>
                <a:gdLst>
                  <a:gd name="T0" fmla="*/ 0 w 20"/>
                  <a:gd name="T1" fmla="*/ 30 h 39"/>
                  <a:gd name="T2" fmla="*/ 12 w 20"/>
                  <a:gd name="T3" fmla="*/ 3 h 39"/>
                  <a:gd name="T4" fmla="*/ 17 w 20"/>
                  <a:gd name="T5" fmla="*/ 0 h 39"/>
                  <a:gd name="T6" fmla="*/ 20 w 20"/>
                  <a:gd name="T7" fmla="*/ 6 h 39"/>
                  <a:gd name="T8" fmla="*/ 10 w 20"/>
                  <a:gd name="T9" fmla="*/ 34 h 39"/>
                  <a:gd name="T10" fmla="*/ 4 w 20"/>
                  <a:gd name="T11" fmla="*/ 39 h 39"/>
                  <a:gd name="T12" fmla="*/ 0 w 20"/>
                  <a:gd name="T13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9">
                    <a:moveTo>
                      <a:pt x="0" y="30"/>
                    </a:moveTo>
                    <a:cubicBezTo>
                      <a:pt x="4" y="21"/>
                      <a:pt x="7" y="12"/>
                      <a:pt x="12" y="3"/>
                    </a:cubicBezTo>
                    <a:cubicBezTo>
                      <a:pt x="12" y="2"/>
                      <a:pt x="15" y="1"/>
                      <a:pt x="17" y="0"/>
                    </a:cubicBezTo>
                    <a:cubicBezTo>
                      <a:pt x="18" y="2"/>
                      <a:pt x="20" y="5"/>
                      <a:pt x="20" y="6"/>
                    </a:cubicBezTo>
                    <a:cubicBezTo>
                      <a:pt x="17" y="16"/>
                      <a:pt x="14" y="25"/>
                      <a:pt x="10" y="34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3" y="36"/>
                      <a:pt x="2" y="34"/>
                      <a:pt x="0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2"/>
              <p:cNvSpPr/>
              <p:nvPr/>
            </p:nvSpPr>
            <p:spPr bwMode="auto">
              <a:xfrm>
                <a:off x="3576638" y="4502150"/>
                <a:ext cx="60325" cy="93663"/>
              </a:xfrm>
              <a:custGeom>
                <a:avLst/>
                <a:gdLst>
                  <a:gd name="T0" fmla="*/ 22 w 22"/>
                  <a:gd name="T1" fmla="*/ 0 h 35"/>
                  <a:gd name="T2" fmla="*/ 19 w 22"/>
                  <a:gd name="T3" fmla="*/ 16 h 35"/>
                  <a:gd name="T4" fmla="*/ 12 w 22"/>
                  <a:gd name="T5" fmla="*/ 32 h 35"/>
                  <a:gd name="T6" fmla="*/ 6 w 22"/>
                  <a:gd name="T7" fmla="*/ 35 h 35"/>
                  <a:gd name="T8" fmla="*/ 2 w 22"/>
                  <a:gd name="T9" fmla="*/ 31 h 35"/>
                  <a:gd name="T10" fmla="*/ 22 w 22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5">
                    <a:moveTo>
                      <a:pt x="22" y="0"/>
                    </a:moveTo>
                    <a:cubicBezTo>
                      <a:pt x="21" y="6"/>
                      <a:pt x="20" y="11"/>
                      <a:pt x="19" y="16"/>
                    </a:cubicBezTo>
                    <a:cubicBezTo>
                      <a:pt x="17" y="21"/>
                      <a:pt x="15" y="27"/>
                      <a:pt x="12" y="32"/>
                    </a:cubicBezTo>
                    <a:cubicBezTo>
                      <a:pt x="11" y="34"/>
                      <a:pt x="8" y="35"/>
                      <a:pt x="6" y="35"/>
                    </a:cubicBezTo>
                    <a:cubicBezTo>
                      <a:pt x="5" y="35"/>
                      <a:pt x="2" y="32"/>
                      <a:pt x="2" y="31"/>
                    </a:cubicBezTo>
                    <a:cubicBezTo>
                      <a:pt x="0" y="22"/>
                      <a:pt x="11" y="4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3"/>
              <p:cNvSpPr/>
              <p:nvPr/>
            </p:nvSpPr>
            <p:spPr bwMode="auto">
              <a:xfrm>
                <a:off x="3814763" y="4886325"/>
                <a:ext cx="26988" cy="100013"/>
              </a:xfrm>
              <a:custGeom>
                <a:avLst/>
                <a:gdLst>
                  <a:gd name="T0" fmla="*/ 10 w 10"/>
                  <a:gd name="T1" fmla="*/ 10 h 37"/>
                  <a:gd name="T2" fmla="*/ 7 w 10"/>
                  <a:gd name="T3" fmla="*/ 32 h 37"/>
                  <a:gd name="T4" fmla="*/ 4 w 10"/>
                  <a:gd name="T5" fmla="*/ 37 h 37"/>
                  <a:gd name="T6" fmla="*/ 0 w 10"/>
                  <a:gd name="T7" fmla="*/ 33 h 37"/>
                  <a:gd name="T8" fmla="*/ 0 w 10"/>
                  <a:gd name="T9" fmla="*/ 20 h 37"/>
                  <a:gd name="T10" fmla="*/ 4 w 10"/>
                  <a:gd name="T11" fmla="*/ 5 h 37"/>
                  <a:gd name="T12" fmla="*/ 7 w 10"/>
                  <a:gd name="T13" fmla="*/ 0 h 37"/>
                  <a:gd name="T14" fmla="*/ 10 w 10"/>
                  <a:gd name="T15" fmla="*/ 6 h 37"/>
                  <a:gd name="T16" fmla="*/ 10 w 10"/>
                  <a:gd name="T17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7">
                    <a:moveTo>
                      <a:pt x="10" y="10"/>
                    </a:moveTo>
                    <a:cubicBezTo>
                      <a:pt x="9" y="17"/>
                      <a:pt x="9" y="25"/>
                      <a:pt x="7" y="32"/>
                    </a:cubicBezTo>
                    <a:cubicBezTo>
                      <a:pt x="7" y="34"/>
                      <a:pt x="5" y="35"/>
                      <a:pt x="4" y="37"/>
                    </a:cubicBezTo>
                    <a:cubicBezTo>
                      <a:pt x="3" y="36"/>
                      <a:pt x="0" y="34"/>
                      <a:pt x="0" y="33"/>
                    </a:cubicBezTo>
                    <a:cubicBezTo>
                      <a:pt x="0" y="29"/>
                      <a:pt x="0" y="24"/>
                      <a:pt x="0" y="20"/>
                    </a:cubicBezTo>
                    <a:cubicBezTo>
                      <a:pt x="1" y="15"/>
                      <a:pt x="2" y="10"/>
                      <a:pt x="4" y="5"/>
                    </a:cubicBezTo>
                    <a:cubicBezTo>
                      <a:pt x="4" y="3"/>
                      <a:pt x="6" y="2"/>
                      <a:pt x="7" y="0"/>
                    </a:cubicBezTo>
                    <a:cubicBezTo>
                      <a:pt x="8" y="2"/>
                      <a:pt x="9" y="4"/>
                      <a:pt x="10" y="6"/>
                    </a:cubicBezTo>
                    <a:cubicBezTo>
                      <a:pt x="10" y="7"/>
                      <a:pt x="10" y="8"/>
                      <a:pt x="1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14"/>
              <p:cNvSpPr/>
              <p:nvPr/>
            </p:nvSpPr>
            <p:spPr bwMode="auto">
              <a:xfrm>
                <a:off x="3595688" y="4572000"/>
                <a:ext cx="57150" cy="92075"/>
              </a:xfrm>
              <a:custGeom>
                <a:avLst/>
                <a:gdLst>
                  <a:gd name="T0" fmla="*/ 6 w 21"/>
                  <a:gd name="T1" fmla="*/ 34 h 34"/>
                  <a:gd name="T2" fmla="*/ 18 w 21"/>
                  <a:gd name="T3" fmla="*/ 0 h 34"/>
                  <a:gd name="T4" fmla="*/ 6 w 21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6" y="34"/>
                    </a:moveTo>
                    <a:cubicBezTo>
                      <a:pt x="0" y="26"/>
                      <a:pt x="7" y="7"/>
                      <a:pt x="18" y="0"/>
                    </a:cubicBezTo>
                    <a:cubicBezTo>
                      <a:pt x="21" y="7"/>
                      <a:pt x="14" y="28"/>
                      <a:pt x="6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5"/>
              <p:cNvSpPr/>
              <p:nvPr/>
            </p:nvSpPr>
            <p:spPr bwMode="auto">
              <a:xfrm>
                <a:off x="3848101" y="4908550"/>
                <a:ext cx="31750" cy="96838"/>
              </a:xfrm>
              <a:custGeom>
                <a:avLst/>
                <a:gdLst>
                  <a:gd name="T0" fmla="*/ 3 w 12"/>
                  <a:gd name="T1" fmla="*/ 36 h 36"/>
                  <a:gd name="T2" fmla="*/ 0 w 12"/>
                  <a:gd name="T3" fmla="*/ 25 h 36"/>
                  <a:gd name="T4" fmla="*/ 6 w 12"/>
                  <a:gd name="T5" fmla="*/ 3 h 36"/>
                  <a:gd name="T6" fmla="*/ 10 w 12"/>
                  <a:gd name="T7" fmla="*/ 0 h 36"/>
                  <a:gd name="T8" fmla="*/ 12 w 12"/>
                  <a:gd name="T9" fmla="*/ 4 h 36"/>
                  <a:gd name="T10" fmla="*/ 6 w 12"/>
                  <a:gd name="T11" fmla="*/ 35 h 36"/>
                  <a:gd name="T12" fmla="*/ 3 w 1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6">
                    <a:moveTo>
                      <a:pt x="3" y="36"/>
                    </a:moveTo>
                    <a:cubicBezTo>
                      <a:pt x="2" y="32"/>
                      <a:pt x="0" y="28"/>
                      <a:pt x="0" y="25"/>
                    </a:cubicBezTo>
                    <a:cubicBezTo>
                      <a:pt x="1" y="18"/>
                      <a:pt x="4" y="10"/>
                      <a:pt x="6" y="3"/>
                    </a:cubicBezTo>
                    <a:cubicBezTo>
                      <a:pt x="6" y="2"/>
                      <a:pt x="9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15"/>
                      <a:pt x="10" y="25"/>
                      <a:pt x="6" y="35"/>
                    </a:cubicBezTo>
                    <a:cubicBezTo>
                      <a:pt x="5" y="35"/>
                      <a:pt x="4" y="36"/>
                      <a:pt x="3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4424363" y="5065713"/>
                <a:ext cx="68263" cy="69850"/>
              </a:xfrm>
              <a:custGeom>
                <a:avLst/>
                <a:gdLst>
                  <a:gd name="T0" fmla="*/ 0 w 25"/>
                  <a:gd name="T1" fmla="*/ 19 h 26"/>
                  <a:gd name="T2" fmla="*/ 14 w 25"/>
                  <a:gd name="T3" fmla="*/ 18 h 26"/>
                  <a:gd name="T4" fmla="*/ 20 w 25"/>
                  <a:gd name="T5" fmla="*/ 13 h 26"/>
                  <a:gd name="T6" fmla="*/ 12 w 25"/>
                  <a:gd name="T7" fmla="*/ 7 h 26"/>
                  <a:gd name="T8" fmla="*/ 5 w 25"/>
                  <a:gd name="T9" fmla="*/ 7 h 26"/>
                  <a:gd name="T10" fmla="*/ 15 w 25"/>
                  <a:gd name="T11" fmla="*/ 2 h 26"/>
                  <a:gd name="T12" fmla="*/ 25 w 25"/>
                  <a:gd name="T13" fmla="*/ 16 h 26"/>
                  <a:gd name="T14" fmla="*/ 11 w 25"/>
                  <a:gd name="T15" fmla="*/ 26 h 26"/>
                  <a:gd name="T16" fmla="*/ 0 w 25"/>
                  <a:gd name="T17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6">
                    <a:moveTo>
                      <a:pt x="0" y="19"/>
                    </a:moveTo>
                    <a:cubicBezTo>
                      <a:pt x="5" y="19"/>
                      <a:pt x="10" y="19"/>
                      <a:pt x="14" y="18"/>
                    </a:cubicBezTo>
                    <a:cubicBezTo>
                      <a:pt x="16" y="18"/>
                      <a:pt x="18" y="15"/>
                      <a:pt x="20" y="13"/>
                    </a:cubicBezTo>
                    <a:cubicBezTo>
                      <a:pt x="17" y="11"/>
                      <a:pt x="15" y="9"/>
                      <a:pt x="12" y="7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8" y="2"/>
                      <a:pt x="11" y="0"/>
                      <a:pt x="15" y="2"/>
                    </a:cubicBezTo>
                    <a:cubicBezTo>
                      <a:pt x="21" y="3"/>
                      <a:pt x="25" y="10"/>
                      <a:pt x="25" y="16"/>
                    </a:cubicBezTo>
                    <a:cubicBezTo>
                      <a:pt x="24" y="21"/>
                      <a:pt x="18" y="25"/>
                      <a:pt x="11" y="26"/>
                    </a:cubicBezTo>
                    <a:cubicBezTo>
                      <a:pt x="6" y="26"/>
                      <a:pt x="1" y="25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3897313" y="4959350"/>
                <a:ext cx="28575" cy="53975"/>
              </a:xfrm>
              <a:custGeom>
                <a:avLst/>
                <a:gdLst>
                  <a:gd name="T0" fmla="*/ 7 w 11"/>
                  <a:gd name="T1" fmla="*/ 0 h 20"/>
                  <a:gd name="T2" fmla="*/ 5 w 11"/>
                  <a:gd name="T3" fmla="*/ 20 h 20"/>
                  <a:gd name="T4" fmla="*/ 7 w 1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0"/>
                    </a:moveTo>
                    <a:cubicBezTo>
                      <a:pt x="11" y="6"/>
                      <a:pt x="10" y="15"/>
                      <a:pt x="5" y="20"/>
                    </a:cubicBezTo>
                    <a:cubicBezTo>
                      <a:pt x="0" y="15"/>
                      <a:pt x="1" y="6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3951288" y="5030788"/>
                <a:ext cx="23813" cy="23813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9 h 9"/>
                  <a:gd name="T4" fmla="*/ 0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7" y="0"/>
                      <a:pt x="9" y="2"/>
                      <a:pt x="8" y="9"/>
                    </a:cubicBezTo>
                    <a:cubicBezTo>
                      <a:pt x="3" y="9"/>
                      <a:pt x="3" y="8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19"/>
              <p:cNvSpPr/>
              <p:nvPr/>
            </p:nvSpPr>
            <p:spPr bwMode="auto">
              <a:xfrm>
                <a:off x="4376738" y="3640138"/>
                <a:ext cx="69850" cy="80963"/>
              </a:xfrm>
              <a:custGeom>
                <a:avLst/>
                <a:gdLst>
                  <a:gd name="T0" fmla="*/ 0 w 26"/>
                  <a:gd name="T1" fmla="*/ 13 h 30"/>
                  <a:gd name="T2" fmla="*/ 11 w 26"/>
                  <a:gd name="T3" fmla="*/ 24 h 30"/>
                  <a:gd name="T4" fmla="*/ 18 w 26"/>
                  <a:gd name="T5" fmla="*/ 18 h 30"/>
                  <a:gd name="T6" fmla="*/ 8 w 26"/>
                  <a:gd name="T7" fmla="*/ 3 h 30"/>
                  <a:gd name="T8" fmla="*/ 22 w 26"/>
                  <a:gd name="T9" fmla="*/ 5 h 30"/>
                  <a:gd name="T10" fmla="*/ 22 w 26"/>
                  <a:gd name="T11" fmla="*/ 22 h 30"/>
                  <a:gd name="T12" fmla="*/ 7 w 26"/>
                  <a:gd name="T13" fmla="*/ 28 h 30"/>
                  <a:gd name="T14" fmla="*/ 0 w 26"/>
                  <a:gd name="T15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0">
                    <a:moveTo>
                      <a:pt x="0" y="13"/>
                    </a:moveTo>
                    <a:cubicBezTo>
                      <a:pt x="3" y="20"/>
                      <a:pt x="5" y="26"/>
                      <a:pt x="11" y="24"/>
                    </a:cubicBezTo>
                    <a:cubicBezTo>
                      <a:pt x="14" y="23"/>
                      <a:pt x="17" y="20"/>
                      <a:pt x="18" y="18"/>
                    </a:cubicBezTo>
                    <a:cubicBezTo>
                      <a:pt x="20" y="12"/>
                      <a:pt x="18" y="10"/>
                      <a:pt x="8" y="3"/>
                    </a:cubicBezTo>
                    <a:cubicBezTo>
                      <a:pt x="13" y="0"/>
                      <a:pt x="18" y="1"/>
                      <a:pt x="22" y="5"/>
                    </a:cubicBezTo>
                    <a:cubicBezTo>
                      <a:pt x="26" y="9"/>
                      <a:pt x="26" y="16"/>
                      <a:pt x="22" y="22"/>
                    </a:cubicBezTo>
                    <a:cubicBezTo>
                      <a:pt x="19" y="27"/>
                      <a:pt x="13" y="30"/>
                      <a:pt x="7" y="28"/>
                    </a:cubicBezTo>
                    <a:cubicBezTo>
                      <a:pt x="1" y="26"/>
                      <a:pt x="0" y="21"/>
                      <a:pt x="0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0"/>
              <p:cNvSpPr/>
              <p:nvPr/>
            </p:nvSpPr>
            <p:spPr bwMode="auto">
              <a:xfrm>
                <a:off x="4387851" y="3490913"/>
                <a:ext cx="39688" cy="41275"/>
              </a:xfrm>
              <a:custGeom>
                <a:avLst/>
                <a:gdLst>
                  <a:gd name="T0" fmla="*/ 12 w 15"/>
                  <a:gd name="T1" fmla="*/ 0 h 15"/>
                  <a:gd name="T2" fmla="*/ 14 w 15"/>
                  <a:gd name="T3" fmla="*/ 4 h 15"/>
                  <a:gd name="T4" fmla="*/ 7 w 15"/>
                  <a:gd name="T5" fmla="*/ 13 h 15"/>
                  <a:gd name="T6" fmla="*/ 0 w 15"/>
                  <a:gd name="T7" fmla="*/ 14 h 15"/>
                  <a:gd name="T8" fmla="*/ 12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2" y="0"/>
                    </a:moveTo>
                    <a:cubicBezTo>
                      <a:pt x="12" y="1"/>
                      <a:pt x="15" y="3"/>
                      <a:pt x="14" y="4"/>
                    </a:cubicBezTo>
                    <a:cubicBezTo>
                      <a:pt x="12" y="8"/>
                      <a:pt x="10" y="11"/>
                      <a:pt x="7" y="13"/>
                    </a:cubicBezTo>
                    <a:cubicBezTo>
                      <a:pt x="6" y="15"/>
                      <a:pt x="3" y="14"/>
                      <a:pt x="0" y="14"/>
                    </a:cubicBezTo>
                    <a:cubicBezTo>
                      <a:pt x="5" y="9"/>
                      <a:pt x="8" y="5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1"/>
              <p:cNvSpPr/>
              <p:nvPr/>
            </p:nvSpPr>
            <p:spPr bwMode="auto">
              <a:xfrm>
                <a:off x="4121151" y="2838450"/>
                <a:ext cx="26988" cy="55563"/>
              </a:xfrm>
              <a:custGeom>
                <a:avLst/>
                <a:gdLst>
                  <a:gd name="T0" fmla="*/ 8 w 10"/>
                  <a:gd name="T1" fmla="*/ 21 h 21"/>
                  <a:gd name="T2" fmla="*/ 2 w 10"/>
                  <a:gd name="T3" fmla="*/ 15 h 21"/>
                  <a:gd name="T4" fmla="*/ 1 w 10"/>
                  <a:gd name="T5" fmla="*/ 3 h 21"/>
                  <a:gd name="T6" fmla="*/ 7 w 10"/>
                  <a:gd name="T7" fmla="*/ 5 h 21"/>
                  <a:gd name="T8" fmla="*/ 10 w 10"/>
                  <a:gd name="T9" fmla="*/ 20 h 21"/>
                  <a:gd name="T10" fmla="*/ 8 w 10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1">
                    <a:moveTo>
                      <a:pt x="8" y="21"/>
                    </a:moveTo>
                    <a:cubicBezTo>
                      <a:pt x="6" y="19"/>
                      <a:pt x="3" y="18"/>
                      <a:pt x="2" y="15"/>
                    </a:cubicBezTo>
                    <a:cubicBezTo>
                      <a:pt x="1" y="12"/>
                      <a:pt x="0" y="7"/>
                      <a:pt x="1" y="3"/>
                    </a:cubicBezTo>
                    <a:cubicBezTo>
                      <a:pt x="2" y="0"/>
                      <a:pt x="6" y="2"/>
                      <a:pt x="7" y="5"/>
                    </a:cubicBezTo>
                    <a:cubicBezTo>
                      <a:pt x="9" y="9"/>
                      <a:pt x="9" y="15"/>
                      <a:pt x="10" y="20"/>
                    </a:cubicBezTo>
                    <a:cubicBezTo>
                      <a:pt x="10" y="20"/>
                      <a:pt x="9" y="21"/>
                      <a:pt x="8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2"/>
              <p:cNvSpPr/>
              <p:nvPr/>
            </p:nvSpPr>
            <p:spPr bwMode="auto">
              <a:xfrm>
                <a:off x="4148138" y="2846388"/>
                <a:ext cx="30163" cy="39688"/>
              </a:xfrm>
              <a:custGeom>
                <a:avLst/>
                <a:gdLst>
                  <a:gd name="T0" fmla="*/ 9 w 11"/>
                  <a:gd name="T1" fmla="*/ 15 h 15"/>
                  <a:gd name="T2" fmla="*/ 3 w 11"/>
                  <a:gd name="T3" fmla="*/ 0 h 15"/>
                  <a:gd name="T4" fmla="*/ 9 w 11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cubicBezTo>
                      <a:pt x="2" y="15"/>
                      <a:pt x="0" y="10"/>
                      <a:pt x="3" y="0"/>
                    </a:cubicBezTo>
                    <a:cubicBezTo>
                      <a:pt x="9" y="1"/>
                      <a:pt x="11" y="5"/>
                      <a:pt x="9" y="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3"/>
              <p:cNvSpPr/>
              <p:nvPr/>
            </p:nvSpPr>
            <p:spPr bwMode="auto">
              <a:xfrm>
                <a:off x="4102101" y="3027363"/>
                <a:ext cx="33338" cy="49213"/>
              </a:xfrm>
              <a:custGeom>
                <a:avLst/>
                <a:gdLst>
                  <a:gd name="T0" fmla="*/ 5 w 12"/>
                  <a:gd name="T1" fmla="*/ 0 h 18"/>
                  <a:gd name="T2" fmla="*/ 12 w 12"/>
                  <a:gd name="T3" fmla="*/ 18 h 18"/>
                  <a:gd name="T4" fmla="*/ 5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7" y="7"/>
                      <a:pt x="9" y="12"/>
                      <a:pt x="12" y="18"/>
                    </a:cubicBezTo>
                    <a:cubicBezTo>
                      <a:pt x="4" y="17"/>
                      <a:pt x="0" y="8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24"/>
              <p:cNvSpPr/>
              <p:nvPr/>
            </p:nvSpPr>
            <p:spPr bwMode="auto">
              <a:xfrm>
                <a:off x="4132263" y="2608263"/>
                <a:ext cx="22225" cy="50800"/>
              </a:xfrm>
              <a:custGeom>
                <a:avLst/>
                <a:gdLst>
                  <a:gd name="T0" fmla="*/ 3 w 8"/>
                  <a:gd name="T1" fmla="*/ 0 h 19"/>
                  <a:gd name="T2" fmla="*/ 8 w 8"/>
                  <a:gd name="T3" fmla="*/ 16 h 19"/>
                  <a:gd name="T4" fmla="*/ 7 w 8"/>
                  <a:gd name="T5" fmla="*/ 19 h 19"/>
                  <a:gd name="T6" fmla="*/ 4 w 8"/>
                  <a:gd name="T7" fmla="*/ 17 h 19"/>
                  <a:gd name="T8" fmla="*/ 0 w 8"/>
                  <a:gd name="T9" fmla="*/ 1 h 19"/>
                  <a:gd name="T10" fmla="*/ 3 w 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3" y="0"/>
                    </a:moveTo>
                    <a:cubicBezTo>
                      <a:pt x="5" y="6"/>
                      <a:pt x="7" y="11"/>
                      <a:pt x="8" y="16"/>
                    </a:cubicBezTo>
                    <a:cubicBezTo>
                      <a:pt x="8" y="16"/>
                      <a:pt x="7" y="18"/>
                      <a:pt x="7" y="19"/>
                    </a:cubicBezTo>
                    <a:cubicBezTo>
                      <a:pt x="6" y="18"/>
                      <a:pt x="4" y="18"/>
                      <a:pt x="4" y="17"/>
                    </a:cubicBezTo>
                    <a:cubicBezTo>
                      <a:pt x="2" y="12"/>
                      <a:pt x="1" y="6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25"/>
              <p:cNvSpPr/>
              <p:nvPr/>
            </p:nvSpPr>
            <p:spPr bwMode="auto">
              <a:xfrm>
                <a:off x="4546601" y="2608263"/>
                <a:ext cx="19050" cy="50800"/>
              </a:xfrm>
              <a:custGeom>
                <a:avLst/>
                <a:gdLst>
                  <a:gd name="T0" fmla="*/ 7 w 7"/>
                  <a:gd name="T1" fmla="*/ 1 h 19"/>
                  <a:gd name="T2" fmla="*/ 4 w 7"/>
                  <a:gd name="T3" fmla="*/ 16 h 19"/>
                  <a:gd name="T4" fmla="*/ 1 w 7"/>
                  <a:gd name="T5" fmla="*/ 19 h 19"/>
                  <a:gd name="T6" fmla="*/ 0 w 7"/>
                  <a:gd name="T7" fmla="*/ 15 h 19"/>
                  <a:gd name="T8" fmla="*/ 5 w 7"/>
                  <a:gd name="T9" fmla="*/ 0 h 19"/>
                  <a:gd name="T10" fmla="*/ 7 w 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9">
                    <a:moveTo>
                      <a:pt x="7" y="1"/>
                    </a:moveTo>
                    <a:cubicBezTo>
                      <a:pt x="6" y="6"/>
                      <a:pt x="5" y="11"/>
                      <a:pt x="4" y="16"/>
                    </a:cubicBezTo>
                    <a:cubicBezTo>
                      <a:pt x="4" y="17"/>
                      <a:pt x="2" y="18"/>
                      <a:pt x="1" y="19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1" y="10"/>
                      <a:pt x="3" y="5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26"/>
              <p:cNvSpPr/>
              <p:nvPr/>
            </p:nvSpPr>
            <p:spPr bwMode="auto">
              <a:xfrm>
                <a:off x="4181476" y="2851150"/>
                <a:ext cx="19050" cy="34925"/>
              </a:xfrm>
              <a:custGeom>
                <a:avLst/>
                <a:gdLst>
                  <a:gd name="T0" fmla="*/ 7 w 7"/>
                  <a:gd name="T1" fmla="*/ 13 h 13"/>
                  <a:gd name="T2" fmla="*/ 0 w 7"/>
                  <a:gd name="T3" fmla="*/ 3 h 13"/>
                  <a:gd name="T4" fmla="*/ 2 w 7"/>
                  <a:gd name="T5" fmla="*/ 0 h 13"/>
                  <a:gd name="T6" fmla="*/ 6 w 7"/>
                  <a:gd name="T7" fmla="*/ 3 h 13"/>
                  <a:gd name="T8" fmla="*/ 7 w 7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1" y="12"/>
                      <a:pt x="0" y="8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6" y="2"/>
                      <a:pt x="6" y="3"/>
                    </a:cubicBezTo>
                    <a:cubicBezTo>
                      <a:pt x="7" y="6"/>
                      <a:pt x="7" y="9"/>
                      <a:pt x="7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27"/>
              <p:cNvSpPr/>
              <p:nvPr/>
            </p:nvSpPr>
            <p:spPr bwMode="auto">
              <a:xfrm>
                <a:off x="4465638" y="2590800"/>
                <a:ext cx="23813" cy="38100"/>
              </a:xfrm>
              <a:custGeom>
                <a:avLst/>
                <a:gdLst>
                  <a:gd name="T0" fmla="*/ 6 w 9"/>
                  <a:gd name="T1" fmla="*/ 1 h 14"/>
                  <a:gd name="T2" fmla="*/ 0 w 9"/>
                  <a:gd name="T3" fmla="*/ 14 h 14"/>
                  <a:gd name="T4" fmla="*/ 4 w 9"/>
                  <a:gd name="T5" fmla="*/ 0 h 14"/>
                  <a:gd name="T6" fmla="*/ 6 w 9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9" y="8"/>
                      <a:pt x="7" y="12"/>
                      <a:pt x="0" y="14"/>
                    </a:cubicBezTo>
                    <a:cubicBezTo>
                      <a:pt x="2" y="9"/>
                      <a:pt x="3" y="5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28"/>
              <p:cNvSpPr/>
              <p:nvPr/>
            </p:nvSpPr>
            <p:spPr bwMode="auto">
              <a:xfrm>
                <a:off x="4211638" y="2590800"/>
                <a:ext cx="20638" cy="38100"/>
              </a:xfrm>
              <a:custGeom>
                <a:avLst/>
                <a:gdLst>
                  <a:gd name="T0" fmla="*/ 8 w 8"/>
                  <a:gd name="T1" fmla="*/ 14 h 14"/>
                  <a:gd name="T2" fmla="*/ 5 w 8"/>
                  <a:gd name="T3" fmla="*/ 0 h 14"/>
                  <a:gd name="T4" fmla="*/ 8 w 8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cubicBezTo>
                      <a:pt x="1" y="12"/>
                      <a:pt x="0" y="7"/>
                      <a:pt x="5" y="0"/>
                    </a:cubicBezTo>
                    <a:cubicBezTo>
                      <a:pt x="6" y="5"/>
                      <a:pt x="7" y="9"/>
                      <a:pt x="8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29"/>
              <p:cNvSpPr/>
              <p:nvPr/>
            </p:nvSpPr>
            <p:spPr bwMode="auto">
              <a:xfrm>
                <a:off x="4138613" y="3027363"/>
                <a:ext cx="15875" cy="30163"/>
              </a:xfrm>
              <a:custGeom>
                <a:avLst/>
                <a:gdLst>
                  <a:gd name="T0" fmla="*/ 2 w 6"/>
                  <a:gd name="T1" fmla="*/ 11 h 11"/>
                  <a:gd name="T2" fmla="*/ 0 w 6"/>
                  <a:gd name="T3" fmla="*/ 1 h 11"/>
                  <a:gd name="T4" fmla="*/ 4 w 6"/>
                  <a:gd name="T5" fmla="*/ 0 h 11"/>
                  <a:gd name="T6" fmla="*/ 6 w 6"/>
                  <a:gd name="T7" fmla="*/ 10 h 11"/>
                  <a:gd name="T8" fmla="*/ 2 w 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5" y="4"/>
                      <a:pt x="5" y="7"/>
                      <a:pt x="6" y="10"/>
                    </a:cubicBezTo>
                    <a:cubicBezTo>
                      <a:pt x="5" y="11"/>
                      <a:pt x="3" y="11"/>
                      <a:pt x="2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0"/>
              <p:cNvSpPr/>
              <p:nvPr/>
            </p:nvSpPr>
            <p:spPr bwMode="auto">
              <a:xfrm>
                <a:off x="4511676" y="2605088"/>
                <a:ext cx="19050" cy="34925"/>
              </a:xfrm>
              <a:custGeom>
                <a:avLst/>
                <a:gdLst>
                  <a:gd name="T0" fmla="*/ 0 w 7"/>
                  <a:gd name="T1" fmla="*/ 12 h 13"/>
                  <a:gd name="T2" fmla="*/ 5 w 7"/>
                  <a:gd name="T3" fmla="*/ 0 h 13"/>
                  <a:gd name="T4" fmla="*/ 7 w 7"/>
                  <a:gd name="T5" fmla="*/ 1 h 13"/>
                  <a:gd name="T6" fmla="*/ 3 w 7"/>
                  <a:gd name="T7" fmla="*/ 13 h 13"/>
                  <a:gd name="T8" fmla="*/ 0 w 7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0" y="12"/>
                    </a:moveTo>
                    <a:cubicBezTo>
                      <a:pt x="1" y="8"/>
                      <a:pt x="3" y="4"/>
                      <a:pt x="5" y="0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6" y="5"/>
                      <a:pt x="4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1"/>
              <p:cNvSpPr/>
              <p:nvPr/>
            </p:nvSpPr>
            <p:spPr bwMode="auto">
              <a:xfrm>
                <a:off x="4167188" y="2605088"/>
                <a:ext cx="22225" cy="34925"/>
              </a:xfrm>
              <a:custGeom>
                <a:avLst/>
                <a:gdLst>
                  <a:gd name="T0" fmla="*/ 5 w 8"/>
                  <a:gd name="T1" fmla="*/ 13 h 13"/>
                  <a:gd name="T2" fmla="*/ 0 w 8"/>
                  <a:gd name="T3" fmla="*/ 1 h 13"/>
                  <a:gd name="T4" fmla="*/ 2 w 8"/>
                  <a:gd name="T5" fmla="*/ 0 h 13"/>
                  <a:gd name="T6" fmla="*/ 8 w 8"/>
                  <a:gd name="T7" fmla="*/ 12 h 13"/>
                  <a:gd name="T8" fmla="*/ 5 w 8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3" y="9"/>
                      <a:pt x="1" y="5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4" y="4"/>
                      <a:pt x="6" y="8"/>
                      <a:pt x="8" y="12"/>
                    </a:cubicBezTo>
                    <a:cubicBezTo>
                      <a:pt x="7" y="12"/>
                      <a:pt x="6" y="13"/>
                      <a:pt x="5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2"/>
              <p:cNvSpPr/>
              <p:nvPr/>
            </p:nvSpPr>
            <p:spPr bwMode="auto">
              <a:xfrm>
                <a:off x="4175126" y="3038475"/>
                <a:ext cx="14288" cy="26988"/>
              </a:xfrm>
              <a:custGeom>
                <a:avLst/>
                <a:gdLst>
                  <a:gd name="T0" fmla="*/ 2 w 5"/>
                  <a:gd name="T1" fmla="*/ 10 h 10"/>
                  <a:gd name="T2" fmla="*/ 0 w 5"/>
                  <a:gd name="T3" fmla="*/ 1 h 10"/>
                  <a:gd name="T4" fmla="*/ 1 w 5"/>
                  <a:gd name="T5" fmla="*/ 0 h 10"/>
                  <a:gd name="T6" fmla="*/ 5 w 5"/>
                  <a:gd name="T7" fmla="*/ 2 h 10"/>
                  <a:gd name="T8" fmla="*/ 5 w 5"/>
                  <a:gd name="T9" fmla="*/ 10 h 10"/>
                  <a:gd name="T10" fmla="*/ 2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5" y="5"/>
                      <a:pt x="5" y="7"/>
                      <a:pt x="5" y="10"/>
                    </a:cubicBezTo>
                    <a:cubicBezTo>
                      <a:pt x="4" y="10"/>
                      <a:pt x="3" y="10"/>
                      <a:pt x="2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33"/>
              <p:cNvSpPr/>
              <p:nvPr/>
            </p:nvSpPr>
            <p:spPr bwMode="auto">
              <a:xfrm>
                <a:off x="4573588" y="2628900"/>
                <a:ext cx="22225" cy="34925"/>
              </a:xfrm>
              <a:custGeom>
                <a:avLst/>
                <a:gdLst>
                  <a:gd name="T0" fmla="*/ 0 w 8"/>
                  <a:gd name="T1" fmla="*/ 12 h 13"/>
                  <a:gd name="T2" fmla="*/ 6 w 8"/>
                  <a:gd name="T3" fmla="*/ 0 h 13"/>
                  <a:gd name="T4" fmla="*/ 8 w 8"/>
                  <a:gd name="T5" fmla="*/ 1 h 13"/>
                  <a:gd name="T6" fmla="*/ 3 w 8"/>
                  <a:gd name="T7" fmla="*/ 13 h 13"/>
                  <a:gd name="T8" fmla="*/ 0 w 8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5"/>
                      <a:pt x="5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34"/>
              <p:cNvSpPr/>
              <p:nvPr/>
            </p:nvSpPr>
            <p:spPr bwMode="auto">
              <a:xfrm>
                <a:off x="4108451" y="2628900"/>
                <a:ext cx="19050" cy="33338"/>
              </a:xfrm>
              <a:custGeom>
                <a:avLst/>
                <a:gdLst>
                  <a:gd name="T0" fmla="*/ 0 w 7"/>
                  <a:gd name="T1" fmla="*/ 0 h 12"/>
                  <a:gd name="T2" fmla="*/ 7 w 7"/>
                  <a:gd name="T3" fmla="*/ 12 h 12"/>
                  <a:gd name="T4" fmla="*/ 0 w 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4"/>
                      <a:pt x="4" y="8"/>
                      <a:pt x="7" y="12"/>
                    </a:cubicBezTo>
                    <a:cubicBezTo>
                      <a:pt x="1" y="11"/>
                      <a:pt x="1" y="1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</a:p>
        </p:txBody>
      </p:sp>
      <p:pic>
        <p:nvPicPr>
          <p:cNvPr id="55" name="图片 5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7758" y="410029"/>
            <a:ext cx="7076476" cy="1291297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9DC3E6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60006" y="2207827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097803" y="42521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29196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097803" y="30794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56668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17003" y="42192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17003" y="30465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9300878" y="3599387"/>
            <a:ext cx="1962209" cy="2165328"/>
            <a:chOff x="4427538" y="954088"/>
            <a:chExt cx="3333750" cy="3729038"/>
          </a:xfrm>
        </p:grpSpPr>
        <p:sp>
          <p:nvSpPr>
            <p:cNvPr id="11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978132" y="2685144"/>
            <a:ext cx="2749216" cy="3194894"/>
            <a:chOff x="8724903" y="3030540"/>
            <a:chExt cx="574675" cy="868363"/>
          </a:xfrm>
          <a:solidFill>
            <a:schemeClr val="tx1"/>
          </a:solidFill>
        </p:grpSpPr>
        <p:sp>
          <p:nvSpPr>
            <p:cNvPr id="156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7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avLst/>
              <a:gdLst>
                <a:gd name="T0" fmla="*/ 8 w 153"/>
                <a:gd name="T1" fmla="*/ 136 h 231"/>
                <a:gd name="T2" fmla="*/ 78 w 153"/>
                <a:gd name="T3" fmla="*/ 52 h 231"/>
                <a:gd name="T4" fmla="*/ 72 w 153"/>
                <a:gd name="T5" fmla="*/ 58 h 231"/>
                <a:gd name="T6" fmla="*/ 57 w 153"/>
                <a:gd name="T7" fmla="*/ 210 h 231"/>
                <a:gd name="T8" fmla="*/ 146 w 153"/>
                <a:gd name="T9" fmla="*/ 14 h 231"/>
                <a:gd name="T10" fmla="*/ 37 w 153"/>
                <a:gd name="T11" fmla="*/ 56 h 231"/>
                <a:gd name="T12" fmla="*/ 67 w 153"/>
                <a:gd name="T13" fmla="*/ 56 h 231"/>
                <a:gd name="T14" fmla="*/ 83 w 153"/>
                <a:gd name="T15" fmla="*/ 56 h 231"/>
                <a:gd name="T16" fmla="*/ 113 w 153"/>
                <a:gd name="T17" fmla="*/ 59 h 231"/>
                <a:gd name="T18" fmla="*/ 41 w 153"/>
                <a:gd name="T19" fmla="*/ 64 h 231"/>
                <a:gd name="T20" fmla="*/ 36 w 153"/>
                <a:gd name="T21" fmla="*/ 63 h 231"/>
                <a:gd name="T22" fmla="*/ 39 w 153"/>
                <a:gd name="T23" fmla="*/ 65 h 231"/>
                <a:gd name="T24" fmla="*/ 49 w 153"/>
                <a:gd name="T25" fmla="*/ 66 h 231"/>
                <a:gd name="T26" fmla="*/ 45 w 153"/>
                <a:gd name="T27" fmla="*/ 71 h 231"/>
                <a:gd name="T28" fmla="*/ 21 w 153"/>
                <a:gd name="T29" fmla="*/ 79 h 231"/>
                <a:gd name="T30" fmla="*/ 53 w 153"/>
                <a:gd name="T31" fmla="*/ 73 h 231"/>
                <a:gd name="T32" fmla="*/ 39 w 153"/>
                <a:gd name="T33" fmla="*/ 74 h 231"/>
                <a:gd name="T34" fmla="*/ 59 w 153"/>
                <a:gd name="T35" fmla="*/ 77 h 231"/>
                <a:gd name="T36" fmla="*/ 33 w 153"/>
                <a:gd name="T37" fmla="*/ 78 h 231"/>
                <a:gd name="T38" fmla="*/ 46 w 153"/>
                <a:gd name="T39" fmla="*/ 79 h 231"/>
                <a:gd name="T40" fmla="*/ 65 w 153"/>
                <a:gd name="T41" fmla="*/ 81 h 231"/>
                <a:gd name="T42" fmla="*/ 29 w 153"/>
                <a:gd name="T43" fmla="*/ 86 h 231"/>
                <a:gd name="T44" fmla="*/ 31 w 153"/>
                <a:gd name="T45" fmla="*/ 84 h 231"/>
                <a:gd name="T46" fmla="*/ 55 w 153"/>
                <a:gd name="T47" fmla="*/ 86 h 231"/>
                <a:gd name="T48" fmla="*/ 51 w 153"/>
                <a:gd name="T49" fmla="*/ 90 h 231"/>
                <a:gd name="T50" fmla="*/ 63 w 153"/>
                <a:gd name="T51" fmla="*/ 93 h 231"/>
                <a:gd name="T52" fmla="*/ 66 w 153"/>
                <a:gd name="T53" fmla="*/ 95 h 231"/>
                <a:gd name="T54" fmla="*/ 37 w 153"/>
                <a:gd name="T55" fmla="*/ 98 h 231"/>
                <a:gd name="T56" fmla="*/ 40 w 153"/>
                <a:gd name="T57" fmla="*/ 101 h 231"/>
                <a:gd name="T58" fmla="*/ 41 w 153"/>
                <a:gd name="T59" fmla="*/ 104 h 231"/>
                <a:gd name="T60" fmla="*/ 34 w 153"/>
                <a:gd name="T61" fmla="*/ 105 h 231"/>
                <a:gd name="T62" fmla="*/ 34 w 153"/>
                <a:gd name="T63" fmla="*/ 106 h 231"/>
                <a:gd name="T64" fmla="*/ 43 w 153"/>
                <a:gd name="T65" fmla="*/ 108 h 231"/>
                <a:gd name="T66" fmla="*/ 39 w 153"/>
                <a:gd name="T67" fmla="*/ 113 h 231"/>
                <a:gd name="T68" fmla="*/ 43 w 153"/>
                <a:gd name="T69" fmla="*/ 114 h 231"/>
                <a:gd name="T70" fmla="*/ 63 w 153"/>
                <a:gd name="T71" fmla="*/ 115 h 231"/>
                <a:gd name="T72" fmla="*/ 47 w 153"/>
                <a:gd name="T73" fmla="*/ 118 h 231"/>
                <a:gd name="T74" fmla="*/ 59 w 153"/>
                <a:gd name="T75" fmla="*/ 122 h 231"/>
                <a:gd name="T76" fmla="*/ 47 w 153"/>
                <a:gd name="T77" fmla="*/ 123 h 231"/>
                <a:gd name="T78" fmla="*/ 54 w 153"/>
                <a:gd name="T79" fmla="*/ 126 h 231"/>
                <a:gd name="T80" fmla="*/ 43 w 153"/>
                <a:gd name="T81" fmla="*/ 128 h 231"/>
                <a:gd name="T82" fmla="*/ 58 w 153"/>
                <a:gd name="T83" fmla="*/ 128 h 231"/>
                <a:gd name="T84" fmla="*/ 59 w 153"/>
                <a:gd name="T85" fmla="*/ 134 h 231"/>
                <a:gd name="T86" fmla="*/ 50 w 153"/>
                <a:gd name="T87" fmla="*/ 135 h 231"/>
                <a:gd name="T88" fmla="*/ 53 w 153"/>
                <a:gd name="T89" fmla="*/ 140 h 231"/>
                <a:gd name="T90" fmla="*/ 42 w 153"/>
                <a:gd name="T91" fmla="*/ 144 h 231"/>
                <a:gd name="T92" fmla="*/ 6 w 153"/>
                <a:gd name="T93" fmla="*/ 149 h 231"/>
                <a:gd name="T94" fmla="*/ 64 w 153"/>
                <a:gd name="T95" fmla="*/ 170 h 231"/>
                <a:gd name="T96" fmla="*/ 34 w 153"/>
                <a:gd name="T97" fmla="*/ 157 h 231"/>
                <a:gd name="T98" fmla="*/ 63 w 153"/>
                <a:gd name="T99" fmla="*/ 162 h 231"/>
                <a:gd name="T100" fmla="*/ 31 w 153"/>
                <a:gd name="T101" fmla="*/ 179 h 231"/>
                <a:gd name="T102" fmla="*/ 56 w 153"/>
                <a:gd name="T103" fmla="*/ 174 h 231"/>
                <a:gd name="T104" fmla="*/ 61 w 153"/>
                <a:gd name="T105" fmla="*/ 177 h 231"/>
                <a:gd name="T106" fmla="*/ 31 w 153"/>
                <a:gd name="T107" fmla="*/ 195 h 231"/>
                <a:gd name="T108" fmla="*/ 60 w 153"/>
                <a:gd name="T109" fmla="*/ 187 h 231"/>
                <a:gd name="T110" fmla="*/ 65 w 153"/>
                <a:gd name="T111" fmla="*/ 195 h 231"/>
                <a:gd name="T112" fmla="*/ 57 w 153"/>
                <a:gd name="T113" fmla="*/ 199 h 231"/>
                <a:gd name="T114" fmla="*/ 63 w 153"/>
                <a:gd name="T115" fmla="*/ 206 h 231"/>
                <a:gd name="T116" fmla="*/ 66 w 153"/>
                <a:gd name="T117" fmla="*/ 213 h 231"/>
                <a:gd name="T118" fmla="*/ 35 w 153"/>
                <a:gd name="T119" fmla="*/ 217 h 231"/>
                <a:gd name="T120" fmla="*/ 62 w 153"/>
                <a:gd name="T121" fmla="*/ 220 h 231"/>
                <a:gd name="T122" fmla="*/ 27 w 153"/>
                <a:gd name="T123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" h="231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8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avLst/>
              <a:gdLst>
                <a:gd name="T0" fmla="*/ 24 w 36"/>
                <a:gd name="T1" fmla="*/ 47 h 49"/>
                <a:gd name="T2" fmla="*/ 10 w 36"/>
                <a:gd name="T3" fmla="*/ 2 h 49"/>
                <a:gd name="T4" fmla="*/ 14 w 36"/>
                <a:gd name="T5" fmla="*/ 3 h 49"/>
                <a:gd name="T6" fmla="*/ 14 w 36"/>
                <a:gd name="T7" fmla="*/ 4 h 49"/>
                <a:gd name="T8" fmla="*/ 19 w 36"/>
                <a:gd name="T9" fmla="*/ 6 h 49"/>
                <a:gd name="T10" fmla="*/ 24 w 36"/>
                <a:gd name="T11" fmla="*/ 8 h 49"/>
                <a:gd name="T12" fmla="*/ 17 w 36"/>
                <a:gd name="T13" fmla="*/ 8 h 49"/>
                <a:gd name="T14" fmla="*/ 31 w 36"/>
                <a:gd name="T15" fmla="*/ 12 h 49"/>
                <a:gd name="T16" fmla="*/ 17 w 36"/>
                <a:gd name="T17" fmla="*/ 10 h 49"/>
                <a:gd name="T18" fmla="*/ 22 w 36"/>
                <a:gd name="T19" fmla="*/ 10 h 49"/>
                <a:gd name="T20" fmla="*/ 13 w 36"/>
                <a:gd name="T21" fmla="*/ 13 h 49"/>
                <a:gd name="T22" fmla="*/ 23 w 36"/>
                <a:gd name="T23" fmla="*/ 12 h 49"/>
                <a:gd name="T24" fmla="*/ 21 w 36"/>
                <a:gd name="T25" fmla="*/ 12 h 49"/>
                <a:gd name="T26" fmla="*/ 17 w 36"/>
                <a:gd name="T27" fmla="*/ 12 h 49"/>
                <a:gd name="T28" fmla="*/ 28 w 36"/>
                <a:gd name="T29" fmla="*/ 14 h 49"/>
                <a:gd name="T30" fmla="*/ 5 w 36"/>
                <a:gd name="T31" fmla="*/ 15 h 49"/>
                <a:gd name="T32" fmla="*/ 18 w 36"/>
                <a:gd name="T33" fmla="*/ 15 h 49"/>
                <a:gd name="T34" fmla="*/ 15 w 36"/>
                <a:gd name="T35" fmla="*/ 17 h 49"/>
                <a:gd name="T36" fmla="*/ 13 w 36"/>
                <a:gd name="T37" fmla="*/ 15 h 49"/>
                <a:gd name="T38" fmla="*/ 26 w 36"/>
                <a:gd name="T39" fmla="*/ 16 h 49"/>
                <a:gd name="T40" fmla="*/ 20 w 36"/>
                <a:gd name="T41" fmla="*/ 17 h 49"/>
                <a:gd name="T42" fmla="*/ 29 w 36"/>
                <a:gd name="T43" fmla="*/ 19 h 49"/>
                <a:gd name="T44" fmla="*/ 17 w 36"/>
                <a:gd name="T45" fmla="*/ 18 h 49"/>
                <a:gd name="T46" fmla="*/ 20 w 36"/>
                <a:gd name="T47" fmla="*/ 20 h 49"/>
                <a:gd name="T48" fmla="*/ 27 w 36"/>
                <a:gd name="T49" fmla="*/ 20 h 49"/>
                <a:gd name="T50" fmla="*/ 12 w 36"/>
                <a:gd name="T51" fmla="*/ 21 h 49"/>
                <a:gd name="T52" fmla="*/ 30 w 36"/>
                <a:gd name="T53" fmla="*/ 20 h 49"/>
                <a:gd name="T54" fmla="*/ 26 w 36"/>
                <a:gd name="T55" fmla="*/ 22 h 49"/>
                <a:gd name="T56" fmla="*/ 1 w 36"/>
                <a:gd name="T57" fmla="*/ 26 h 49"/>
                <a:gd name="T58" fmla="*/ 3 w 36"/>
                <a:gd name="T59" fmla="*/ 22 h 49"/>
                <a:gd name="T60" fmla="*/ 6 w 36"/>
                <a:gd name="T61" fmla="*/ 25 h 49"/>
                <a:gd name="T62" fmla="*/ 10 w 36"/>
                <a:gd name="T63" fmla="*/ 23 h 49"/>
                <a:gd name="T64" fmla="*/ 18 w 36"/>
                <a:gd name="T65" fmla="*/ 27 h 49"/>
                <a:gd name="T66" fmla="*/ 11 w 36"/>
                <a:gd name="T67" fmla="*/ 26 h 49"/>
                <a:gd name="T68" fmla="*/ 16 w 36"/>
                <a:gd name="T69" fmla="*/ 25 h 49"/>
                <a:gd name="T70" fmla="*/ 34 w 36"/>
                <a:gd name="T71" fmla="*/ 27 h 49"/>
                <a:gd name="T72" fmla="*/ 19 w 36"/>
                <a:gd name="T73" fmla="*/ 27 h 49"/>
                <a:gd name="T74" fmla="*/ 26 w 36"/>
                <a:gd name="T75" fmla="*/ 29 h 49"/>
                <a:gd name="T76" fmla="*/ 6 w 36"/>
                <a:gd name="T77" fmla="*/ 27 h 49"/>
                <a:gd name="T78" fmla="*/ 11 w 36"/>
                <a:gd name="T79" fmla="*/ 28 h 49"/>
                <a:gd name="T80" fmla="*/ 17 w 36"/>
                <a:gd name="T81" fmla="*/ 30 h 49"/>
                <a:gd name="T82" fmla="*/ 20 w 36"/>
                <a:gd name="T83" fmla="*/ 32 h 49"/>
                <a:gd name="T84" fmla="*/ 24 w 36"/>
                <a:gd name="T85" fmla="*/ 29 h 49"/>
                <a:gd name="T86" fmla="*/ 5 w 36"/>
                <a:gd name="T87" fmla="*/ 30 h 49"/>
                <a:gd name="T88" fmla="*/ 18 w 36"/>
                <a:gd name="T89" fmla="*/ 33 h 49"/>
                <a:gd name="T90" fmla="*/ 17 w 36"/>
                <a:gd name="T91" fmla="*/ 32 h 49"/>
                <a:gd name="T92" fmla="*/ 23 w 36"/>
                <a:gd name="T93" fmla="*/ 32 h 49"/>
                <a:gd name="T94" fmla="*/ 19 w 36"/>
                <a:gd name="T95" fmla="*/ 35 h 49"/>
                <a:gd name="T96" fmla="*/ 16 w 36"/>
                <a:gd name="T97" fmla="*/ 33 h 49"/>
                <a:gd name="T98" fmla="*/ 13 w 36"/>
                <a:gd name="T99" fmla="*/ 36 h 49"/>
                <a:gd name="T100" fmla="*/ 23 w 36"/>
                <a:gd name="T101" fmla="*/ 37 h 49"/>
                <a:gd name="T102" fmla="*/ 18 w 36"/>
                <a:gd name="T103" fmla="*/ 35 h 49"/>
                <a:gd name="T104" fmla="*/ 8 w 36"/>
                <a:gd name="T105" fmla="*/ 38 h 49"/>
                <a:gd name="T106" fmla="*/ 28 w 36"/>
                <a:gd name="T107" fmla="*/ 39 h 49"/>
                <a:gd name="T108" fmla="*/ 19 w 36"/>
                <a:gd name="T109" fmla="*/ 40 h 49"/>
                <a:gd name="T110" fmla="*/ 25 w 36"/>
                <a:gd name="T111" fmla="*/ 42 h 49"/>
                <a:gd name="T112" fmla="*/ 10 w 36"/>
                <a:gd name="T113" fmla="*/ 40 h 49"/>
                <a:gd name="T114" fmla="*/ 17 w 36"/>
                <a:gd name="T115" fmla="*/ 43 h 49"/>
                <a:gd name="T116" fmla="*/ 14 w 36"/>
                <a:gd name="T117" fmla="*/ 45 h 49"/>
                <a:gd name="T118" fmla="*/ 22 w 36"/>
                <a:gd name="T11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9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60" name="任意多边形 15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6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62" name="文本框 16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1060192" y="4122538"/>
            <a:ext cx="2195954" cy="1643551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2015928" y="2037291"/>
            <a:ext cx="3271491" cy="230960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589299" y="2121042"/>
            <a:ext cx="2698523" cy="1980244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10087" y="4114824"/>
            <a:ext cx="2506734" cy="176216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236657" y="2717707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79813" y="2622991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185947" y="4689092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75075" y="4549914"/>
            <a:ext cx="21730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14" name="组合 413"/>
          <p:cNvGrpSpPr/>
          <p:nvPr/>
        </p:nvGrpSpPr>
        <p:grpSpPr>
          <a:xfrm>
            <a:off x="4902425" y="2730407"/>
            <a:ext cx="2719097" cy="3148986"/>
            <a:chOff x="4427538" y="954088"/>
            <a:chExt cx="3333750" cy="3729038"/>
          </a:xfrm>
        </p:grpSpPr>
        <p:sp>
          <p:nvSpPr>
            <p:cNvPr id="415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7" name="组合 456"/>
          <p:cNvGrpSpPr/>
          <p:nvPr/>
        </p:nvGrpSpPr>
        <p:grpSpPr>
          <a:xfrm>
            <a:off x="3863066" y="841828"/>
            <a:ext cx="4540704" cy="1074057"/>
            <a:chOff x="3659868" y="841828"/>
            <a:chExt cx="4540704" cy="1074057"/>
          </a:xfrm>
        </p:grpSpPr>
        <p:sp>
          <p:nvSpPr>
            <p:cNvPr id="458" name="任意多边形 45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6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60" name="文本框 45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54384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90183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520792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11629" y="3037503"/>
            <a:ext cx="5036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92375" y="2651145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54384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90183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520792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619268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619268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76863" y="4945564"/>
            <a:ext cx="5934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637985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773784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804393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871185" y="3064625"/>
            <a:ext cx="5517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637985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773784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804393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902869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902869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861275" y="4932426"/>
            <a:ext cx="58541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8840" y="4521508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933032" y="2632218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926742" y="4592882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86" name="任意多边形 85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8" name="文本框 87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/>
          <p:cNvSpPr txBox="1"/>
          <p:nvPr/>
        </p:nvSpPr>
        <p:spPr>
          <a:xfrm>
            <a:off x="3116138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516942" y="4824660"/>
            <a:ext cx="6548025" cy="107702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40" name="Freeform 140"/>
          <p:cNvSpPr>
            <a:spLocks noEditPoints="1"/>
          </p:cNvSpPr>
          <p:nvPr/>
        </p:nvSpPr>
        <p:spPr bwMode="auto">
          <a:xfrm rot="16862230">
            <a:off x="7072896" y="2371858"/>
            <a:ext cx="3425366" cy="1442551"/>
          </a:xfrm>
          <a:custGeom>
            <a:avLst/>
            <a:gdLst/>
            <a:ahLst/>
            <a:cxnLst>
              <a:cxn ang="0">
                <a:pos x="1197" y="631"/>
              </a:cxn>
              <a:cxn ang="0">
                <a:pos x="1794" y="471"/>
              </a:cxn>
              <a:cxn ang="0">
                <a:pos x="828" y="176"/>
              </a:cxn>
              <a:cxn ang="0">
                <a:pos x="21" y="382"/>
              </a:cxn>
              <a:cxn ang="0">
                <a:pos x="117" y="373"/>
              </a:cxn>
              <a:cxn ang="0">
                <a:pos x="100" y="488"/>
              </a:cxn>
              <a:cxn ang="0">
                <a:pos x="87" y="613"/>
              </a:cxn>
              <a:cxn ang="0">
                <a:pos x="200" y="507"/>
              </a:cxn>
              <a:cxn ang="0">
                <a:pos x="386" y="462"/>
              </a:cxn>
              <a:cxn ang="0">
                <a:pos x="458" y="485"/>
              </a:cxn>
              <a:cxn ang="0">
                <a:pos x="277" y="472"/>
              </a:cxn>
              <a:cxn ang="0">
                <a:pos x="301" y="514"/>
              </a:cxn>
              <a:cxn ang="0">
                <a:pos x="308" y="537"/>
              </a:cxn>
              <a:cxn ang="0">
                <a:pos x="344" y="564"/>
              </a:cxn>
              <a:cxn ang="0">
                <a:pos x="420" y="529"/>
              </a:cxn>
              <a:cxn ang="0">
                <a:pos x="513" y="589"/>
              </a:cxn>
              <a:cxn ang="0">
                <a:pos x="579" y="488"/>
              </a:cxn>
              <a:cxn ang="0">
                <a:pos x="585" y="533"/>
              </a:cxn>
              <a:cxn ang="0">
                <a:pos x="658" y="507"/>
              </a:cxn>
              <a:cxn ang="0">
                <a:pos x="620" y="590"/>
              </a:cxn>
              <a:cxn ang="0">
                <a:pos x="739" y="486"/>
              </a:cxn>
              <a:cxn ang="0">
                <a:pos x="726" y="585"/>
              </a:cxn>
              <a:cxn ang="0">
                <a:pos x="1183" y="491"/>
              </a:cxn>
              <a:cxn ang="0">
                <a:pos x="1027" y="568"/>
              </a:cxn>
              <a:cxn ang="0">
                <a:pos x="867" y="534"/>
              </a:cxn>
              <a:cxn ang="0">
                <a:pos x="749" y="575"/>
              </a:cxn>
              <a:cxn ang="0">
                <a:pos x="812" y="530"/>
              </a:cxn>
              <a:cxn ang="0">
                <a:pos x="849" y="561"/>
              </a:cxn>
              <a:cxn ang="0">
                <a:pos x="881" y="607"/>
              </a:cxn>
              <a:cxn ang="0">
                <a:pos x="970" y="492"/>
              </a:cxn>
              <a:cxn ang="0">
                <a:pos x="1060" y="513"/>
              </a:cxn>
              <a:cxn ang="0">
                <a:pos x="1117" y="507"/>
              </a:cxn>
              <a:cxn ang="0">
                <a:pos x="1078" y="602"/>
              </a:cxn>
              <a:cxn ang="0">
                <a:pos x="1237" y="530"/>
              </a:cxn>
              <a:cxn ang="0">
                <a:pos x="1137" y="610"/>
              </a:cxn>
              <a:cxn ang="0">
                <a:pos x="1241" y="474"/>
              </a:cxn>
              <a:cxn ang="0">
                <a:pos x="1303" y="533"/>
              </a:cxn>
              <a:cxn ang="0">
                <a:pos x="1262" y="573"/>
              </a:cxn>
              <a:cxn ang="0">
                <a:pos x="1196" y="738"/>
              </a:cxn>
              <a:cxn ang="0">
                <a:pos x="1231" y="710"/>
              </a:cxn>
              <a:cxn ang="0">
                <a:pos x="1220" y="796"/>
              </a:cxn>
              <a:cxn ang="0">
                <a:pos x="1342" y="676"/>
              </a:cxn>
              <a:cxn ang="0">
                <a:pos x="1411" y="631"/>
              </a:cxn>
              <a:cxn ang="0">
                <a:pos x="1421" y="634"/>
              </a:cxn>
              <a:cxn ang="0">
                <a:pos x="1539" y="523"/>
              </a:cxn>
              <a:cxn ang="0">
                <a:pos x="1560" y="506"/>
              </a:cxn>
              <a:cxn ang="0">
                <a:pos x="1645" y="450"/>
              </a:cxn>
              <a:cxn ang="0">
                <a:pos x="1616" y="538"/>
              </a:cxn>
              <a:cxn ang="0">
                <a:pos x="1765" y="370"/>
              </a:cxn>
              <a:cxn ang="0">
                <a:pos x="1726" y="491"/>
              </a:cxn>
              <a:cxn ang="0">
                <a:pos x="1799" y="444"/>
              </a:cxn>
              <a:cxn ang="0">
                <a:pos x="1279" y="179"/>
              </a:cxn>
              <a:cxn ang="0">
                <a:pos x="1289" y="104"/>
              </a:cxn>
              <a:cxn ang="0">
                <a:pos x="1201" y="193"/>
              </a:cxn>
              <a:cxn ang="0">
                <a:pos x="1284" y="37"/>
              </a:cxn>
              <a:cxn ang="0">
                <a:pos x="1201" y="86"/>
              </a:cxn>
              <a:cxn ang="0">
                <a:pos x="1106" y="190"/>
              </a:cxn>
              <a:cxn ang="0">
                <a:pos x="1322" y="210"/>
              </a:cxn>
              <a:cxn ang="0">
                <a:pos x="1318" y="478"/>
              </a:cxn>
              <a:cxn ang="0">
                <a:pos x="306" y="202"/>
              </a:cxn>
              <a:cxn ang="0">
                <a:pos x="29" y="430"/>
              </a:cxn>
              <a:cxn ang="0">
                <a:pos x="111" y="214"/>
              </a:cxn>
            </a:cxnLst>
            <a:rect l="0" t="0" r="r" b="b"/>
            <a:pathLst>
              <a:path w="1858" h="840">
                <a:moveTo>
                  <a:pt x="15" y="443"/>
                </a:moveTo>
                <a:lnTo>
                  <a:pt x="15" y="443"/>
                </a:lnTo>
                <a:lnTo>
                  <a:pt x="21" y="467"/>
                </a:lnTo>
                <a:lnTo>
                  <a:pt x="27" y="491"/>
                </a:lnTo>
                <a:lnTo>
                  <a:pt x="35" y="543"/>
                </a:lnTo>
                <a:lnTo>
                  <a:pt x="35" y="543"/>
                </a:lnTo>
                <a:lnTo>
                  <a:pt x="39" y="566"/>
                </a:lnTo>
                <a:lnTo>
                  <a:pt x="45" y="590"/>
                </a:lnTo>
                <a:lnTo>
                  <a:pt x="48" y="602"/>
                </a:lnTo>
                <a:lnTo>
                  <a:pt x="53" y="613"/>
                </a:lnTo>
                <a:lnTo>
                  <a:pt x="58" y="621"/>
                </a:lnTo>
                <a:lnTo>
                  <a:pt x="65" y="628"/>
                </a:lnTo>
                <a:lnTo>
                  <a:pt x="65" y="628"/>
                </a:lnTo>
                <a:lnTo>
                  <a:pt x="94" y="624"/>
                </a:lnTo>
                <a:lnTo>
                  <a:pt x="124" y="621"/>
                </a:lnTo>
                <a:lnTo>
                  <a:pt x="155" y="618"/>
                </a:lnTo>
                <a:lnTo>
                  <a:pt x="185" y="617"/>
                </a:lnTo>
                <a:lnTo>
                  <a:pt x="312" y="614"/>
                </a:lnTo>
                <a:lnTo>
                  <a:pt x="312" y="614"/>
                </a:lnTo>
                <a:lnTo>
                  <a:pt x="415" y="613"/>
                </a:lnTo>
                <a:lnTo>
                  <a:pt x="516" y="613"/>
                </a:lnTo>
                <a:lnTo>
                  <a:pt x="618" y="614"/>
                </a:lnTo>
                <a:lnTo>
                  <a:pt x="719" y="617"/>
                </a:lnTo>
                <a:lnTo>
                  <a:pt x="923" y="623"/>
                </a:lnTo>
                <a:lnTo>
                  <a:pt x="1026" y="625"/>
                </a:lnTo>
                <a:lnTo>
                  <a:pt x="1128" y="627"/>
                </a:lnTo>
                <a:lnTo>
                  <a:pt x="1128" y="627"/>
                </a:lnTo>
                <a:lnTo>
                  <a:pt x="1158" y="625"/>
                </a:lnTo>
                <a:lnTo>
                  <a:pt x="1172" y="627"/>
                </a:lnTo>
                <a:lnTo>
                  <a:pt x="1179" y="630"/>
                </a:lnTo>
                <a:lnTo>
                  <a:pt x="1185" y="632"/>
                </a:lnTo>
                <a:lnTo>
                  <a:pt x="1185" y="632"/>
                </a:lnTo>
                <a:lnTo>
                  <a:pt x="1187" y="625"/>
                </a:lnTo>
                <a:lnTo>
                  <a:pt x="1192" y="618"/>
                </a:lnTo>
                <a:lnTo>
                  <a:pt x="1201" y="604"/>
                </a:lnTo>
                <a:lnTo>
                  <a:pt x="1214" y="592"/>
                </a:lnTo>
                <a:lnTo>
                  <a:pt x="1225" y="582"/>
                </a:lnTo>
                <a:lnTo>
                  <a:pt x="1225" y="582"/>
                </a:lnTo>
                <a:lnTo>
                  <a:pt x="1214" y="600"/>
                </a:lnTo>
                <a:lnTo>
                  <a:pt x="1203" y="618"/>
                </a:lnTo>
                <a:lnTo>
                  <a:pt x="1203" y="618"/>
                </a:lnTo>
                <a:lnTo>
                  <a:pt x="1197" y="631"/>
                </a:lnTo>
                <a:lnTo>
                  <a:pt x="1196" y="637"/>
                </a:lnTo>
                <a:lnTo>
                  <a:pt x="1197" y="638"/>
                </a:lnTo>
                <a:lnTo>
                  <a:pt x="1199" y="637"/>
                </a:lnTo>
                <a:lnTo>
                  <a:pt x="1199" y="637"/>
                </a:lnTo>
                <a:lnTo>
                  <a:pt x="1230" y="607"/>
                </a:lnTo>
                <a:lnTo>
                  <a:pt x="1259" y="578"/>
                </a:lnTo>
                <a:lnTo>
                  <a:pt x="1200" y="661"/>
                </a:lnTo>
                <a:lnTo>
                  <a:pt x="1193" y="627"/>
                </a:lnTo>
                <a:lnTo>
                  <a:pt x="1193" y="627"/>
                </a:lnTo>
                <a:lnTo>
                  <a:pt x="1192" y="631"/>
                </a:lnTo>
                <a:lnTo>
                  <a:pt x="1190" y="634"/>
                </a:lnTo>
                <a:lnTo>
                  <a:pt x="1185" y="638"/>
                </a:lnTo>
                <a:lnTo>
                  <a:pt x="1182" y="640"/>
                </a:lnTo>
                <a:lnTo>
                  <a:pt x="1179" y="642"/>
                </a:lnTo>
                <a:lnTo>
                  <a:pt x="1176" y="647"/>
                </a:lnTo>
                <a:lnTo>
                  <a:pt x="1176" y="652"/>
                </a:lnTo>
                <a:lnTo>
                  <a:pt x="1176" y="652"/>
                </a:lnTo>
                <a:lnTo>
                  <a:pt x="1176" y="677"/>
                </a:lnTo>
                <a:lnTo>
                  <a:pt x="1176" y="703"/>
                </a:lnTo>
                <a:lnTo>
                  <a:pt x="1179" y="728"/>
                </a:lnTo>
                <a:lnTo>
                  <a:pt x="1182" y="752"/>
                </a:lnTo>
                <a:lnTo>
                  <a:pt x="1189" y="797"/>
                </a:lnTo>
                <a:lnTo>
                  <a:pt x="1197" y="840"/>
                </a:lnTo>
                <a:lnTo>
                  <a:pt x="1197" y="840"/>
                </a:lnTo>
                <a:lnTo>
                  <a:pt x="1277" y="794"/>
                </a:lnTo>
                <a:lnTo>
                  <a:pt x="1359" y="748"/>
                </a:lnTo>
                <a:lnTo>
                  <a:pt x="1439" y="701"/>
                </a:lnTo>
                <a:lnTo>
                  <a:pt x="1478" y="677"/>
                </a:lnTo>
                <a:lnTo>
                  <a:pt x="1516" y="654"/>
                </a:lnTo>
                <a:lnTo>
                  <a:pt x="1516" y="654"/>
                </a:lnTo>
                <a:lnTo>
                  <a:pt x="1547" y="632"/>
                </a:lnTo>
                <a:lnTo>
                  <a:pt x="1577" y="610"/>
                </a:lnTo>
                <a:lnTo>
                  <a:pt x="1634" y="568"/>
                </a:lnTo>
                <a:lnTo>
                  <a:pt x="1665" y="547"/>
                </a:lnTo>
                <a:lnTo>
                  <a:pt x="1696" y="529"/>
                </a:lnTo>
                <a:lnTo>
                  <a:pt x="1728" y="510"/>
                </a:lnTo>
                <a:lnTo>
                  <a:pt x="1762" y="495"/>
                </a:lnTo>
                <a:lnTo>
                  <a:pt x="1762" y="495"/>
                </a:lnTo>
                <a:lnTo>
                  <a:pt x="1772" y="489"/>
                </a:lnTo>
                <a:lnTo>
                  <a:pt x="1780" y="485"/>
                </a:lnTo>
                <a:lnTo>
                  <a:pt x="1787" y="478"/>
                </a:lnTo>
                <a:lnTo>
                  <a:pt x="1794" y="471"/>
                </a:lnTo>
                <a:lnTo>
                  <a:pt x="1807" y="457"/>
                </a:lnTo>
                <a:lnTo>
                  <a:pt x="1820" y="441"/>
                </a:lnTo>
                <a:lnTo>
                  <a:pt x="1820" y="441"/>
                </a:lnTo>
                <a:lnTo>
                  <a:pt x="1827" y="403"/>
                </a:lnTo>
                <a:lnTo>
                  <a:pt x="1835" y="366"/>
                </a:lnTo>
                <a:lnTo>
                  <a:pt x="1846" y="329"/>
                </a:lnTo>
                <a:lnTo>
                  <a:pt x="1858" y="294"/>
                </a:lnTo>
                <a:lnTo>
                  <a:pt x="1296" y="2"/>
                </a:lnTo>
                <a:lnTo>
                  <a:pt x="1296" y="2"/>
                </a:lnTo>
                <a:lnTo>
                  <a:pt x="1293" y="0"/>
                </a:lnTo>
                <a:lnTo>
                  <a:pt x="1289" y="3"/>
                </a:lnTo>
                <a:lnTo>
                  <a:pt x="1287" y="6"/>
                </a:lnTo>
                <a:lnTo>
                  <a:pt x="1286" y="9"/>
                </a:lnTo>
                <a:lnTo>
                  <a:pt x="1286" y="9"/>
                </a:lnTo>
                <a:lnTo>
                  <a:pt x="1284" y="11"/>
                </a:lnTo>
                <a:lnTo>
                  <a:pt x="1284" y="11"/>
                </a:lnTo>
                <a:lnTo>
                  <a:pt x="1282" y="9"/>
                </a:lnTo>
                <a:lnTo>
                  <a:pt x="1280" y="4"/>
                </a:lnTo>
                <a:lnTo>
                  <a:pt x="1277" y="4"/>
                </a:lnTo>
                <a:lnTo>
                  <a:pt x="1276" y="4"/>
                </a:lnTo>
                <a:lnTo>
                  <a:pt x="1276" y="4"/>
                </a:lnTo>
                <a:lnTo>
                  <a:pt x="1256" y="21"/>
                </a:lnTo>
                <a:lnTo>
                  <a:pt x="1237" y="37"/>
                </a:lnTo>
                <a:lnTo>
                  <a:pt x="1217" y="51"/>
                </a:lnTo>
                <a:lnTo>
                  <a:pt x="1206" y="56"/>
                </a:lnTo>
                <a:lnTo>
                  <a:pt x="1194" y="62"/>
                </a:lnTo>
                <a:lnTo>
                  <a:pt x="1194" y="62"/>
                </a:lnTo>
                <a:lnTo>
                  <a:pt x="1189" y="65"/>
                </a:lnTo>
                <a:lnTo>
                  <a:pt x="1186" y="69"/>
                </a:lnTo>
                <a:lnTo>
                  <a:pt x="1183" y="73"/>
                </a:lnTo>
                <a:lnTo>
                  <a:pt x="1180" y="79"/>
                </a:lnTo>
                <a:lnTo>
                  <a:pt x="1178" y="91"/>
                </a:lnTo>
                <a:lnTo>
                  <a:pt x="1175" y="104"/>
                </a:lnTo>
                <a:lnTo>
                  <a:pt x="1175" y="104"/>
                </a:lnTo>
                <a:lnTo>
                  <a:pt x="1172" y="122"/>
                </a:lnTo>
                <a:lnTo>
                  <a:pt x="1171" y="142"/>
                </a:lnTo>
                <a:lnTo>
                  <a:pt x="1172" y="160"/>
                </a:lnTo>
                <a:lnTo>
                  <a:pt x="1175" y="179"/>
                </a:lnTo>
                <a:lnTo>
                  <a:pt x="1069" y="179"/>
                </a:lnTo>
                <a:lnTo>
                  <a:pt x="1069" y="179"/>
                </a:lnTo>
                <a:lnTo>
                  <a:pt x="948" y="176"/>
                </a:lnTo>
                <a:lnTo>
                  <a:pt x="828" y="176"/>
                </a:lnTo>
                <a:lnTo>
                  <a:pt x="708" y="177"/>
                </a:lnTo>
                <a:lnTo>
                  <a:pt x="589" y="180"/>
                </a:lnTo>
                <a:lnTo>
                  <a:pt x="353" y="186"/>
                </a:lnTo>
                <a:lnTo>
                  <a:pt x="233" y="188"/>
                </a:lnTo>
                <a:lnTo>
                  <a:pt x="115" y="190"/>
                </a:lnTo>
                <a:lnTo>
                  <a:pt x="115" y="190"/>
                </a:lnTo>
                <a:lnTo>
                  <a:pt x="98" y="210"/>
                </a:lnTo>
                <a:lnTo>
                  <a:pt x="84" y="231"/>
                </a:lnTo>
                <a:lnTo>
                  <a:pt x="55" y="273"/>
                </a:lnTo>
                <a:lnTo>
                  <a:pt x="28" y="318"/>
                </a:lnTo>
                <a:lnTo>
                  <a:pt x="0" y="363"/>
                </a:lnTo>
                <a:lnTo>
                  <a:pt x="0" y="363"/>
                </a:lnTo>
                <a:lnTo>
                  <a:pt x="1" y="378"/>
                </a:lnTo>
                <a:lnTo>
                  <a:pt x="4" y="395"/>
                </a:lnTo>
                <a:lnTo>
                  <a:pt x="8" y="412"/>
                </a:lnTo>
                <a:lnTo>
                  <a:pt x="8" y="420"/>
                </a:lnTo>
                <a:lnTo>
                  <a:pt x="8" y="429"/>
                </a:lnTo>
                <a:lnTo>
                  <a:pt x="8" y="429"/>
                </a:lnTo>
                <a:lnTo>
                  <a:pt x="8" y="436"/>
                </a:lnTo>
                <a:lnTo>
                  <a:pt x="8" y="441"/>
                </a:lnTo>
                <a:lnTo>
                  <a:pt x="10" y="443"/>
                </a:lnTo>
                <a:lnTo>
                  <a:pt x="11" y="444"/>
                </a:lnTo>
                <a:lnTo>
                  <a:pt x="13" y="444"/>
                </a:lnTo>
                <a:lnTo>
                  <a:pt x="15" y="443"/>
                </a:lnTo>
                <a:lnTo>
                  <a:pt x="15" y="443"/>
                </a:lnTo>
                <a:close/>
                <a:moveTo>
                  <a:pt x="32" y="364"/>
                </a:moveTo>
                <a:lnTo>
                  <a:pt x="32" y="364"/>
                </a:lnTo>
                <a:lnTo>
                  <a:pt x="48" y="337"/>
                </a:lnTo>
                <a:lnTo>
                  <a:pt x="66" y="311"/>
                </a:lnTo>
                <a:lnTo>
                  <a:pt x="84" y="287"/>
                </a:lnTo>
                <a:lnTo>
                  <a:pt x="104" y="266"/>
                </a:lnTo>
                <a:lnTo>
                  <a:pt x="104" y="266"/>
                </a:lnTo>
                <a:lnTo>
                  <a:pt x="107" y="266"/>
                </a:lnTo>
                <a:lnTo>
                  <a:pt x="107" y="266"/>
                </a:lnTo>
                <a:lnTo>
                  <a:pt x="79" y="309"/>
                </a:lnTo>
                <a:lnTo>
                  <a:pt x="49" y="356"/>
                </a:lnTo>
                <a:lnTo>
                  <a:pt x="21" y="405"/>
                </a:lnTo>
                <a:lnTo>
                  <a:pt x="21" y="405"/>
                </a:lnTo>
                <a:lnTo>
                  <a:pt x="18" y="399"/>
                </a:lnTo>
                <a:lnTo>
                  <a:pt x="18" y="394"/>
                </a:lnTo>
                <a:lnTo>
                  <a:pt x="20" y="388"/>
                </a:lnTo>
                <a:lnTo>
                  <a:pt x="21" y="382"/>
                </a:lnTo>
                <a:lnTo>
                  <a:pt x="27" y="373"/>
                </a:lnTo>
                <a:lnTo>
                  <a:pt x="32" y="364"/>
                </a:lnTo>
                <a:lnTo>
                  <a:pt x="32" y="364"/>
                </a:lnTo>
                <a:close/>
                <a:moveTo>
                  <a:pt x="135" y="378"/>
                </a:moveTo>
                <a:lnTo>
                  <a:pt x="94" y="425"/>
                </a:lnTo>
                <a:lnTo>
                  <a:pt x="94" y="425"/>
                </a:lnTo>
                <a:lnTo>
                  <a:pt x="104" y="406"/>
                </a:lnTo>
                <a:lnTo>
                  <a:pt x="114" y="389"/>
                </a:lnTo>
                <a:lnTo>
                  <a:pt x="136" y="354"/>
                </a:lnTo>
                <a:lnTo>
                  <a:pt x="136" y="354"/>
                </a:lnTo>
                <a:lnTo>
                  <a:pt x="138" y="356"/>
                </a:lnTo>
                <a:lnTo>
                  <a:pt x="139" y="358"/>
                </a:lnTo>
                <a:lnTo>
                  <a:pt x="140" y="364"/>
                </a:lnTo>
                <a:lnTo>
                  <a:pt x="139" y="371"/>
                </a:lnTo>
                <a:lnTo>
                  <a:pt x="135" y="378"/>
                </a:lnTo>
                <a:lnTo>
                  <a:pt x="135" y="378"/>
                </a:lnTo>
                <a:close/>
                <a:moveTo>
                  <a:pt x="143" y="391"/>
                </a:moveTo>
                <a:lnTo>
                  <a:pt x="143" y="391"/>
                </a:lnTo>
                <a:lnTo>
                  <a:pt x="146" y="396"/>
                </a:lnTo>
                <a:lnTo>
                  <a:pt x="148" y="403"/>
                </a:lnTo>
                <a:lnTo>
                  <a:pt x="146" y="413"/>
                </a:lnTo>
                <a:lnTo>
                  <a:pt x="145" y="417"/>
                </a:lnTo>
                <a:lnTo>
                  <a:pt x="142" y="422"/>
                </a:lnTo>
                <a:lnTo>
                  <a:pt x="96" y="478"/>
                </a:lnTo>
                <a:lnTo>
                  <a:pt x="96" y="478"/>
                </a:lnTo>
                <a:lnTo>
                  <a:pt x="118" y="434"/>
                </a:lnTo>
                <a:lnTo>
                  <a:pt x="143" y="391"/>
                </a:lnTo>
                <a:lnTo>
                  <a:pt x="143" y="391"/>
                </a:lnTo>
                <a:close/>
                <a:moveTo>
                  <a:pt x="129" y="332"/>
                </a:moveTo>
                <a:lnTo>
                  <a:pt x="129" y="332"/>
                </a:lnTo>
                <a:lnTo>
                  <a:pt x="110" y="356"/>
                </a:lnTo>
                <a:lnTo>
                  <a:pt x="90" y="381"/>
                </a:lnTo>
                <a:lnTo>
                  <a:pt x="70" y="406"/>
                </a:lnTo>
                <a:lnTo>
                  <a:pt x="63" y="420"/>
                </a:lnTo>
                <a:lnTo>
                  <a:pt x="56" y="436"/>
                </a:lnTo>
                <a:lnTo>
                  <a:pt x="56" y="436"/>
                </a:lnTo>
                <a:lnTo>
                  <a:pt x="73" y="415"/>
                </a:lnTo>
                <a:lnTo>
                  <a:pt x="90" y="394"/>
                </a:lnTo>
                <a:lnTo>
                  <a:pt x="108" y="373"/>
                </a:lnTo>
                <a:lnTo>
                  <a:pt x="125" y="354"/>
                </a:lnTo>
                <a:lnTo>
                  <a:pt x="125" y="354"/>
                </a:lnTo>
                <a:lnTo>
                  <a:pt x="117" y="373"/>
                </a:lnTo>
                <a:lnTo>
                  <a:pt x="107" y="389"/>
                </a:lnTo>
                <a:lnTo>
                  <a:pt x="84" y="423"/>
                </a:lnTo>
                <a:lnTo>
                  <a:pt x="60" y="455"/>
                </a:lnTo>
                <a:lnTo>
                  <a:pt x="38" y="491"/>
                </a:lnTo>
                <a:lnTo>
                  <a:pt x="38" y="491"/>
                </a:lnTo>
                <a:lnTo>
                  <a:pt x="38" y="478"/>
                </a:lnTo>
                <a:lnTo>
                  <a:pt x="39" y="467"/>
                </a:lnTo>
                <a:lnTo>
                  <a:pt x="44" y="448"/>
                </a:lnTo>
                <a:lnTo>
                  <a:pt x="51" y="430"/>
                </a:lnTo>
                <a:lnTo>
                  <a:pt x="59" y="413"/>
                </a:lnTo>
                <a:lnTo>
                  <a:pt x="124" y="306"/>
                </a:lnTo>
                <a:lnTo>
                  <a:pt x="124" y="306"/>
                </a:lnTo>
                <a:lnTo>
                  <a:pt x="125" y="305"/>
                </a:lnTo>
                <a:lnTo>
                  <a:pt x="126" y="306"/>
                </a:lnTo>
                <a:lnTo>
                  <a:pt x="129" y="315"/>
                </a:lnTo>
                <a:lnTo>
                  <a:pt x="131" y="325"/>
                </a:lnTo>
                <a:lnTo>
                  <a:pt x="131" y="329"/>
                </a:lnTo>
                <a:lnTo>
                  <a:pt x="129" y="332"/>
                </a:lnTo>
                <a:lnTo>
                  <a:pt x="129" y="332"/>
                </a:lnTo>
                <a:close/>
                <a:moveTo>
                  <a:pt x="65" y="479"/>
                </a:moveTo>
                <a:lnTo>
                  <a:pt x="65" y="477"/>
                </a:lnTo>
                <a:lnTo>
                  <a:pt x="65" y="472"/>
                </a:lnTo>
                <a:lnTo>
                  <a:pt x="133" y="395"/>
                </a:lnTo>
                <a:lnTo>
                  <a:pt x="133" y="395"/>
                </a:lnTo>
                <a:lnTo>
                  <a:pt x="111" y="432"/>
                </a:lnTo>
                <a:lnTo>
                  <a:pt x="88" y="468"/>
                </a:lnTo>
                <a:lnTo>
                  <a:pt x="48" y="544"/>
                </a:lnTo>
                <a:lnTo>
                  <a:pt x="48" y="544"/>
                </a:lnTo>
                <a:lnTo>
                  <a:pt x="44" y="533"/>
                </a:lnTo>
                <a:lnTo>
                  <a:pt x="42" y="524"/>
                </a:lnTo>
                <a:lnTo>
                  <a:pt x="44" y="514"/>
                </a:lnTo>
                <a:lnTo>
                  <a:pt x="45" y="506"/>
                </a:lnTo>
                <a:lnTo>
                  <a:pt x="49" y="498"/>
                </a:lnTo>
                <a:lnTo>
                  <a:pt x="53" y="491"/>
                </a:lnTo>
                <a:lnTo>
                  <a:pt x="59" y="485"/>
                </a:lnTo>
                <a:lnTo>
                  <a:pt x="65" y="479"/>
                </a:lnTo>
                <a:lnTo>
                  <a:pt x="65" y="479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65" y="537"/>
                </a:lnTo>
                <a:lnTo>
                  <a:pt x="81" y="512"/>
                </a:lnTo>
                <a:lnTo>
                  <a:pt x="100" y="488"/>
                </a:lnTo>
                <a:lnTo>
                  <a:pt x="118" y="465"/>
                </a:lnTo>
                <a:lnTo>
                  <a:pt x="55" y="581"/>
                </a:lnTo>
                <a:lnTo>
                  <a:pt x="55" y="581"/>
                </a:lnTo>
                <a:lnTo>
                  <a:pt x="53" y="576"/>
                </a:lnTo>
                <a:lnTo>
                  <a:pt x="52" y="571"/>
                </a:lnTo>
                <a:lnTo>
                  <a:pt x="49" y="566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66" y="581"/>
                </a:moveTo>
                <a:lnTo>
                  <a:pt x="66" y="581"/>
                </a:lnTo>
                <a:lnTo>
                  <a:pt x="110" y="500"/>
                </a:lnTo>
                <a:lnTo>
                  <a:pt x="131" y="464"/>
                </a:lnTo>
                <a:lnTo>
                  <a:pt x="153" y="427"/>
                </a:lnTo>
                <a:lnTo>
                  <a:pt x="153" y="427"/>
                </a:lnTo>
                <a:lnTo>
                  <a:pt x="155" y="430"/>
                </a:lnTo>
                <a:lnTo>
                  <a:pt x="155" y="434"/>
                </a:lnTo>
                <a:lnTo>
                  <a:pt x="155" y="439"/>
                </a:lnTo>
                <a:lnTo>
                  <a:pt x="155" y="439"/>
                </a:lnTo>
                <a:lnTo>
                  <a:pt x="131" y="482"/>
                </a:lnTo>
                <a:lnTo>
                  <a:pt x="110" y="526"/>
                </a:lnTo>
                <a:lnTo>
                  <a:pt x="87" y="569"/>
                </a:lnTo>
                <a:lnTo>
                  <a:pt x="65" y="610"/>
                </a:lnTo>
                <a:lnTo>
                  <a:pt x="65" y="610"/>
                </a:lnTo>
                <a:lnTo>
                  <a:pt x="63" y="607"/>
                </a:lnTo>
                <a:lnTo>
                  <a:pt x="62" y="603"/>
                </a:lnTo>
                <a:lnTo>
                  <a:pt x="62" y="595"/>
                </a:lnTo>
                <a:lnTo>
                  <a:pt x="63" y="586"/>
                </a:lnTo>
                <a:lnTo>
                  <a:pt x="66" y="581"/>
                </a:lnTo>
                <a:lnTo>
                  <a:pt x="66" y="581"/>
                </a:lnTo>
                <a:close/>
                <a:moveTo>
                  <a:pt x="84" y="602"/>
                </a:moveTo>
                <a:lnTo>
                  <a:pt x="156" y="460"/>
                </a:lnTo>
                <a:lnTo>
                  <a:pt x="156" y="460"/>
                </a:lnTo>
                <a:lnTo>
                  <a:pt x="159" y="462"/>
                </a:lnTo>
                <a:lnTo>
                  <a:pt x="160" y="464"/>
                </a:lnTo>
                <a:lnTo>
                  <a:pt x="167" y="465"/>
                </a:lnTo>
                <a:lnTo>
                  <a:pt x="173" y="465"/>
                </a:lnTo>
                <a:lnTo>
                  <a:pt x="176" y="467"/>
                </a:lnTo>
                <a:lnTo>
                  <a:pt x="178" y="469"/>
                </a:lnTo>
                <a:lnTo>
                  <a:pt x="90" y="610"/>
                </a:lnTo>
                <a:lnTo>
                  <a:pt x="90" y="610"/>
                </a:lnTo>
                <a:lnTo>
                  <a:pt x="88" y="613"/>
                </a:lnTo>
                <a:lnTo>
                  <a:pt x="87" y="613"/>
                </a:lnTo>
                <a:lnTo>
                  <a:pt x="86" y="613"/>
                </a:lnTo>
                <a:lnTo>
                  <a:pt x="84" y="610"/>
                </a:lnTo>
                <a:lnTo>
                  <a:pt x="84" y="606"/>
                </a:lnTo>
                <a:lnTo>
                  <a:pt x="84" y="602"/>
                </a:lnTo>
                <a:lnTo>
                  <a:pt x="84" y="602"/>
                </a:lnTo>
                <a:close/>
                <a:moveTo>
                  <a:pt x="104" y="610"/>
                </a:moveTo>
                <a:lnTo>
                  <a:pt x="104" y="610"/>
                </a:lnTo>
                <a:lnTo>
                  <a:pt x="124" y="575"/>
                </a:lnTo>
                <a:lnTo>
                  <a:pt x="143" y="541"/>
                </a:lnTo>
                <a:lnTo>
                  <a:pt x="164" y="510"/>
                </a:lnTo>
                <a:lnTo>
                  <a:pt x="187" y="479"/>
                </a:lnTo>
                <a:lnTo>
                  <a:pt x="187" y="479"/>
                </a:lnTo>
                <a:lnTo>
                  <a:pt x="188" y="485"/>
                </a:lnTo>
                <a:lnTo>
                  <a:pt x="187" y="491"/>
                </a:lnTo>
                <a:lnTo>
                  <a:pt x="184" y="496"/>
                </a:lnTo>
                <a:lnTo>
                  <a:pt x="180" y="500"/>
                </a:lnTo>
                <a:lnTo>
                  <a:pt x="180" y="500"/>
                </a:lnTo>
                <a:lnTo>
                  <a:pt x="177" y="503"/>
                </a:lnTo>
                <a:lnTo>
                  <a:pt x="176" y="507"/>
                </a:lnTo>
                <a:lnTo>
                  <a:pt x="174" y="516"/>
                </a:lnTo>
                <a:lnTo>
                  <a:pt x="176" y="519"/>
                </a:lnTo>
                <a:lnTo>
                  <a:pt x="126" y="607"/>
                </a:lnTo>
                <a:lnTo>
                  <a:pt x="126" y="607"/>
                </a:lnTo>
                <a:lnTo>
                  <a:pt x="115" y="607"/>
                </a:lnTo>
                <a:lnTo>
                  <a:pt x="110" y="607"/>
                </a:lnTo>
                <a:lnTo>
                  <a:pt x="104" y="610"/>
                </a:lnTo>
                <a:lnTo>
                  <a:pt x="104" y="610"/>
                </a:lnTo>
                <a:close/>
                <a:moveTo>
                  <a:pt x="140" y="606"/>
                </a:moveTo>
                <a:lnTo>
                  <a:pt x="140" y="606"/>
                </a:lnTo>
                <a:lnTo>
                  <a:pt x="155" y="572"/>
                </a:lnTo>
                <a:lnTo>
                  <a:pt x="170" y="540"/>
                </a:lnTo>
                <a:lnTo>
                  <a:pt x="187" y="506"/>
                </a:lnTo>
                <a:lnTo>
                  <a:pt x="201" y="472"/>
                </a:lnTo>
                <a:lnTo>
                  <a:pt x="201" y="472"/>
                </a:lnTo>
                <a:lnTo>
                  <a:pt x="204" y="469"/>
                </a:lnTo>
                <a:lnTo>
                  <a:pt x="207" y="468"/>
                </a:lnTo>
                <a:lnTo>
                  <a:pt x="215" y="467"/>
                </a:lnTo>
                <a:lnTo>
                  <a:pt x="226" y="468"/>
                </a:lnTo>
                <a:lnTo>
                  <a:pt x="235" y="471"/>
                </a:lnTo>
                <a:lnTo>
                  <a:pt x="235" y="471"/>
                </a:lnTo>
                <a:lnTo>
                  <a:pt x="211" y="495"/>
                </a:lnTo>
                <a:lnTo>
                  <a:pt x="200" y="507"/>
                </a:lnTo>
                <a:lnTo>
                  <a:pt x="190" y="521"/>
                </a:lnTo>
                <a:lnTo>
                  <a:pt x="180" y="534"/>
                </a:lnTo>
                <a:lnTo>
                  <a:pt x="170" y="550"/>
                </a:lnTo>
                <a:lnTo>
                  <a:pt x="162" y="565"/>
                </a:lnTo>
                <a:lnTo>
                  <a:pt x="155" y="581"/>
                </a:lnTo>
                <a:lnTo>
                  <a:pt x="155" y="581"/>
                </a:lnTo>
                <a:lnTo>
                  <a:pt x="191" y="533"/>
                </a:lnTo>
                <a:lnTo>
                  <a:pt x="209" y="509"/>
                </a:lnTo>
                <a:lnTo>
                  <a:pt x="230" y="485"/>
                </a:lnTo>
                <a:lnTo>
                  <a:pt x="223" y="513"/>
                </a:lnTo>
                <a:lnTo>
                  <a:pt x="223" y="513"/>
                </a:lnTo>
                <a:lnTo>
                  <a:pt x="222" y="512"/>
                </a:lnTo>
                <a:lnTo>
                  <a:pt x="221" y="509"/>
                </a:lnTo>
                <a:lnTo>
                  <a:pt x="219" y="510"/>
                </a:lnTo>
                <a:lnTo>
                  <a:pt x="218" y="513"/>
                </a:lnTo>
                <a:lnTo>
                  <a:pt x="218" y="513"/>
                </a:lnTo>
                <a:lnTo>
                  <a:pt x="216" y="519"/>
                </a:lnTo>
                <a:lnTo>
                  <a:pt x="216" y="521"/>
                </a:lnTo>
                <a:lnTo>
                  <a:pt x="216" y="524"/>
                </a:lnTo>
                <a:lnTo>
                  <a:pt x="216" y="524"/>
                </a:lnTo>
                <a:lnTo>
                  <a:pt x="192" y="561"/>
                </a:lnTo>
                <a:lnTo>
                  <a:pt x="180" y="582"/>
                </a:lnTo>
                <a:lnTo>
                  <a:pt x="174" y="592"/>
                </a:lnTo>
                <a:lnTo>
                  <a:pt x="170" y="602"/>
                </a:lnTo>
                <a:lnTo>
                  <a:pt x="140" y="606"/>
                </a:lnTo>
                <a:close/>
                <a:moveTo>
                  <a:pt x="319" y="457"/>
                </a:moveTo>
                <a:lnTo>
                  <a:pt x="236" y="454"/>
                </a:lnTo>
                <a:lnTo>
                  <a:pt x="236" y="454"/>
                </a:lnTo>
                <a:lnTo>
                  <a:pt x="235" y="454"/>
                </a:lnTo>
                <a:lnTo>
                  <a:pt x="233" y="451"/>
                </a:lnTo>
                <a:lnTo>
                  <a:pt x="233" y="451"/>
                </a:lnTo>
                <a:lnTo>
                  <a:pt x="280" y="450"/>
                </a:lnTo>
                <a:lnTo>
                  <a:pt x="325" y="450"/>
                </a:lnTo>
                <a:lnTo>
                  <a:pt x="370" y="453"/>
                </a:lnTo>
                <a:lnTo>
                  <a:pt x="415" y="455"/>
                </a:lnTo>
                <a:lnTo>
                  <a:pt x="504" y="462"/>
                </a:lnTo>
                <a:lnTo>
                  <a:pt x="593" y="471"/>
                </a:lnTo>
                <a:lnTo>
                  <a:pt x="593" y="471"/>
                </a:lnTo>
                <a:lnTo>
                  <a:pt x="558" y="471"/>
                </a:lnTo>
                <a:lnTo>
                  <a:pt x="523" y="471"/>
                </a:lnTo>
                <a:lnTo>
                  <a:pt x="454" y="468"/>
                </a:lnTo>
                <a:lnTo>
                  <a:pt x="386" y="462"/>
                </a:lnTo>
                <a:lnTo>
                  <a:pt x="319" y="457"/>
                </a:lnTo>
                <a:lnTo>
                  <a:pt x="319" y="457"/>
                </a:lnTo>
                <a:close/>
                <a:moveTo>
                  <a:pt x="556" y="486"/>
                </a:moveTo>
                <a:lnTo>
                  <a:pt x="556" y="486"/>
                </a:lnTo>
                <a:lnTo>
                  <a:pt x="521" y="517"/>
                </a:lnTo>
                <a:lnTo>
                  <a:pt x="504" y="534"/>
                </a:lnTo>
                <a:lnTo>
                  <a:pt x="488" y="551"/>
                </a:lnTo>
                <a:lnTo>
                  <a:pt x="488" y="551"/>
                </a:lnTo>
                <a:lnTo>
                  <a:pt x="492" y="543"/>
                </a:lnTo>
                <a:lnTo>
                  <a:pt x="496" y="536"/>
                </a:lnTo>
                <a:lnTo>
                  <a:pt x="507" y="520"/>
                </a:lnTo>
                <a:lnTo>
                  <a:pt x="518" y="505"/>
                </a:lnTo>
                <a:lnTo>
                  <a:pt x="524" y="496"/>
                </a:lnTo>
                <a:lnTo>
                  <a:pt x="530" y="488"/>
                </a:lnTo>
                <a:lnTo>
                  <a:pt x="530" y="488"/>
                </a:lnTo>
                <a:lnTo>
                  <a:pt x="531" y="486"/>
                </a:lnTo>
                <a:lnTo>
                  <a:pt x="533" y="485"/>
                </a:lnTo>
                <a:lnTo>
                  <a:pt x="541" y="485"/>
                </a:lnTo>
                <a:lnTo>
                  <a:pt x="556" y="486"/>
                </a:lnTo>
                <a:lnTo>
                  <a:pt x="556" y="486"/>
                </a:lnTo>
                <a:close/>
                <a:moveTo>
                  <a:pt x="503" y="486"/>
                </a:moveTo>
                <a:lnTo>
                  <a:pt x="503" y="486"/>
                </a:lnTo>
                <a:lnTo>
                  <a:pt x="483" y="502"/>
                </a:lnTo>
                <a:lnTo>
                  <a:pt x="465" y="519"/>
                </a:lnTo>
                <a:lnTo>
                  <a:pt x="448" y="537"/>
                </a:lnTo>
                <a:lnTo>
                  <a:pt x="433" y="558"/>
                </a:lnTo>
                <a:lnTo>
                  <a:pt x="433" y="558"/>
                </a:lnTo>
                <a:lnTo>
                  <a:pt x="443" y="540"/>
                </a:lnTo>
                <a:lnTo>
                  <a:pt x="452" y="524"/>
                </a:lnTo>
                <a:lnTo>
                  <a:pt x="464" y="509"/>
                </a:lnTo>
                <a:lnTo>
                  <a:pt x="474" y="492"/>
                </a:lnTo>
                <a:lnTo>
                  <a:pt x="474" y="492"/>
                </a:lnTo>
                <a:lnTo>
                  <a:pt x="478" y="488"/>
                </a:lnTo>
                <a:lnTo>
                  <a:pt x="479" y="485"/>
                </a:lnTo>
                <a:lnTo>
                  <a:pt x="482" y="484"/>
                </a:lnTo>
                <a:lnTo>
                  <a:pt x="482" y="484"/>
                </a:lnTo>
                <a:lnTo>
                  <a:pt x="488" y="484"/>
                </a:lnTo>
                <a:lnTo>
                  <a:pt x="493" y="485"/>
                </a:lnTo>
                <a:lnTo>
                  <a:pt x="503" y="486"/>
                </a:lnTo>
                <a:lnTo>
                  <a:pt x="503" y="486"/>
                </a:lnTo>
                <a:close/>
                <a:moveTo>
                  <a:pt x="458" y="485"/>
                </a:moveTo>
                <a:lnTo>
                  <a:pt x="458" y="485"/>
                </a:lnTo>
                <a:lnTo>
                  <a:pt x="441" y="498"/>
                </a:lnTo>
                <a:lnTo>
                  <a:pt x="426" y="512"/>
                </a:lnTo>
                <a:lnTo>
                  <a:pt x="410" y="527"/>
                </a:lnTo>
                <a:lnTo>
                  <a:pt x="396" y="543"/>
                </a:lnTo>
                <a:lnTo>
                  <a:pt x="430" y="484"/>
                </a:lnTo>
                <a:lnTo>
                  <a:pt x="430" y="484"/>
                </a:lnTo>
                <a:lnTo>
                  <a:pt x="431" y="482"/>
                </a:lnTo>
                <a:lnTo>
                  <a:pt x="434" y="481"/>
                </a:lnTo>
                <a:lnTo>
                  <a:pt x="441" y="481"/>
                </a:lnTo>
                <a:lnTo>
                  <a:pt x="450" y="482"/>
                </a:lnTo>
                <a:lnTo>
                  <a:pt x="458" y="485"/>
                </a:lnTo>
                <a:lnTo>
                  <a:pt x="458" y="485"/>
                </a:lnTo>
                <a:close/>
                <a:moveTo>
                  <a:pt x="407" y="479"/>
                </a:moveTo>
                <a:lnTo>
                  <a:pt x="407" y="479"/>
                </a:lnTo>
                <a:lnTo>
                  <a:pt x="393" y="492"/>
                </a:lnTo>
                <a:lnTo>
                  <a:pt x="381" y="506"/>
                </a:lnTo>
                <a:lnTo>
                  <a:pt x="355" y="533"/>
                </a:lnTo>
                <a:lnTo>
                  <a:pt x="355" y="533"/>
                </a:lnTo>
                <a:lnTo>
                  <a:pt x="364" y="520"/>
                </a:lnTo>
                <a:lnTo>
                  <a:pt x="374" y="506"/>
                </a:lnTo>
                <a:lnTo>
                  <a:pt x="382" y="492"/>
                </a:lnTo>
                <a:lnTo>
                  <a:pt x="391" y="479"/>
                </a:lnTo>
                <a:lnTo>
                  <a:pt x="407" y="479"/>
                </a:lnTo>
                <a:close/>
                <a:moveTo>
                  <a:pt x="332" y="469"/>
                </a:moveTo>
                <a:lnTo>
                  <a:pt x="332" y="469"/>
                </a:lnTo>
                <a:lnTo>
                  <a:pt x="315" y="486"/>
                </a:lnTo>
                <a:lnTo>
                  <a:pt x="298" y="505"/>
                </a:lnTo>
                <a:lnTo>
                  <a:pt x="282" y="523"/>
                </a:lnTo>
                <a:lnTo>
                  <a:pt x="267" y="541"/>
                </a:lnTo>
                <a:lnTo>
                  <a:pt x="302" y="471"/>
                </a:lnTo>
                <a:lnTo>
                  <a:pt x="302" y="471"/>
                </a:lnTo>
                <a:lnTo>
                  <a:pt x="313" y="471"/>
                </a:lnTo>
                <a:lnTo>
                  <a:pt x="332" y="469"/>
                </a:lnTo>
                <a:lnTo>
                  <a:pt x="332" y="469"/>
                </a:lnTo>
                <a:close/>
                <a:moveTo>
                  <a:pt x="244" y="482"/>
                </a:moveTo>
                <a:lnTo>
                  <a:pt x="244" y="482"/>
                </a:lnTo>
                <a:lnTo>
                  <a:pt x="249" y="475"/>
                </a:lnTo>
                <a:lnTo>
                  <a:pt x="253" y="472"/>
                </a:lnTo>
                <a:lnTo>
                  <a:pt x="257" y="472"/>
                </a:lnTo>
                <a:lnTo>
                  <a:pt x="261" y="472"/>
                </a:lnTo>
                <a:lnTo>
                  <a:pt x="261" y="472"/>
                </a:lnTo>
                <a:lnTo>
                  <a:pt x="277" y="472"/>
                </a:lnTo>
                <a:lnTo>
                  <a:pt x="294" y="471"/>
                </a:lnTo>
                <a:lnTo>
                  <a:pt x="294" y="471"/>
                </a:lnTo>
                <a:lnTo>
                  <a:pt x="268" y="498"/>
                </a:lnTo>
                <a:lnTo>
                  <a:pt x="244" y="526"/>
                </a:lnTo>
                <a:lnTo>
                  <a:pt x="223" y="554"/>
                </a:lnTo>
                <a:lnTo>
                  <a:pt x="202" y="585"/>
                </a:lnTo>
                <a:lnTo>
                  <a:pt x="202" y="585"/>
                </a:lnTo>
                <a:lnTo>
                  <a:pt x="198" y="589"/>
                </a:lnTo>
                <a:lnTo>
                  <a:pt x="194" y="595"/>
                </a:lnTo>
                <a:lnTo>
                  <a:pt x="187" y="599"/>
                </a:lnTo>
                <a:lnTo>
                  <a:pt x="180" y="602"/>
                </a:lnTo>
                <a:lnTo>
                  <a:pt x="244" y="482"/>
                </a:lnTo>
                <a:close/>
                <a:moveTo>
                  <a:pt x="195" y="600"/>
                </a:moveTo>
                <a:lnTo>
                  <a:pt x="274" y="502"/>
                </a:lnTo>
                <a:lnTo>
                  <a:pt x="274" y="502"/>
                </a:lnTo>
                <a:lnTo>
                  <a:pt x="275" y="510"/>
                </a:lnTo>
                <a:lnTo>
                  <a:pt x="274" y="517"/>
                </a:lnTo>
                <a:lnTo>
                  <a:pt x="273" y="520"/>
                </a:lnTo>
                <a:lnTo>
                  <a:pt x="270" y="521"/>
                </a:lnTo>
                <a:lnTo>
                  <a:pt x="270" y="521"/>
                </a:lnTo>
                <a:lnTo>
                  <a:pt x="270" y="519"/>
                </a:lnTo>
                <a:lnTo>
                  <a:pt x="270" y="519"/>
                </a:lnTo>
                <a:lnTo>
                  <a:pt x="267" y="520"/>
                </a:lnTo>
                <a:lnTo>
                  <a:pt x="266" y="523"/>
                </a:lnTo>
                <a:lnTo>
                  <a:pt x="264" y="524"/>
                </a:lnTo>
                <a:lnTo>
                  <a:pt x="266" y="526"/>
                </a:lnTo>
                <a:lnTo>
                  <a:pt x="225" y="600"/>
                </a:lnTo>
                <a:lnTo>
                  <a:pt x="225" y="600"/>
                </a:lnTo>
                <a:lnTo>
                  <a:pt x="223" y="602"/>
                </a:lnTo>
                <a:lnTo>
                  <a:pt x="219" y="603"/>
                </a:lnTo>
                <a:lnTo>
                  <a:pt x="212" y="603"/>
                </a:lnTo>
                <a:lnTo>
                  <a:pt x="195" y="600"/>
                </a:lnTo>
                <a:lnTo>
                  <a:pt x="195" y="600"/>
                </a:lnTo>
                <a:close/>
                <a:moveTo>
                  <a:pt x="237" y="599"/>
                </a:moveTo>
                <a:lnTo>
                  <a:pt x="251" y="575"/>
                </a:lnTo>
                <a:lnTo>
                  <a:pt x="251" y="575"/>
                </a:lnTo>
                <a:lnTo>
                  <a:pt x="254" y="575"/>
                </a:lnTo>
                <a:lnTo>
                  <a:pt x="257" y="572"/>
                </a:lnTo>
                <a:lnTo>
                  <a:pt x="257" y="572"/>
                </a:lnTo>
                <a:lnTo>
                  <a:pt x="270" y="552"/>
                </a:lnTo>
                <a:lnTo>
                  <a:pt x="285" y="533"/>
                </a:lnTo>
                <a:lnTo>
                  <a:pt x="301" y="514"/>
                </a:lnTo>
                <a:lnTo>
                  <a:pt x="318" y="496"/>
                </a:lnTo>
                <a:lnTo>
                  <a:pt x="318" y="496"/>
                </a:lnTo>
                <a:lnTo>
                  <a:pt x="318" y="500"/>
                </a:lnTo>
                <a:lnTo>
                  <a:pt x="318" y="500"/>
                </a:lnTo>
                <a:lnTo>
                  <a:pt x="306" y="523"/>
                </a:lnTo>
                <a:lnTo>
                  <a:pt x="295" y="545"/>
                </a:lnTo>
                <a:lnTo>
                  <a:pt x="268" y="590"/>
                </a:lnTo>
                <a:lnTo>
                  <a:pt x="268" y="590"/>
                </a:lnTo>
                <a:lnTo>
                  <a:pt x="266" y="595"/>
                </a:lnTo>
                <a:lnTo>
                  <a:pt x="261" y="597"/>
                </a:lnTo>
                <a:lnTo>
                  <a:pt x="259" y="599"/>
                </a:lnTo>
                <a:lnTo>
                  <a:pt x="254" y="599"/>
                </a:lnTo>
                <a:lnTo>
                  <a:pt x="246" y="599"/>
                </a:lnTo>
                <a:lnTo>
                  <a:pt x="237" y="599"/>
                </a:lnTo>
                <a:lnTo>
                  <a:pt x="237" y="599"/>
                </a:lnTo>
                <a:close/>
                <a:moveTo>
                  <a:pt x="305" y="599"/>
                </a:moveTo>
                <a:lnTo>
                  <a:pt x="305" y="599"/>
                </a:lnTo>
                <a:lnTo>
                  <a:pt x="289" y="599"/>
                </a:lnTo>
                <a:lnTo>
                  <a:pt x="271" y="602"/>
                </a:lnTo>
                <a:lnTo>
                  <a:pt x="298" y="562"/>
                </a:lnTo>
                <a:lnTo>
                  <a:pt x="298" y="562"/>
                </a:lnTo>
                <a:lnTo>
                  <a:pt x="296" y="561"/>
                </a:lnTo>
                <a:lnTo>
                  <a:pt x="295" y="559"/>
                </a:lnTo>
                <a:lnTo>
                  <a:pt x="295" y="559"/>
                </a:lnTo>
                <a:lnTo>
                  <a:pt x="298" y="554"/>
                </a:lnTo>
                <a:lnTo>
                  <a:pt x="301" y="548"/>
                </a:lnTo>
                <a:lnTo>
                  <a:pt x="305" y="543"/>
                </a:lnTo>
                <a:lnTo>
                  <a:pt x="308" y="537"/>
                </a:lnTo>
                <a:lnTo>
                  <a:pt x="308" y="537"/>
                </a:lnTo>
                <a:lnTo>
                  <a:pt x="318" y="521"/>
                </a:lnTo>
                <a:lnTo>
                  <a:pt x="325" y="506"/>
                </a:lnTo>
                <a:lnTo>
                  <a:pt x="340" y="472"/>
                </a:lnTo>
                <a:lnTo>
                  <a:pt x="340" y="472"/>
                </a:lnTo>
                <a:lnTo>
                  <a:pt x="346" y="474"/>
                </a:lnTo>
                <a:lnTo>
                  <a:pt x="353" y="474"/>
                </a:lnTo>
                <a:lnTo>
                  <a:pt x="360" y="475"/>
                </a:lnTo>
                <a:lnTo>
                  <a:pt x="367" y="477"/>
                </a:lnTo>
                <a:lnTo>
                  <a:pt x="367" y="477"/>
                </a:lnTo>
                <a:lnTo>
                  <a:pt x="351" y="491"/>
                </a:lnTo>
                <a:lnTo>
                  <a:pt x="337" y="506"/>
                </a:lnTo>
                <a:lnTo>
                  <a:pt x="308" y="537"/>
                </a:lnTo>
                <a:lnTo>
                  <a:pt x="308" y="537"/>
                </a:lnTo>
                <a:lnTo>
                  <a:pt x="308" y="538"/>
                </a:lnTo>
                <a:lnTo>
                  <a:pt x="309" y="541"/>
                </a:lnTo>
                <a:lnTo>
                  <a:pt x="309" y="541"/>
                </a:lnTo>
                <a:lnTo>
                  <a:pt x="303" y="551"/>
                </a:lnTo>
                <a:lnTo>
                  <a:pt x="301" y="562"/>
                </a:lnTo>
                <a:lnTo>
                  <a:pt x="301" y="562"/>
                </a:lnTo>
                <a:lnTo>
                  <a:pt x="318" y="540"/>
                </a:lnTo>
                <a:lnTo>
                  <a:pt x="337" y="517"/>
                </a:lnTo>
                <a:lnTo>
                  <a:pt x="358" y="496"/>
                </a:lnTo>
                <a:lnTo>
                  <a:pt x="370" y="486"/>
                </a:lnTo>
                <a:lnTo>
                  <a:pt x="382" y="477"/>
                </a:lnTo>
                <a:lnTo>
                  <a:pt x="382" y="477"/>
                </a:lnTo>
                <a:lnTo>
                  <a:pt x="379" y="484"/>
                </a:lnTo>
                <a:lnTo>
                  <a:pt x="377" y="489"/>
                </a:lnTo>
                <a:lnTo>
                  <a:pt x="368" y="499"/>
                </a:lnTo>
                <a:lnTo>
                  <a:pt x="361" y="509"/>
                </a:lnTo>
                <a:lnTo>
                  <a:pt x="354" y="520"/>
                </a:lnTo>
                <a:lnTo>
                  <a:pt x="355" y="523"/>
                </a:lnTo>
                <a:lnTo>
                  <a:pt x="355" y="523"/>
                </a:lnTo>
                <a:lnTo>
                  <a:pt x="343" y="540"/>
                </a:lnTo>
                <a:lnTo>
                  <a:pt x="329" y="558"/>
                </a:lnTo>
                <a:lnTo>
                  <a:pt x="316" y="579"/>
                </a:lnTo>
                <a:lnTo>
                  <a:pt x="305" y="599"/>
                </a:lnTo>
                <a:lnTo>
                  <a:pt x="305" y="599"/>
                </a:lnTo>
                <a:close/>
                <a:moveTo>
                  <a:pt x="319" y="602"/>
                </a:moveTo>
                <a:lnTo>
                  <a:pt x="319" y="602"/>
                </a:lnTo>
                <a:lnTo>
                  <a:pt x="322" y="595"/>
                </a:lnTo>
                <a:lnTo>
                  <a:pt x="325" y="588"/>
                </a:lnTo>
                <a:lnTo>
                  <a:pt x="327" y="581"/>
                </a:lnTo>
                <a:lnTo>
                  <a:pt x="334" y="576"/>
                </a:lnTo>
                <a:lnTo>
                  <a:pt x="333" y="573"/>
                </a:lnTo>
                <a:lnTo>
                  <a:pt x="333" y="573"/>
                </a:lnTo>
                <a:lnTo>
                  <a:pt x="334" y="566"/>
                </a:lnTo>
                <a:lnTo>
                  <a:pt x="336" y="564"/>
                </a:lnTo>
                <a:lnTo>
                  <a:pt x="339" y="562"/>
                </a:lnTo>
                <a:lnTo>
                  <a:pt x="339" y="562"/>
                </a:lnTo>
                <a:lnTo>
                  <a:pt x="337" y="566"/>
                </a:lnTo>
                <a:lnTo>
                  <a:pt x="337" y="568"/>
                </a:lnTo>
                <a:lnTo>
                  <a:pt x="339" y="568"/>
                </a:lnTo>
                <a:lnTo>
                  <a:pt x="343" y="565"/>
                </a:lnTo>
                <a:lnTo>
                  <a:pt x="344" y="564"/>
                </a:lnTo>
                <a:lnTo>
                  <a:pt x="344" y="564"/>
                </a:lnTo>
                <a:lnTo>
                  <a:pt x="363" y="541"/>
                </a:lnTo>
                <a:lnTo>
                  <a:pt x="381" y="520"/>
                </a:lnTo>
                <a:lnTo>
                  <a:pt x="399" y="500"/>
                </a:lnTo>
                <a:lnTo>
                  <a:pt x="419" y="482"/>
                </a:lnTo>
                <a:lnTo>
                  <a:pt x="419" y="482"/>
                </a:lnTo>
                <a:lnTo>
                  <a:pt x="420" y="482"/>
                </a:lnTo>
                <a:lnTo>
                  <a:pt x="420" y="482"/>
                </a:lnTo>
                <a:lnTo>
                  <a:pt x="419" y="488"/>
                </a:lnTo>
                <a:lnTo>
                  <a:pt x="416" y="499"/>
                </a:lnTo>
                <a:lnTo>
                  <a:pt x="416" y="499"/>
                </a:lnTo>
                <a:lnTo>
                  <a:pt x="413" y="499"/>
                </a:lnTo>
                <a:lnTo>
                  <a:pt x="412" y="500"/>
                </a:lnTo>
                <a:lnTo>
                  <a:pt x="406" y="506"/>
                </a:lnTo>
                <a:lnTo>
                  <a:pt x="402" y="513"/>
                </a:lnTo>
                <a:lnTo>
                  <a:pt x="399" y="521"/>
                </a:lnTo>
                <a:lnTo>
                  <a:pt x="400" y="524"/>
                </a:lnTo>
                <a:lnTo>
                  <a:pt x="400" y="524"/>
                </a:lnTo>
                <a:lnTo>
                  <a:pt x="386" y="541"/>
                </a:lnTo>
                <a:lnTo>
                  <a:pt x="372" y="561"/>
                </a:lnTo>
                <a:lnTo>
                  <a:pt x="360" y="582"/>
                </a:lnTo>
                <a:lnTo>
                  <a:pt x="347" y="602"/>
                </a:lnTo>
                <a:lnTo>
                  <a:pt x="319" y="602"/>
                </a:lnTo>
                <a:close/>
                <a:moveTo>
                  <a:pt x="361" y="602"/>
                </a:moveTo>
                <a:lnTo>
                  <a:pt x="361" y="602"/>
                </a:lnTo>
                <a:lnTo>
                  <a:pt x="363" y="597"/>
                </a:lnTo>
                <a:lnTo>
                  <a:pt x="365" y="593"/>
                </a:lnTo>
                <a:lnTo>
                  <a:pt x="371" y="585"/>
                </a:lnTo>
                <a:lnTo>
                  <a:pt x="378" y="578"/>
                </a:lnTo>
                <a:lnTo>
                  <a:pt x="384" y="569"/>
                </a:lnTo>
                <a:lnTo>
                  <a:pt x="379" y="571"/>
                </a:lnTo>
                <a:lnTo>
                  <a:pt x="379" y="571"/>
                </a:lnTo>
                <a:lnTo>
                  <a:pt x="381" y="565"/>
                </a:lnTo>
                <a:lnTo>
                  <a:pt x="384" y="561"/>
                </a:lnTo>
                <a:lnTo>
                  <a:pt x="389" y="552"/>
                </a:lnTo>
                <a:lnTo>
                  <a:pt x="389" y="552"/>
                </a:lnTo>
                <a:lnTo>
                  <a:pt x="389" y="557"/>
                </a:lnTo>
                <a:lnTo>
                  <a:pt x="388" y="559"/>
                </a:lnTo>
                <a:lnTo>
                  <a:pt x="385" y="564"/>
                </a:lnTo>
                <a:lnTo>
                  <a:pt x="384" y="569"/>
                </a:lnTo>
                <a:lnTo>
                  <a:pt x="384" y="569"/>
                </a:lnTo>
                <a:lnTo>
                  <a:pt x="402" y="548"/>
                </a:lnTo>
                <a:lnTo>
                  <a:pt x="420" y="529"/>
                </a:lnTo>
                <a:lnTo>
                  <a:pt x="441" y="507"/>
                </a:lnTo>
                <a:lnTo>
                  <a:pt x="452" y="499"/>
                </a:lnTo>
                <a:lnTo>
                  <a:pt x="465" y="491"/>
                </a:lnTo>
                <a:lnTo>
                  <a:pt x="465" y="491"/>
                </a:lnTo>
                <a:lnTo>
                  <a:pt x="459" y="500"/>
                </a:lnTo>
                <a:lnTo>
                  <a:pt x="455" y="509"/>
                </a:lnTo>
                <a:lnTo>
                  <a:pt x="452" y="516"/>
                </a:lnTo>
                <a:lnTo>
                  <a:pt x="447" y="523"/>
                </a:lnTo>
                <a:lnTo>
                  <a:pt x="447" y="523"/>
                </a:lnTo>
                <a:lnTo>
                  <a:pt x="445" y="519"/>
                </a:lnTo>
                <a:lnTo>
                  <a:pt x="445" y="521"/>
                </a:lnTo>
                <a:lnTo>
                  <a:pt x="445" y="521"/>
                </a:lnTo>
                <a:lnTo>
                  <a:pt x="443" y="523"/>
                </a:lnTo>
                <a:lnTo>
                  <a:pt x="443" y="524"/>
                </a:lnTo>
                <a:lnTo>
                  <a:pt x="444" y="529"/>
                </a:lnTo>
                <a:lnTo>
                  <a:pt x="444" y="529"/>
                </a:lnTo>
                <a:lnTo>
                  <a:pt x="434" y="543"/>
                </a:lnTo>
                <a:lnTo>
                  <a:pt x="423" y="557"/>
                </a:lnTo>
                <a:lnTo>
                  <a:pt x="413" y="571"/>
                </a:lnTo>
                <a:lnTo>
                  <a:pt x="403" y="586"/>
                </a:lnTo>
                <a:lnTo>
                  <a:pt x="403" y="586"/>
                </a:lnTo>
                <a:lnTo>
                  <a:pt x="403" y="590"/>
                </a:lnTo>
                <a:lnTo>
                  <a:pt x="403" y="596"/>
                </a:lnTo>
                <a:lnTo>
                  <a:pt x="403" y="597"/>
                </a:lnTo>
                <a:lnTo>
                  <a:pt x="405" y="599"/>
                </a:lnTo>
                <a:lnTo>
                  <a:pt x="406" y="597"/>
                </a:lnTo>
                <a:lnTo>
                  <a:pt x="407" y="596"/>
                </a:lnTo>
                <a:lnTo>
                  <a:pt x="407" y="596"/>
                </a:lnTo>
                <a:lnTo>
                  <a:pt x="419" y="579"/>
                </a:lnTo>
                <a:lnTo>
                  <a:pt x="430" y="565"/>
                </a:lnTo>
                <a:lnTo>
                  <a:pt x="443" y="551"/>
                </a:lnTo>
                <a:lnTo>
                  <a:pt x="455" y="537"/>
                </a:lnTo>
                <a:lnTo>
                  <a:pt x="469" y="524"/>
                </a:lnTo>
                <a:lnTo>
                  <a:pt x="485" y="513"/>
                </a:lnTo>
                <a:lnTo>
                  <a:pt x="516" y="491"/>
                </a:lnTo>
                <a:lnTo>
                  <a:pt x="444" y="603"/>
                </a:lnTo>
                <a:lnTo>
                  <a:pt x="444" y="603"/>
                </a:lnTo>
                <a:lnTo>
                  <a:pt x="402" y="602"/>
                </a:lnTo>
                <a:lnTo>
                  <a:pt x="381" y="602"/>
                </a:lnTo>
                <a:lnTo>
                  <a:pt x="361" y="602"/>
                </a:lnTo>
                <a:lnTo>
                  <a:pt x="361" y="602"/>
                </a:lnTo>
                <a:close/>
                <a:moveTo>
                  <a:pt x="513" y="589"/>
                </a:moveTo>
                <a:lnTo>
                  <a:pt x="513" y="589"/>
                </a:lnTo>
                <a:lnTo>
                  <a:pt x="520" y="578"/>
                </a:lnTo>
                <a:lnTo>
                  <a:pt x="527" y="565"/>
                </a:lnTo>
                <a:lnTo>
                  <a:pt x="533" y="552"/>
                </a:lnTo>
                <a:lnTo>
                  <a:pt x="538" y="537"/>
                </a:lnTo>
                <a:lnTo>
                  <a:pt x="538" y="537"/>
                </a:lnTo>
                <a:lnTo>
                  <a:pt x="526" y="551"/>
                </a:lnTo>
                <a:lnTo>
                  <a:pt x="514" y="566"/>
                </a:lnTo>
                <a:lnTo>
                  <a:pt x="503" y="583"/>
                </a:lnTo>
                <a:lnTo>
                  <a:pt x="495" y="602"/>
                </a:lnTo>
                <a:lnTo>
                  <a:pt x="461" y="600"/>
                </a:lnTo>
                <a:lnTo>
                  <a:pt x="461" y="600"/>
                </a:lnTo>
                <a:lnTo>
                  <a:pt x="465" y="593"/>
                </a:lnTo>
                <a:lnTo>
                  <a:pt x="469" y="588"/>
                </a:lnTo>
                <a:lnTo>
                  <a:pt x="475" y="582"/>
                </a:lnTo>
                <a:lnTo>
                  <a:pt x="479" y="575"/>
                </a:lnTo>
                <a:lnTo>
                  <a:pt x="483" y="571"/>
                </a:lnTo>
                <a:lnTo>
                  <a:pt x="479" y="571"/>
                </a:lnTo>
                <a:lnTo>
                  <a:pt x="479" y="571"/>
                </a:lnTo>
                <a:lnTo>
                  <a:pt x="479" y="566"/>
                </a:lnTo>
                <a:lnTo>
                  <a:pt x="481" y="562"/>
                </a:lnTo>
                <a:lnTo>
                  <a:pt x="483" y="558"/>
                </a:lnTo>
                <a:lnTo>
                  <a:pt x="489" y="558"/>
                </a:lnTo>
                <a:lnTo>
                  <a:pt x="483" y="571"/>
                </a:lnTo>
                <a:lnTo>
                  <a:pt x="483" y="571"/>
                </a:lnTo>
                <a:lnTo>
                  <a:pt x="500" y="551"/>
                </a:lnTo>
                <a:lnTo>
                  <a:pt x="520" y="530"/>
                </a:lnTo>
                <a:lnTo>
                  <a:pt x="541" y="510"/>
                </a:lnTo>
                <a:lnTo>
                  <a:pt x="563" y="492"/>
                </a:lnTo>
                <a:lnTo>
                  <a:pt x="552" y="514"/>
                </a:lnTo>
                <a:lnTo>
                  <a:pt x="552" y="514"/>
                </a:lnTo>
                <a:lnTo>
                  <a:pt x="547" y="519"/>
                </a:lnTo>
                <a:lnTo>
                  <a:pt x="541" y="524"/>
                </a:lnTo>
                <a:lnTo>
                  <a:pt x="540" y="527"/>
                </a:lnTo>
                <a:lnTo>
                  <a:pt x="538" y="531"/>
                </a:lnTo>
                <a:lnTo>
                  <a:pt x="540" y="534"/>
                </a:lnTo>
                <a:lnTo>
                  <a:pt x="542" y="537"/>
                </a:lnTo>
                <a:lnTo>
                  <a:pt x="542" y="537"/>
                </a:lnTo>
                <a:lnTo>
                  <a:pt x="551" y="526"/>
                </a:lnTo>
                <a:lnTo>
                  <a:pt x="562" y="513"/>
                </a:lnTo>
                <a:lnTo>
                  <a:pt x="579" y="488"/>
                </a:lnTo>
                <a:lnTo>
                  <a:pt x="579" y="488"/>
                </a:lnTo>
                <a:lnTo>
                  <a:pt x="580" y="486"/>
                </a:lnTo>
                <a:lnTo>
                  <a:pt x="583" y="485"/>
                </a:lnTo>
                <a:lnTo>
                  <a:pt x="586" y="486"/>
                </a:lnTo>
                <a:lnTo>
                  <a:pt x="589" y="489"/>
                </a:lnTo>
                <a:lnTo>
                  <a:pt x="589" y="491"/>
                </a:lnTo>
                <a:lnTo>
                  <a:pt x="589" y="493"/>
                </a:lnTo>
                <a:lnTo>
                  <a:pt x="589" y="493"/>
                </a:lnTo>
                <a:lnTo>
                  <a:pt x="569" y="519"/>
                </a:lnTo>
                <a:lnTo>
                  <a:pt x="551" y="545"/>
                </a:lnTo>
                <a:lnTo>
                  <a:pt x="534" y="572"/>
                </a:lnTo>
                <a:lnTo>
                  <a:pt x="518" y="599"/>
                </a:lnTo>
                <a:lnTo>
                  <a:pt x="518" y="599"/>
                </a:lnTo>
                <a:lnTo>
                  <a:pt x="516" y="602"/>
                </a:lnTo>
                <a:lnTo>
                  <a:pt x="514" y="602"/>
                </a:lnTo>
                <a:lnTo>
                  <a:pt x="513" y="602"/>
                </a:lnTo>
                <a:lnTo>
                  <a:pt x="511" y="600"/>
                </a:lnTo>
                <a:lnTo>
                  <a:pt x="510" y="595"/>
                </a:lnTo>
                <a:lnTo>
                  <a:pt x="511" y="592"/>
                </a:lnTo>
                <a:lnTo>
                  <a:pt x="513" y="589"/>
                </a:lnTo>
                <a:lnTo>
                  <a:pt x="513" y="589"/>
                </a:lnTo>
                <a:close/>
                <a:moveTo>
                  <a:pt x="542" y="600"/>
                </a:moveTo>
                <a:lnTo>
                  <a:pt x="542" y="600"/>
                </a:lnTo>
                <a:lnTo>
                  <a:pt x="541" y="599"/>
                </a:lnTo>
                <a:lnTo>
                  <a:pt x="541" y="597"/>
                </a:lnTo>
                <a:lnTo>
                  <a:pt x="542" y="593"/>
                </a:lnTo>
                <a:lnTo>
                  <a:pt x="544" y="592"/>
                </a:lnTo>
                <a:lnTo>
                  <a:pt x="542" y="590"/>
                </a:lnTo>
                <a:lnTo>
                  <a:pt x="540" y="590"/>
                </a:lnTo>
                <a:lnTo>
                  <a:pt x="535" y="592"/>
                </a:lnTo>
                <a:lnTo>
                  <a:pt x="535" y="592"/>
                </a:lnTo>
                <a:lnTo>
                  <a:pt x="549" y="566"/>
                </a:lnTo>
                <a:lnTo>
                  <a:pt x="565" y="540"/>
                </a:lnTo>
                <a:lnTo>
                  <a:pt x="583" y="513"/>
                </a:lnTo>
                <a:lnTo>
                  <a:pt x="600" y="489"/>
                </a:lnTo>
                <a:lnTo>
                  <a:pt x="600" y="489"/>
                </a:lnTo>
                <a:lnTo>
                  <a:pt x="601" y="488"/>
                </a:lnTo>
                <a:lnTo>
                  <a:pt x="604" y="486"/>
                </a:lnTo>
                <a:lnTo>
                  <a:pt x="611" y="486"/>
                </a:lnTo>
                <a:lnTo>
                  <a:pt x="630" y="488"/>
                </a:lnTo>
                <a:lnTo>
                  <a:pt x="630" y="488"/>
                </a:lnTo>
                <a:lnTo>
                  <a:pt x="606" y="510"/>
                </a:lnTo>
                <a:lnTo>
                  <a:pt x="585" y="533"/>
                </a:lnTo>
                <a:lnTo>
                  <a:pt x="575" y="545"/>
                </a:lnTo>
                <a:lnTo>
                  <a:pt x="565" y="558"/>
                </a:lnTo>
                <a:lnTo>
                  <a:pt x="556" y="571"/>
                </a:lnTo>
                <a:lnTo>
                  <a:pt x="548" y="585"/>
                </a:lnTo>
                <a:lnTo>
                  <a:pt x="548" y="585"/>
                </a:lnTo>
                <a:lnTo>
                  <a:pt x="590" y="537"/>
                </a:lnTo>
                <a:lnTo>
                  <a:pt x="613" y="513"/>
                </a:lnTo>
                <a:lnTo>
                  <a:pt x="637" y="491"/>
                </a:lnTo>
                <a:lnTo>
                  <a:pt x="637" y="491"/>
                </a:lnTo>
                <a:lnTo>
                  <a:pt x="637" y="495"/>
                </a:lnTo>
                <a:lnTo>
                  <a:pt x="637" y="499"/>
                </a:lnTo>
                <a:lnTo>
                  <a:pt x="632" y="506"/>
                </a:lnTo>
                <a:lnTo>
                  <a:pt x="628" y="513"/>
                </a:lnTo>
                <a:lnTo>
                  <a:pt x="624" y="519"/>
                </a:lnTo>
                <a:lnTo>
                  <a:pt x="624" y="519"/>
                </a:lnTo>
                <a:lnTo>
                  <a:pt x="622" y="520"/>
                </a:lnTo>
                <a:lnTo>
                  <a:pt x="621" y="520"/>
                </a:lnTo>
                <a:lnTo>
                  <a:pt x="620" y="521"/>
                </a:lnTo>
                <a:lnTo>
                  <a:pt x="569" y="600"/>
                </a:lnTo>
                <a:lnTo>
                  <a:pt x="569" y="600"/>
                </a:lnTo>
                <a:lnTo>
                  <a:pt x="563" y="602"/>
                </a:lnTo>
                <a:lnTo>
                  <a:pt x="555" y="602"/>
                </a:lnTo>
                <a:lnTo>
                  <a:pt x="547" y="602"/>
                </a:lnTo>
                <a:lnTo>
                  <a:pt x="542" y="600"/>
                </a:lnTo>
                <a:lnTo>
                  <a:pt x="542" y="600"/>
                </a:lnTo>
                <a:close/>
                <a:moveTo>
                  <a:pt x="592" y="597"/>
                </a:moveTo>
                <a:lnTo>
                  <a:pt x="600" y="585"/>
                </a:lnTo>
                <a:lnTo>
                  <a:pt x="600" y="585"/>
                </a:lnTo>
                <a:lnTo>
                  <a:pt x="597" y="586"/>
                </a:lnTo>
                <a:lnTo>
                  <a:pt x="593" y="589"/>
                </a:lnTo>
                <a:lnTo>
                  <a:pt x="590" y="592"/>
                </a:lnTo>
                <a:lnTo>
                  <a:pt x="587" y="592"/>
                </a:lnTo>
                <a:lnTo>
                  <a:pt x="585" y="592"/>
                </a:lnTo>
                <a:lnTo>
                  <a:pt x="646" y="491"/>
                </a:lnTo>
                <a:lnTo>
                  <a:pt x="646" y="491"/>
                </a:lnTo>
                <a:lnTo>
                  <a:pt x="648" y="488"/>
                </a:lnTo>
                <a:lnTo>
                  <a:pt x="651" y="488"/>
                </a:lnTo>
                <a:lnTo>
                  <a:pt x="658" y="486"/>
                </a:lnTo>
                <a:lnTo>
                  <a:pt x="667" y="486"/>
                </a:lnTo>
                <a:lnTo>
                  <a:pt x="676" y="489"/>
                </a:lnTo>
                <a:lnTo>
                  <a:pt x="676" y="489"/>
                </a:lnTo>
                <a:lnTo>
                  <a:pt x="658" y="507"/>
                </a:lnTo>
                <a:lnTo>
                  <a:pt x="638" y="527"/>
                </a:lnTo>
                <a:lnTo>
                  <a:pt x="621" y="550"/>
                </a:lnTo>
                <a:lnTo>
                  <a:pt x="614" y="561"/>
                </a:lnTo>
                <a:lnTo>
                  <a:pt x="607" y="573"/>
                </a:lnTo>
                <a:lnTo>
                  <a:pt x="607" y="573"/>
                </a:lnTo>
                <a:lnTo>
                  <a:pt x="607" y="569"/>
                </a:lnTo>
                <a:lnTo>
                  <a:pt x="607" y="568"/>
                </a:lnTo>
                <a:lnTo>
                  <a:pt x="606" y="568"/>
                </a:lnTo>
                <a:lnTo>
                  <a:pt x="604" y="568"/>
                </a:lnTo>
                <a:lnTo>
                  <a:pt x="601" y="572"/>
                </a:lnTo>
                <a:lnTo>
                  <a:pt x="601" y="573"/>
                </a:lnTo>
                <a:lnTo>
                  <a:pt x="601" y="575"/>
                </a:lnTo>
                <a:lnTo>
                  <a:pt x="601" y="575"/>
                </a:lnTo>
                <a:lnTo>
                  <a:pt x="599" y="576"/>
                </a:lnTo>
                <a:lnTo>
                  <a:pt x="596" y="578"/>
                </a:lnTo>
                <a:lnTo>
                  <a:pt x="596" y="579"/>
                </a:lnTo>
                <a:lnTo>
                  <a:pt x="596" y="581"/>
                </a:lnTo>
                <a:lnTo>
                  <a:pt x="600" y="585"/>
                </a:lnTo>
                <a:lnTo>
                  <a:pt x="666" y="509"/>
                </a:lnTo>
                <a:lnTo>
                  <a:pt x="666" y="509"/>
                </a:lnTo>
                <a:lnTo>
                  <a:pt x="673" y="505"/>
                </a:lnTo>
                <a:lnTo>
                  <a:pt x="676" y="503"/>
                </a:lnTo>
                <a:lnTo>
                  <a:pt x="677" y="505"/>
                </a:lnTo>
                <a:lnTo>
                  <a:pt x="677" y="506"/>
                </a:lnTo>
                <a:lnTo>
                  <a:pt x="677" y="506"/>
                </a:lnTo>
                <a:lnTo>
                  <a:pt x="676" y="510"/>
                </a:lnTo>
                <a:lnTo>
                  <a:pt x="674" y="514"/>
                </a:lnTo>
                <a:lnTo>
                  <a:pt x="669" y="521"/>
                </a:lnTo>
                <a:lnTo>
                  <a:pt x="666" y="524"/>
                </a:lnTo>
                <a:lnTo>
                  <a:pt x="666" y="524"/>
                </a:lnTo>
                <a:lnTo>
                  <a:pt x="665" y="526"/>
                </a:lnTo>
                <a:lnTo>
                  <a:pt x="663" y="527"/>
                </a:lnTo>
                <a:lnTo>
                  <a:pt x="662" y="530"/>
                </a:lnTo>
                <a:lnTo>
                  <a:pt x="662" y="530"/>
                </a:lnTo>
                <a:lnTo>
                  <a:pt x="662" y="534"/>
                </a:lnTo>
                <a:lnTo>
                  <a:pt x="662" y="534"/>
                </a:lnTo>
                <a:lnTo>
                  <a:pt x="652" y="543"/>
                </a:lnTo>
                <a:lnTo>
                  <a:pt x="644" y="554"/>
                </a:lnTo>
                <a:lnTo>
                  <a:pt x="630" y="576"/>
                </a:lnTo>
                <a:lnTo>
                  <a:pt x="630" y="576"/>
                </a:lnTo>
                <a:lnTo>
                  <a:pt x="624" y="585"/>
                </a:lnTo>
                <a:lnTo>
                  <a:pt x="620" y="590"/>
                </a:lnTo>
                <a:lnTo>
                  <a:pt x="615" y="595"/>
                </a:lnTo>
                <a:lnTo>
                  <a:pt x="610" y="599"/>
                </a:lnTo>
                <a:lnTo>
                  <a:pt x="604" y="600"/>
                </a:lnTo>
                <a:lnTo>
                  <a:pt x="599" y="600"/>
                </a:lnTo>
                <a:lnTo>
                  <a:pt x="592" y="597"/>
                </a:lnTo>
                <a:lnTo>
                  <a:pt x="592" y="597"/>
                </a:lnTo>
                <a:close/>
                <a:moveTo>
                  <a:pt x="693" y="488"/>
                </a:moveTo>
                <a:lnTo>
                  <a:pt x="725" y="488"/>
                </a:lnTo>
                <a:lnTo>
                  <a:pt x="725" y="488"/>
                </a:lnTo>
                <a:lnTo>
                  <a:pt x="704" y="507"/>
                </a:lnTo>
                <a:lnTo>
                  <a:pt x="683" y="529"/>
                </a:lnTo>
                <a:lnTo>
                  <a:pt x="672" y="538"/>
                </a:lnTo>
                <a:lnTo>
                  <a:pt x="662" y="550"/>
                </a:lnTo>
                <a:lnTo>
                  <a:pt x="653" y="561"/>
                </a:lnTo>
                <a:lnTo>
                  <a:pt x="646" y="573"/>
                </a:lnTo>
                <a:lnTo>
                  <a:pt x="646" y="573"/>
                </a:lnTo>
                <a:lnTo>
                  <a:pt x="651" y="562"/>
                </a:lnTo>
                <a:lnTo>
                  <a:pt x="656" y="551"/>
                </a:lnTo>
                <a:lnTo>
                  <a:pt x="667" y="530"/>
                </a:lnTo>
                <a:lnTo>
                  <a:pt x="681" y="510"/>
                </a:lnTo>
                <a:lnTo>
                  <a:pt x="693" y="488"/>
                </a:lnTo>
                <a:lnTo>
                  <a:pt x="693" y="488"/>
                </a:lnTo>
                <a:close/>
                <a:moveTo>
                  <a:pt x="684" y="602"/>
                </a:moveTo>
                <a:lnTo>
                  <a:pt x="710" y="568"/>
                </a:lnTo>
                <a:lnTo>
                  <a:pt x="710" y="568"/>
                </a:lnTo>
                <a:lnTo>
                  <a:pt x="708" y="566"/>
                </a:lnTo>
                <a:lnTo>
                  <a:pt x="708" y="565"/>
                </a:lnTo>
                <a:lnTo>
                  <a:pt x="711" y="558"/>
                </a:lnTo>
                <a:lnTo>
                  <a:pt x="715" y="551"/>
                </a:lnTo>
                <a:lnTo>
                  <a:pt x="715" y="548"/>
                </a:lnTo>
                <a:lnTo>
                  <a:pt x="714" y="547"/>
                </a:lnTo>
                <a:lnTo>
                  <a:pt x="714" y="541"/>
                </a:lnTo>
                <a:lnTo>
                  <a:pt x="714" y="541"/>
                </a:lnTo>
                <a:lnTo>
                  <a:pt x="703" y="554"/>
                </a:lnTo>
                <a:lnTo>
                  <a:pt x="691" y="569"/>
                </a:lnTo>
                <a:lnTo>
                  <a:pt x="683" y="586"/>
                </a:lnTo>
                <a:lnTo>
                  <a:pt x="674" y="602"/>
                </a:lnTo>
                <a:lnTo>
                  <a:pt x="627" y="602"/>
                </a:lnTo>
                <a:lnTo>
                  <a:pt x="627" y="602"/>
                </a:lnTo>
                <a:lnTo>
                  <a:pt x="681" y="543"/>
                </a:lnTo>
                <a:lnTo>
                  <a:pt x="710" y="514"/>
                </a:lnTo>
                <a:lnTo>
                  <a:pt x="739" y="486"/>
                </a:lnTo>
                <a:lnTo>
                  <a:pt x="739" y="486"/>
                </a:lnTo>
                <a:lnTo>
                  <a:pt x="736" y="496"/>
                </a:lnTo>
                <a:lnTo>
                  <a:pt x="732" y="507"/>
                </a:lnTo>
                <a:lnTo>
                  <a:pt x="728" y="514"/>
                </a:lnTo>
                <a:lnTo>
                  <a:pt x="726" y="514"/>
                </a:lnTo>
                <a:lnTo>
                  <a:pt x="726" y="513"/>
                </a:lnTo>
                <a:lnTo>
                  <a:pt x="726" y="513"/>
                </a:lnTo>
                <a:lnTo>
                  <a:pt x="718" y="523"/>
                </a:lnTo>
                <a:lnTo>
                  <a:pt x="715" y="529"/>
                </a:lnTo>
                <a:lnTo>
                  <a:pt x="715" y="531"/>
                </a:lnTo>
                <a:lnTo>
                  <a:pt x="717" y="533"/>
                </a:lnTo>
                <a:lnTo>
                  <a:pt x="717" y="533"/>
                </a:lnTo>
                <a:lnTo>
                  <a:pt x="726" y="524"/>
                </a:lnTo>
                <a:lnTo>
                  <a:pt x="735" y="513"/>
                </a:lnTo>
                <a:lnTo>
                  <a:pt x="742" y="502"/>
                </a:lnTo>
                <a:lnTo>
                  <a:pt x="748" y="488"/>
                </a:lnTo>
                <a:lnTo>
                  <a:pt x="748" y="488"/>
                </a:lnTo>
                <a:lnTo>
                  <a:pt x="760" y="491"/>
                </a:lnTo>
                <a:lnTo>
                  <a:pt x="767" y="491"/>
                </a:lnTo>
                <a:lnTo>
                  <a:pt x="774" y="491"/>
                </a:lnTo>
                <a:lnTo>
                  <a:pt x="774" y="491"/>
                </a:lnTo>
                <a:lnTo>
                  <a:pt x="757" y="506"/>
                </a:lnTo>
                <a:lnTo>
                  <a:pt x="739" y="524"/>
                </a:lnTo>
                <a:lnTo>
                  <a:pt x="731" y="534"/>
                </a:lnTo>
                <a:lnTo>
                  <a:pt x="722" y="545"/>
                </a:lnTo>
                <a:lnTo>
                  <a:pt x="715" y="557"/>
                </a:lnTo>
                <a:lnTo>
                  <a:pt x="710" y="568"/>
                </a:lnTo>
                <a:lnTo>
                  <a:pt x="710" y="568"/>
                </a:lnTo>
                <a:lnTo>
                  <a:pt x="726" y="550"/>
                </a:lnTo>
                <a:lnTo>
                  <a:pt x="745" y="531"/>
                </a:lnTo>
                <a:lnTo>
                  <a:pt x="764" y="514"/>
                </a:lnTo>
                <a:lnTo>
                  <a:pt x="784" y="499"/>
                </a:lnTo>
                <a:lnTo>
                  <a:pt x="784" y="499"/>
                </a:lnTo>
                <a:lnTo>
                  <a:pt x="780" y="507"/>
                </a:lnTo>
                <a:lnTo>
                  <a:pt x="773" y="516"/>
                </a:lnTo>
                <a:lnTo>
                  <a:pt x="767" y="524"/>
                </a:lnTo>
                <a:lnTo>
                  <a:pt x="760" y="534"/>
                </a:lnTo>
                <a:lnTo>
                  <a:pt x="763" y="538"/>
                </a:lnTo>
                <a:lnTo>
                  <a:pt x="763" y="538"/>
                </a:lnTo>
                <a:lnTo>
                  <a:pt x="750" y="552"/>
                </a:lnTo>
                <a:lnTo>
                  <a:pt x="738" y="568"/>
                </a:lnTo>
                <a:lnTo>
                  <a:pt x="726" y="585"/>
                </a:lnTo>
                <a:lnTo>
                  <a:pt x="715" y="602"/>
                </a:lnTo>
                <a:lnTo>
                  <a:pt x="684" y="602"/>
                </a:lnTo>
                <a:close/>
                <a:moveTo>
                  <a:pt x="1161" y="512"/>
                </a:moveTo>
                <a:lnTo>
                  <a:pt x="1161" y="512"/>
                </a:lnTo>
                <a:lnTo>
                  <a:pt x="1155" y="520"/>
                </a:lnTo>
                <a:lnTo>
                  <a:pt x="1152" y="523"/>
                </a:lnTo>
                <a:lnTo>
                  <a:pt x="1149" y="524"/>
                </a:lnTo>
                <a:lnTo>
                  <a:pt x="1149" y="524"/>
                </a:lnTo>
                <a:lnTo>
                  <a:pt x="1147" y="523"/>
                </a:lnTo>
                <a:lnTo>
                  <a:pt x="1147" y="523"/>
                </a:lnTo>
                <a:lnTo>
                  <a:pt x="1152" y="516"/>
                </a:lnTo>
                <a:lnTo>
                  <a:pt x="1156" y="513"/>
                </a:lnTo>
                <a:lnTo>
                  <a:pt x="1161" y="512"/>
                </a:lnTo>
                <a:lnTo>
                  <a:pt x="1161" y="512"/>
                </a:lnTo>
                <a:close/>
                <a:moveTo>
                  <a:pt x="1083" y="566"/>
                </a:moveTo>
                <a:lnTo>
                  <a:pt x="1083" y="566"/>
                </a:lnTo>
                <a:lnTo>
                  <a:pt x="1079" y="571"/>
                </a:lnTo>
                <a:lnTo>
                  <a:pt x="1078" y="573"/>
                </a:lnTo>
                <a:lnTo>
                  <a:pt x="1076" y="576"/>
                </a:lnTo>
                <a:lnTo>
                  <a:pt x="1076" y="576"/>
                </a:lnTo>
                <a:lnTo>
                  <a:pt x="1075" y="581"/>
                </a:lnTo>
                <a:lnTo>
                  <a:pt x="1072" y="583"/>
                </a:lnTo>
                <a:lnTo>
                  <a:pt x="1065" y="590"/>
                </a:lnTo>
                <a:lnTo>
                  <a:pt x="1065" y="590"/>
                </a:lnTo>
                <a:lnTo>
                  <a:pt x="1067" y="586"/>
                </a:lnTo>
                <a:lnTo>
                  <a:pt x="1069" y="582"/>
                </a:lnTo>
                <a:lnTo>
                  <a:pt x="1076" y="576"/>
                </a:lnTo>
                <a:lnTo>
                  <a:pt x="1076" y="576"/>
                </a:lnTo>
                <a:lnTo>
                  <a:pt x="1082" y="564"/>
                </a:lnTo>
                <a:lnTo>
                  <a:pt x="1089" y="552"/>
                </a:lnTo>
                <a:lnTo>
                  <a:pt x="1104" y="531"/>
                </a:lnTo>
                <a:lnTo>
                  <a:pt x="1140" y="491"/>
                </a:lnTo>
                <a:lnTo>
                  <a:pt x="1140" y="491"/>
                </a:lnTo>
                <a:lnTo>
                  <a:pt x="1141" y="491"/>
                </a:lnTo>
                <a:lnTo>
                  <a:pt x="1144" y="489"/>
                </a:lnTo>
                <a:lnTo>
                  <a:pt x="1151" y="489"/>
                </a:lnTo>
                <a:lnTo>
                  <a:pt x="1159" y="491"/>
                </a:lnTo>
                <a:lnTo>
                  <a:pt x="1171" y="489"/>
                </a:lnTo>
                <a:lnTo>
                  <a:pt x="1083" y="566"/>
                </a:lnTo>
                <a:close/>
                <a:moveTo>
                  <a:pt x="1182" y="492"/>
                </a:moveTo>
                <a:lnTo>
                  <a:pt x="1182" y="492"/>
                </a:lnTo>
                <a:lnTo>
                  <a:pt x="1183" y="491"/>
                </a:lnTo>
                <a:lnTo>
                  <a:pt x="1186" y="489"/>
                </a:lnTo>
                <a:lnTo>
                  <a:pt x="1193" y="489"/>
                </a:lnTo>
                <a:lnTo>
                  <a:pt x="1200" y="491"/>
                </a:lnTo>
                <a:lnTo>
                  <a:pt x="1207" y="491"/>
                </a:lnTo>
                <a:lnTo>
                  <a:pt x="1133" y="555"/>
                </a:lnTo>
                <a:lnTo>
                  <a:pt x="1182" y="492"/>
                </a:lnTo>
                <a:close/>
                <a:moveTo>
                  <a:pt x="769" y="471"/>
                </a:moveTo>
                <a:lnTo>
                  <a:pt x="769" y="471"/>
                </a:lnTo>
                <a:lnTo>
                  <a:pt x="788" y="467"/>
                </a:lnTo>
                <a:lnTo>
                  <a:pt x="814" y="465"/>
                </a:lnTo>
                <a:lnTo>
                  <a:pt x="864" y="464"/>
                </a:lnTo>
                <a:lnTo>
                  <a:pt x="864" y="464"/>
                </a:lnTo>
                <a:lnTo>
                  <a:pt x="953" y="464"/>
                </a:lnTo>
                <a:lnTo>
                  <a:pt x="1041" y="465"/>
                </a:lnTo>
                <a:lnTo>
                  <a:pt x="1133" y="468"/>
                </a:lnTo>
                <a:lnTo>
                  <a:pt x="1225" y="469"/>
                </a:lnTo>
                <a:lnTo>
                  <a:pt x="1225" y="469"/>
                </a:lnTo>
                <a:lnTo>
                  <a:pt x="1228" y="471"/>
                </a:lnTo>
                <a:lnTo>
                  <a:pt x="1230" y="472"/>
                </a:lnTo>
                <a:lnTo>
                  <a:pt x="1231" y="474"/>
                </a:lnTo>
                <a:lnTo>
                  <a:pt x="1231" y="475"/>
                </a:lnTo>
                <a:lnTo>
                  <a:pt x="1227" y="475"/>
                </a:lnTo>
                <a:lnTo>
                  <a:pt x="1227" y="475"/>
                </a:lnTo>
                <a:lnTo>
                  <a:pt x="1111" y="475"/>
                </a:lnTo>
                <a:lnTo>
                  <a:pt x="998" y="475"/>
                </a:lnTo>
                <a:lnTo>
                  <a:pt x="882" y="474"/>
                </a:lnTo>
                <a:lnTo>
                  <a:pt x="826" y="472"/>
                </a:lnTo>
                <a:lnTo>
                  <a:pt x="769" y="471"/>
                </a:lnTo>
                <a:lnTo>
                  <a:pt x="769" y="471"/>
                </a:lnTo>
                <a:close/>
                <a:moveTo>
                  <a:pt x="1057" y="500"/>
                </a:moveTo>
                <a:lnTo>
                  <a:pt x="1057" y="500"/>
                </a:lnTo>
                <a:lnTo>
                  <a:pt x="1045" y="509"/>
                </a:lnTo>
                <a:lnTo>
                  <a:pt x="1034" y="517"/>
                </a:lnTo>
                <a:lnTo>
                  <a:pt x="1013" y="536"/>
                </a:lnTo>
                <a:lnTo>
                  <a:pt x="1013" y="536"/>
                </a:lnTo>
                <a:lnTo>
                  <a:pt x="1019" y="524"/>
                </a:lnTo>
                <a:lnTo>
                  <a:pt x="1024" y="512"/>
                </a:lnTo>
                <a:lnTo>
                  <a:pt x="1031" y="500"/>
                </a:lnTo>
                <a:lnTo>
                  <a:pt x="1037" y="489"/>
                </a:lnTo>
                <a:lnTo>
                  <a:pt x="1114" y="491"/>
                </a:lnTo>
                <a:lnTo>
                  <a:pt x="1027" y="568"/>
                </a:lnTo>
                <a:lnTo>
                  <a:pt x="1027" y="568"/>
                </a:lnTo>
                <a:lnTo>
                  <a:pt x="1041" y="551"/>
                </a:lnTo>
                <a:lnTo>
                  <a:pt x="1054" y="534"/>
                </a:lnTo>
                <a:lnTo>
                  <a:pt x="1065" y="516"/>
                </a:lnTo>
                <a:lnTo>
                  <a:pt x="1075" y="498"/>
                </a:lnTo>
                <a:lnTo>
                  <a:pt x="1075" y="498"/>
                </a:lnTo>
                <a:lnTo>
                  <a:pt x="1075" y="495"/>
                </a:lnTo>
                <a:lnTo>
                  <a:pt x="1075" y="493"/>
                </a:lnTo>
                <a:lnTo>
                  <a:pt x="1069" y="495"/>
                </a:lnTo>
                <a:lnTo>
                  <a:pt x="1062" y="498"/>
                </a:lnTo>
                <a:lnTo>
                  <a:pt x="1057" y="500"/>
                </a:lnTo>
                <a:lnTo>
                  <a:pt x="1057" y="500"/>
                </a:lnTo>
                <a:close/>
                <a:moveTo>
                  <a:pt x="988" y="491"/>
                </a:moveTo>
                <a:lnTo>
                  <a:pt x="1019" y="489"/>
                </a:lnTo>
                <a:lnTo>
                  <a:pt x="961" y="544"/>
                </a:lnTo>
                <a:lnTo>
                  <a:pt x="961" y="544"/>
                </a:lnTo>
                <a:lnTo>
                  <a:pt x="974" y="520"/>
                </a:lnTo>
                <a:lnTo>
                  <a:pt x="981" y="509"/>
                </a:lnTo>
                <a:lnTo>
                  <a:pt x="986" y="498"/>
                </a:lnTo>
                <a:lnTo>
                  <a:pt x="986" y="498"/>
                </a:lnTo>
                <a:lnTo>
                  <a:pt x="988" y="491"/>
                </a:lnTo>
                <a:lnTo>
                  <a:pt x="988" y="491"/>
                </a:lnTo>
                <a:close/>
                <a:moveTo>
                  <a:pt x="948" y="491"/>
                </a:moveTo>
                <a:lnTo>
                  <a:pt x="948" y="491"/>
                </a:lnTo>
                <a:lnTo>
                  <a:pt x="936" y="503"/>
                </a:lnTo>
                <a:lnTo>
                  <a:pt x="925" y="517"/>
                </a:lnTo>
                <a:lnTo>
                  <a:pt x="911" y="530"/>
                </a:lnTo>
                <a:lnTo>
                  <a:pt x="904" y="536"/>
                </a:lnTo>
                <a:lnTo>
                  <a:pt x="896" y="541"/>
                </a:lnTo>
                <a:lnTo>
                  <a:pt x="896" y="541"/>
                </a:lnTo>
                <a:lnTo>
                  <a:pt x="913" y="520"/>
                </a:lnTo>
                <a:lnTo>
                  <a:pt x="920" y="509"/>
                </a:lnTo>
                <a:lnTo>
                  <a:pt x="927" y="496"/>
                </a:lnTo>
                <a:lnTo>
                  <a:pt x="927" y="496"/>
                </a:lnTo>
                <a:lnTo>
                  <a:pt x="927" y="493"/>
                </a:lnTo>
                <a:lnTo>
                  <a:pt x="929" y="491"/>
                </a:lnTo>
                <a:lnTo>
                  <a:pt x="929" y="491"/>
                </a:lnTo>
                <a:lnTo>
                  <a:pt x="933" y="489"/>
                </a:lnTo>
                <a:lnTo>
                  <a:pt x="939" y="489"/>
                </a:lnTo>
                <a:lnTo>
                  <a:pt x="948" y="491"/>
                </a:lnTo>
                <a:lnTo>
                  <a:pt x="948" y="491"/>
                </a:lnTo>
                <a:close/>
                <a:moveTo>
                  <a:pt x="912" y="489"/>
                </a:moveTo>
                <a:lnTo>
                  <a:pt x="867" y="534"/>
                </a:lnTo>
                <a:lnTo>
                  <a:pt x="867" y="534"/>
                </a:lnTo>
                <a:lnTo>
                  <a:pt x="873" y="523"/>
                </a:lnTo>
                <a:lnTo>
                  <a:pt x="880" y="512"/>
                </a:lnTo>
                <a:lnTo>
                  <a:pt x="895" y="489"/>
                </a:lnTo>
                <a:lnTo>
                  <a:pt x="895" y="489"/>
                </a:lnTo>
                <a:lnTo>
                  <a:pt x="898" y="489"/>
                </a:lnTo>
                <a:lnTo>
                  <a:pt x="902" y="489"/>
                </a:lnTo>
                <a:lnTo>
                  <a:pt x="912" y="489"/>
                </a:lnTo>
                <a:lnTo>
                  <a:pt x="912" y="489"/>
                </a:lnTo>
                <a:close/>
                <a:moveTo>
                  <a:pt x="873" y="492"/>
                </a:moveTo>
                <a:lnTo>
                  <a:pt x="873" y="492"/>
                </a:lnTo>
                <a:lnTo>
                  <a:pt x="856" y="502"/>
                </a:lnTo>
                <a:lnTo>
                  <a:pt x="842" y="514"/>
                </a:lnTo>
                <a:lnTo>
                  <a:pt x="814" y="538"/>
                </a:lnTo>
                <a:lnTo>
                  <a:pt x="814" y="538"/>
                </a:lnTo>
                <a:lnTo>
                  <a:pt x="814" y="543"/>
                </a:lnTo>
                <a:lnTo>
                  <a:pt x="812" y="545"/>
                </a:lnTo>
                <a:lnTo>
                  <a:pt x="809" y="548"/>
                </a:lnTo>
                <a:lnTo>
                  <a:pt x="807" y="551"/>
                </a:lnTo>
                <a:lnTo>
                  <a:pt x="811" y="541"/>
                </a:lnTo>
                <a:lnTo>
                  <a:pt x="812" y="538"/>
                </a:lnTo>
                <a:lnTo>
                  <a:pt x="814" y="538"/>
                </a:lnTo>
                <a:lnTo>
                  <a:pt x="814" y="538"/>
                </a:lnTo>
                <a:lnTo>
                  <a:pt x="818" y="533"/>
                </a:lnTo>
                <a:lnTo>
                  <a:pt x="822" y="526"/>
                </a:lnTo>
                <a:lnTo>
                  <a:pt x="830" y="512"/>
                </a:lnTo>
                <a:lnTo>
                  <a:pt x="835" y="503"/>
                </a:lnTo>
                <a:lnTo>
                  <a:pt x="839" y="498"/>
                </a:lnTo>
                <a:lnTo>
                  <a:pt x="845" y="492"/>
                </a:lnTo>
                <a:lnTo>
                  <a:pt x="852" y="489"/>
                </a:lnTo>
                <a:lnTo>
                  <a:pt x="852" y="489"/>
                </a:lnTo>
                <a:lnTo>
                  <a:pt x="857" y="489"/>
                </a:lnTo>
                <a:lnTo>
                  <a:pt x="863" y="489"/>
                </a:lnTo>
                <a:lnTo>
                  <a:pt x="868" y="491"/>
                </a:lnTo>
                <a:lnTo>
                  <a:pt x="873" y="492"/>
                </a:lnTo>
                <a:lnTo>
                  <a:pt x="873" y="492"/>
                </a:lnTo>
                <a:close/>
                <a:moveTo>
                  <a:pt x="729" y="602"/>
                </a:moveTo>
                <a:lnTo>
                  <a:pt x="729" y="602"/>
                </a:lnTo>
                <a:lnTo>
                  <a:pt x="738" y="588"/>
                </a:lnTo>
                <a:lnTo>
                  <a:pt x="743" y="581"/>
                </a:lnTo>
                <a:lnTo>
                  <a:pt x="749" y="575"/>
                </a:lnTo>
                <a:lnTo>
                  <a:pt x="749" y="575"/>
                </a:lnTo>
                <a:lnTo>
                  <a:pt x="748" y="573"/>
                </a:lnTo>
                <a:lnTo>
                  <a:pt x="746" y="572"/>
                </a:lnTo>
                <a:lnTo>
                  <a:pt x="746" y="572"/>
                </a:lnTo>
                <a:lnTo>
                  <a:pt x="749" y="568"/>
                </a:lnTo>
                <a:lnTo>
                  <a:pt x="752" y="564"/>
                </a:lnTo>
                <a:lnTo>
                  <a:pt x="755" y="559"/>
                </a:lnTo>
                <a:lnTo>
                  <a:pt x="757" y="555"/>
                </a:lnTo>
                <a:lnTo>
                  <a:pt x="759" y="554"/>
                </a:lnTo>
                <a:lnTo>
                  <a:pt x="756" y="552"/>
                </a:lnTo>
                <a:lnTo>
                  <a:pt x="756" y="552"/>
                </a:lnTo>
                <a:lnTo>
                  <a:pt x="777" y="523"/>
                </a:lnTo>
                <a:lnTo>
                  <a:pt x="788" y="509"/>
                </a:lnTo>
                <a:lnTo>
                  <a:pt x="797" y="492"/>
                </a:lnTo>
                <a:lnTo>
                  <a:pt x="797" y="492"/>
                </a:lnTo>
                <a:lnTo>
                  <a:pt x="800" y="489"/>
                </a:lnTo>
                <a:lnTo>
                  <a:pt x="801" y="489"/>
                </a:lnTo>
                <a:lnTo>
                  <a:pt x="808" y="489"/>
                </a:lnTo>
                <a:lnTo>
                  <a:pt x="825" y="491"/>
                </a:lnTo>
                <a:lnTo>
                  <a:pt x="825" y="491"/>
                </a:lnTo>
                <a:lnTo>
                  <a:pt x="791" y="520"/>
                </a:lnTo>
                <a:lnTo>
                  <a:pt x="776" y="536"/>
                </a:lnTo>
                <a:lnTo>
                  <a:pt x="760" y="551"/>
                </a:lnTo>
                <a:lnTo>
                  <a:pt x="762" y="555"/>
                </a:lnTo>
                <a:lnTo>
                  <a:pt x="762" y="555"/>
                </a:lnTo>
                <a:lnTo>
                  <a:pt x="759" y="558"/>
                </a:lnTo>
                <a:lnTo>
                  <a:pt x="756" y="564"/>
                </a:lnTo>
                <a:lnTo>
                  <a:pt x="752" y="572"/>
                </a:lnTo>
                <a:lnTo>
                  <a:pt x="752" y="572"/>
                </a:lnTo>
                <a:lnTo>
                  <a:pt x="769" y="554"/>
                </a:lnTo>
                <a:lnTo>
                  <a:pt x="787" y="536"/>
                </a:lnTo>
                <a:lnTo>
                  <a:pt x="807" y="517"/>
                </a:lnTo>
                <a:lnTo>
                  <a:pt x="828" y="499"/>
                </a:lnTo>
                <a:lnTo>
                  <a:pt x="828" y="499"/>
                </a:lnTo>
                <a:lnTo>
                  <a:pt x="826" y="506"/>
                </a:lnTo>
                <a:lnTo>
                  <a:pt x="823" y="512"/>
                </a:lnTo>
                <a:lnTo>
                  <a:pt x="821" y="519"/>
                </a:lnTo>
                <a:lnTo>
                  <a:pt x="815" y="524"/>
                </a:lnTo>
                <a:lnTo>
                  <a:pt x="815" y="524"/>
                </a:lnTo>
                <a:lnTo>
                  <a:pt x="814" y="521"/>
                </a:lnTo>
                <a:lnTo>
                  <a:pt x="814" y="523"/>
                </a:lnTo>
                <a:lnTo>
                  <a:pt x="811" y="527"/>
                </a:lnTo>
                <a:lnTo>
                  <a:pt x="812" y="530"/>
                </a:lnTo>
                <a:lnTo>
                  <a:pt x="812" y="530"/>
                </a:lnTo>
                <a:lnTo>
                  <a:pt x="802" y="543"/>
                </a:lnTo>
                <a:lnTo>
                  <a:pt x="793" y="555"/>
                </a:lnTo>
                <a:lnTo>
                  <a:pt x="781" y="569"/>
                </a:lnTo>
                <a:lnTo>
                  <a:pt x="773" y="582"/>
                </a:lnTo>
                <a:lnTo>
                  <a:pt x="773" y="582"/>
                </a:lnTo>
                <a:lnTo>
                  <a:pt x="764" y="593"/>
                </a:lnTo>
                <a:lnTo>
                  <a:pt x="763" y="596"/>
                </a:lnTo>
                <a:lnTo>
                  <a:pt x="762" y="599"/>
                </a:lnTo>
                <a:lnTo>
                  <a:pt x="763" y="602"/>
                </a:lnTo>
                <a:lnTo>
                  <a:pt x="764" y="606"/>
                </a:lnTo>
                <a:lnTo>
                  <a:pt x="764" y="606"/>
                </a:lnTo>
                <a:lnTo>
                  <a:pt x="748" y="603"/>
                </a:lnTo>
                <a:lnTo>
                  <a:pt x="729" y="602"/>
                </a:lnTo>
                <a:lnTo>
                  <a:pt x="729" y="602"/>
                </a:lnTo>
                <a:close/>
                <a:moveTo>
                  <a:pt x="769" y="604"/>
                </a:moveTo>
                <a:lnTo>
                  <a:pt x="769" y="604"/>
                </a:lnTo>
                <a:lnTo>
                  <a:pt x="791" y="576"/>
                </a:lnTo>
                <a:lnTo>
                  <a:pt x="816" y="550"/>
                </a:lnTo>
                <a:lnTo>
                  <a:pt x="843" y="524"/>
                </a:lnTo>
                <a:lnTo>
                  <a:pt x="871" y="502"/>
                </a:lnTo>
                <a:lnTo>
                  <a:pt x="871" y="502"/>
                </a:lnTo>
                <a:lnTo>
                  <a:pt x="871" y="507"/>
                </a:lnTo>
                <a:lnTo>
                  <a:pt x="871" y="513"/>
                </a:lnTo>
                <a:lnTo>
                  <a:pt x="868" y="519"/>
                </a:lnTo>
                <a:lnTo>
                  <a:pt x="864" y="521"/>
                </a:lnTo>
                <a:lnTo>
                  <a:pt x="863" y="523"/>
                </a:lnTo>
                <a:lnTo>
                  <a:pt x="860" y="526"/>
                </a:lnTo>
                <a:lnTo>
                  <a:pt x="860" y="526"/>
                </a:lnTo>
                <a:lnTo>
                  <a:pt x="846" y="547"/>
                </a:lnTo>
                <a:lnTo>
                  <a:pt x="832" y="566"/>
                </a:lnTo>
                <a:lnTo>
                  <a:pt x="816" y="586"/>
                </a:lnTo>
                <a:lnTo>
                  <a:pt x="804" y="606"/>
                </a:lnTo>
                <a:lnTo>
                  <a:pt x="804" y="606"/>
                </a:lnTo>
                <a:lnTo>
                  <a:pt x="801" y="606"/>
                </a:lnTo>
                <a:lnTo>
                  <a:pt x="798" y="607"/>
                </a:lnTo>
                <a:lnTo>
                  <a:pt x="787" y="606"/>
                </a:lnTo>
                <a:lnTo>
                  <a:pt x="769" y="604"/>
                </a:lnTo>
                <a:lnTo>
                  <a:pt x="769" y="604"/>
                </a:lnTo>
                <a:close/>
                <a:moveTo>
                  <a:pt x="850" y="557"/>
                </a:moveTo>
                <a:lnTo>
                  <a:pt x="850" y="557"/>
                </a:lnTo>
                <a:lnTo>
                  <a:pt x="849" y="561"/>
                </a:lnTo>
                <a:lnTo>
                  <a:pt x="847" y="565"/>
                </a:lnTo>
                <a:lnTo>
                  <a:pt x="845" y="568"/>
                </a:lnTo>
                <a:lnTo>
                  <a:pt x="840" y="569"/>
                </a:lnTo>
                <a:lnTo>
                  <a:pt x="840" y="569"/>
                </a:lnTo>
                <a:lnTo>
                  <a:pt x="842" y="566"/>
                </a:lnTo>
                <a:lnTo>
                  <a:pt x="845" y="564"/>
                </a:lnTo>
                <a:lnTo>
                  <a:pt x="850" y="557"/>
                </a:lnTo>
                <a:lnTo>
                  <a:pt x="850" y="557"/>
                </a:lnTo>
                <a:close/>
                <a:moveTo>
                  <a:pt x="819" y="606"/>
                </a:moveTo>
                <a:lnTo>
                  <a:pt x="819" y="606"/>
                </a:lnTo>
                <a:lnTo>
                  <a:pt x="825" y="597"/>
                </a:lnTo>
                <a:lnTo>
                  <a:pt x="828" y="589"/>
                </a:lnTo>
                <a:lnTo>
                  <a:pt x="832" y="581"/>
                </a:lnTo>
                <a:lnTo>
                  <a:pt x="835" y="576"/>
                </a:lnTo>
                <a:lnTo>
                  <a:pt x="839" y="573"/>
                </a:lnTo>
                <a:lnTo>
                  <a:pt x="837" y="582"/>
                </a:lnTo>
                <a:lnTo>
                  <a:pt x="837" y="582"/>
                </a:lnTo>
                <a:lnTo>
                  <a:pt x="874" y="540"/>
                </a:lnTo>
                <a:lnTo>
                  <a:pt x="892" y="520"/>
                </a:lnTo>
                <a:lnTo>
                  <a:pt x="913" y="500"/>
                </a:lnTo>
                <a:lnTo>
                  <a:pt x="913" y="500"/>
                </a:lnTo>
                <a:lnTo>
                  <a:pt x="912" y="506"/>
                </a:lnTo>
                <a:lnTo>
                  <a:pt x="911" y="510"/>
                </a:lnTo>
                <a:lnTo>
                  <a:pt x="906" y="517"/>
                </a:lnTo>
                <a:lnTo>
                  <a:pt x="899" y="523"/>
                </a:lnTo>
                <a:lnTo>
                  <a:pt x="892" y="533"/>
                </a:lnTo>
                <a:lnTo>
                  <a:pt x="894" y="537"/>
                </a:lnTo>
                <a:lnTo>
                  <a:pt x="894" y="537"/>
                </a:lnTo>
                <a:lnTo>
                  <a:pt x="868" y="571"/>
                </a:lnTo>
                <a:lnTo>
                  <a:pt x="857" y="589"/>
                </a:lnTo>
                <a:lnTo>
                  <a:pt x="846" y="606"/>
                </a:lnTo>
                <a:lnTo>
                  <a:pt x="819" y="606"/>
                </a:lnTo>
                <a:close/>
                <a:moveTo>
                  <a:pt x="894" y="604"/>
                </a:moveTo>
                <a:lnTo>
                  <a:pt x="894" y="604"/>
                </a:lnTo>
                <a:lnTo>
                  <a:pt x="916" y="572"/>
                </a:lnTo>
                <a:lnTo>
                  <a:pt x="926" y="555"/>
                </a:lnTo>
                <a:lnTo>
                  <a:pt x="936" y="537"/>
                </a:lnTo>
                <a:lnTo>
                  <a:pt x="936" y="537"/>
                </a:lnTo>
                <a:lnTo>
                  <a:pt x="922" y="552"/>
                </a:lnTo>
                <a:lnTo>
                  <a:pt x="906" y="569"/>
                </a:lnTo>
                <a:lnTo>
                  <a:pt x="892" y="588"/>
                </a:lnTo>
                <a:lnTo>
                  <a:pt x="881" y="607"/>
                </a:lnTo>
                <a:lnTo>
                  <a:pt x="860" y="607"/>
                </a:lnTo>
                <a:lnTo>
                  <a:pt x="891" y="555"/>
                </a:lnTo>
                <a:lnTo>
                  <a:pt x="891" y="555"/>
                </a:lnTo>
                <a:lnTo>
                  <a:pt x="892" y="558"/>
                </a:lnTo>
                <a:lnTo>
                  <a:pt x="891" y="561"/>
                </a:lnTo>
                <a:lnTo>
                  <a:pt x="889" y="564"/>
                </a:lnTo>
                <a:lnTo>
                  <a:pt x="889" y="568"/>
                </a:lnTo>
                <a:lnTo>
                  <a:pt x="889" y="568"/>
                </a:lnTo>
                <a:lnTo>
                  <a:pt x="904" y="551"/>
                </a:lnTo>
                <a:lnTo>
                  <a:pt x="919" y="534"/>
                </a:lnTo>
                <a:lnTo>
                  <a:pt x="951" y="502"/>
                </a:lnTo>
                <a:lnTo>
                  <a:pt x="951" y="502"/>
                </a:lnTo>
                <a:lnTo>
                  <a:pt x="948" y="507"/>
                </a:lnTo>
                <a:lnTo>
                  <a:pt x="944" y="513"/>
                </a:lnTo>
                <a:lnTo>
                  <a:pt x="939" y="520"/>
                </a:lnTo>
                <a:lnTo>
                  <a:pt x="937" y="523"/>
                </a:lnTo>
                <a:lnTo>
                  <a:pt x="936" y="527"/>
                </a:lnTo>
                <a:lnTo>
                  <a:pt x="936" y="527"/>
                </a:lnTo>
                <a:lnTo>
                  <a:pt x="939" y="526"/>
                </a:lnTo>
                <a:lnTo>
                  <a:pt x="946" y="523"/>
                </a:lnTo>
                <a:lnTo>
                  <a:pt x="948" y="521"/>
                </a:lnTo>
                <a:lnTo>
                  <a:pt x="953" y="520"/>
                </a:lnTo>
                <a:lnTo>
                  <a:pt x="954" y="516"/>
                </a:lnTo>
                <a:lnTo>
                  <a:pt x="956" y="512"/>
                </a:lnTo>
                <a:lnTo>
                  <a:pt x="956" y="512"/>
                </a:lnTo>
                <a:lnTo>
                  <a:pt x="956" y="509"/>
                </a:lnTo>
                <a:lnTo>
                  <a:pt x="957" y="506"/>
                </a:lnTo>
                <a:lnTo>
                  <a:pt x="957" y="506"/>
                </a:lnTo>
                <a:lnTo>
                  <a:pt x="954" y="505"/>
                </a:lnTo>
                <a:lnTo>
                  <a:pt x="953" y="502"/>
                </a:lnTo>
                <a:lnTo>
                  <a:pt x="954" y="499"/>
                </a:lnTo>
                <a:lnTo>
                  <a:pt x="957" y="498"/>
                </a:lnTo>
                <a:lnTo>
                  <a:pt x="957" y="498"/>
                </a:lnTo>
                <a:lnTo>
                  <a:pt x="960" y="498"/>
                </a:lnTo>
                <a:lnTo>
                  <a:pt x="958" y="499"/>
                </a:lnTo>
                <a:lnTo>
                  <a:pt x="957" y="502"/>
                </a:lnTo>
                <a:lnTo>
                  <a:pt x="957" y="505"/>
                </a:lnTo>
                <a:lnTo>
                  <a:pt x="957" y="506"/>
                </a:lnTo>
                <a:lnTo>
                  <a:pt x="957" y="506"/>
                </a:lnTo>
                <a:lnTo>
                  <a:pt x="961" y="500"/>
                </a:lnTo>
                <a:lnTo>
                  <a:pt x="967" y="493"/>
                </a:lnTo>
                <a:lnTo>
                  <a:pt x="970" y="492"/>
                </a:lnTo>
                <a:lnTo>
                  <a:pt x="974" y="489"/>
                </a:lnTo>
                <a:lnTo>
                  <a:pt x="978" y="489"/>
                </a:lnTo>
                <a:lnTo>
                  <a:pt x="984" y="491"/>
                </a:lnTo>
                <a:lnTo>
                  <a:pt x="984" y="491"/>
                </a:lnTo>
                <a:lnTo>
                  <a:pt x="946" y="550"/>
                </a:lnTo>
                <a:lnTo>
                  <a:pt x="908" y="610"/>
                </a:lnTo>
                <a:lnTo>
                  <a:pt x="908" y="610"/>
                </a:lnTo>
                <a:lnTo>
                  <a:pt x="902" y="604"/>
                </a:lnTo>
                <a:lnTo>
                  <a:pt x="898" y="603"/>
                </a:lnTo>
                <a:lnTo>
                  <a:pt x="894" y="604"/>
                </a:lnTo>
                <a:lnTo>
                  <a:pt x="894" y="604"/>
                </a:lnTo>
                <a:close/>
                <a:moveTo>
                  <a:pt x="920" y="607"/>
                </a:moveTo>
                <a:lnTo>
                  <a:pt x="920" y="607"/>
                </a:lnTo>
                <a:lnTo>
                  <a:pt x="930" y="590"/>
                </a:lnTo>
                <a:lnTo>
                  <a:pt x="940" y="578"/>
                </a:lnTo>
                <a:lnTo>
                  <a:pt x="951" y="565"/>
                </a:lnTo>
                <a:lnTo>
                  <a:pt x="964" y="552"/>
                </a:lnTo>
                <a:lnTo>
                  <a:pt x="964" y="552"/>
                </a:lnTo>
                <a:lnTo>
                  <a:pt x="992" y="526"/>
                </a:lnTo>
                <a:lnTo>
                  <a:pt x="1006" y="513"/>
                </a:lnTo>
                <a:lnTo>
                  <a:pt x="1022" y="502"/>
                </a:lnTo>
                <a:lnTo>
                  <a:pt x="1022" y="502"/>
                </a:lnTo>
                <a:lnTo>
                  <a:pt x="1013" y="516"/>
                </a:lnTo>
                <a:lnTo>
                  <a:pt x="1005" y="530"/>
                </a:lnTo>
                <a:lnTo>
                  <a:pt x="986" y="557"/>
                </a:lnTo>
                <a:lnTo>
                  <a:pt x="968" y="582"/>
                </a:lnTo>
                <a:lnTo>
                  <a:pt x="950" y="607"/>
                </a:lnTo>
                <a:lnTo>
                  <a:pt x="950" y="607"/>
                </a:lnTo>
                <a:lnTo>
                  <a:pt x="948" y="610"/>
                </a:lnTo>
                <a:lnTo>
                  <a:pt x="944" y="611"/>
                </a:lnTo>
                <a:lnTo>
                  <a:pt x="936" y="611"/>
                </a:lnTo>
                <a:lnTo>
                  <a:pt x="927" y="610"/>
                </a:lnTo>
                <a:lnTo>
                  <a:pt x="920" y="607"/>
                </a:lnTo>
                <a:lnTo>
                  <a:pt x="920" y="607"/>
                </a:lnTo>
                <a:close/>
                <a:moveTo>
                  <a:pt x="961" y="609"/>
                </a:moveTo>
                <a:lnTo>
                  <a:pt x="961" y="609"/>
                </a:lnTo>
                <a:lnTo>
                  <a:pt x="984" y="581"/>
                </a:lnTo>
                <a:lnTo>
                  <a:pt x="1008" y="554"/>
                </a:lnTo>
                <a:lnTo>
                  <a:pt x="1033" y="530"/>
                </a:lnTo>
                <a:lnTo>
                  <a:pt x="1060" y="506"/>
                </a:lnTo>
                <a:lnTo>
                  <a:pt x="1060" y="506"/>
                </a:lnTo>
                <a:lnTo>
                  <a:pt x="1060" y="513"/>
                </a:lnTo>
                <a:lnTo>
                  <a:pt x="1058" y="519"/>
                </a:lnTo>
                <a:lnTo>
                  <a:pt x="1058" y="519"/>
                </a:lnTo>
                <a:lnTo>
                  <a:pt x="1045" y="537"/>
                </a:lnTo>
                <a:lnTo>
                  <a:pt x="1031" y="555"/>
                </a:lnTo>
                <a:lnTo>
                  <a:pt x="1016" y="575"/>
                </a:lnTo>
                <a:lnTo>
                  <a:pt x="1009" y="583"/>
                </a:lnTo>
                <a:lnTo>
                  <a:pt x="999" y="592"/>
                </a:lnTo>
                <a:lnTo>
                  <a:pt x="999" y="592"/>
                </a:lnTo>
                <a:lnTo>
                  <a:pt x="995" y="597"/>
                </a:lnTo>
                <a:lnTo>
                  <a:pt x="985" y="606"/>
                </a:lnTo>
                <a:lnTo>
                  <a:pt x="981" y="610"/>
                </a:lnTo>
                <a:lnTo>
                  <a:pt x="974" y="611"/>
                </a:lnTo>
                <a:lnTo>
                  <a:pt x="968" y="611"/>
                </a:lnTo>
                <a:lnTo>
                  <a:pt x="961" y="609"/>
                </a:lnTo>
                <a:lnTo>
                  <a:pt x="961" y="609"/>
                </a:lnTo>
                <a:close/>
                <a:moveTo>
                  <a:pt x="1000" y="611"/>
                </a:moveTo>
                <a:lnTo>
                  <a:pt x="1000" y="611"/>
                </a:lnTo>
                <a:lnTo>
                  <a:pt x="1010" y="597"/>
                </a:lnTo>
                <a:lnTo>
                  <a:pt x="1013" y="593"/>
                </a:lnTo>
                <a:lnTo>
                  <a:pt x="1020" y="590"/>
                </a:lnTo>
                <a:lnTo>
                  <a:pt x="1020" y="590"/>
                </a:lnTo>
                <a:lnTo>
                  <a:pt x="1016" y="590"/>
                </a:lnTo>
                <a:lnTo>
                  <a:pt x="1015" y="590"/>
                </a:lnTo>
                <a:lnTo>
                  <a:pt x="1015" y="589"/>
                </a:lnTo>
                <a:lnTo>
                  <a:pt x="1015" y="588"/>
                </a:lnTo>
                <a:lnTo>
                  <a:pt x="1017" y="585"/>
                </a:lnTo>
                <a:lnTo>
                  <a:pt x="1020" y="583"/>
                </a:lnTo>
                <a:lnTo>
                  <a:pt x="1031" y="571"/>
                </a:lnTo>
                <a:lnTo>
                  <a:pt x="1022" y="586"/>
                </a:lnTo>
                <a:lnTo>
                  <a:pt x="1022" y="586"/>
                </a:lnTo>
                <a:lnTo>
                  <a:pt x="1071" y="540"/>
                </a:lnTo>
                <a:lnTo>
                  <a:pt x="1096" y="519"/>
                </a:lnTo>
                <a:lnTo>
                  <a:pt x="1121" y="498"/>
                </a:lnTo>
                <a:lnTo>
                  <a:pt x="1121" y="498"/>
                </a:lnTo>
                <a:lnTo>
                  <a:pt x="1126" y="493"/>
                </a:lnTo>
                <a:lnTo>
                  <a:pt x="1127" y="495"/>
                </a:lnTo>
                <a:lnTo>
                  <a:pt x="1126" y="496"/>
                </a:lnTo>
                <a:lnTo>
                  <a:pt x="1124" y="500"/>
                </a:lnTo>
                <a:lnTo>
                  <a:pt x="1123" y="505"/>
                </a:lnTo>
                <a:lnTo>
                  <a:pt x="1123" y="505"/>
                </a:lnTo>
                <a:lnTo>
                  <a:pt x="1120" y="506"/>
                </a:lnTo>
                <a:lnTo>
                  <a:pt x="1117" y="507"/>
                </a:lnTo>
                <a:lnTo>
                  <a:pt x="1114" y="509"/>
                </a:lnTo>
                <a:lnTo>
                  <a:pt x="1113" y="510"/>
                </a:lnTo>
                <a:lnTo>
                  <a:pt x="1113" y="510"/>
                </a:lnTo>
                <a:lnTo>
                  <a:pt x="1103" y="524"/>
                </a:lnTo>
                <a:lnTo>
                  <a:pt x="1093" y="537"/>
                </a:lnTo>
                <a:lnTo>
                  <a:pt x="1074" y="561"/>
                </a:lnTo>
                <a:lnTo>
                  <a:pt x="1052" y="585"/>
                </a:lnTo>
                <a:lnTo>
                  <a:pt x="1043" y="597"/>
                </a:lnTo>
                <a:lnTo>
                  <a:pt x="1034" y="611"/>
                </a:lnTo>
                <a:lnTo>
                  <a:pt x="1034" y="611"/>
                </a:lnTo>
                <a:lnTo>
                  <a:pt x="1031" y="613"/>
                </a:lnTo>
                <a:lnTo>
                  <a:pt x="1027" y="614"/>
                </a:lnTo>
                <a:lnTo>
                  <a:pt x="1017" y="616"/>
                </a:lnTo>
                <a:lnTo>
                  <a:pt x="1008" y="614"/>
                </a:lnTo>
                <a:lnTo>
                  <a:pt x="1000" y="611"/>
                </a:lnTo>
                <a:lnTo>
                  <a:pt x="1000" y="611"/>
                </a:lnTo>
                <a:close/>
                <a:moveTo>
                  <a:pt x="1078" y="602"/>
                </a:moveTo>
                <a:lnTo>
                  <a:pt x="1076" y="606"/>
                </a:lnTo>
                <a:lnTo>
                  <a:pt x="1075" y="607"/>
                </a:lnTo>
                <a:lnTo>
                  <a:pt x="1072" y="609"/>
                </a:lnTo>
                <a:lnTo>
                  <a:pt x="1072" y="609"/>
                </a:lnTo>
                <a:lnTo>
                  <a:pt x="1071" y="610"/>
                </a:lnTo>
                <a:lnTo>
                  <a:pt x="1071" y="610"/>
                </a:lnTo>
                <a:lnTo>
                  <a:pt x="1068" y="613"/>
                </a:lnTo>
                <a:lnTo>
                  <a:pt x="1065" y="616"/>
                </a:lnTo>
                <a:lnTo>
                  <a:pt x="1058" y="616"/>
                </a:lnTo>
                <a:lnTo>
                  <a:pt x="1051" y="616"/>
                </a:lnTo>
                <a:lnTo>
                  <a:pt x="1044" y="616"/>
                </a:lnTo>
                <a:lnTo>
                  <a:pt x="1044" y="616"/>
                </a:lnTo>
                <a:lnTo>
                  <a:pt x="1092" y="571"/>
                </a:lnTo>
                <a:lnTo>
                  <a:pt x="1116" y="548"/>
                </a:lnTo>
                <a:lnTo>
                  <a:pt x="1140" y="527"/>
                </a:lnTo>
                <a:lnTo>
                  <a:pt x="1099" y="581"/>
                </a:lnTo>
                <a:lnTo>
                  <a:pt x="1097" y="581"/>
                </a:lnTo>
                <a:lnTo>
                  <a:pt x="1096" y="583"/>
                </a:lnTo>
                <a:lnTo>
                  <a:pt x="1096" y="585"/>
                </a:lnTo>
                <a:lnTo>
                  <a:pt x="1096" y="585"/>
                </a:lnTo>
                <a:lnTo>
                  <a:pt x="1092" y="589"/>
                </a:lnTo>
                <a:lnTo>
                  <a:pt x="1089" y="593"/>
                </a:lnTo>
                <a:lnTo>
                  <a:pt x="1085" y="599"/>
                </a:lnTo>
                <a:lnTo>
                  <a:pt x="1081" y="602"/>
                </a:lnTo>
                <a:lnTo>
                  <a:pt x="1078" y="602"/>
                </a:lnTo>
                <a:close/>
                <a:moveTo>
                  <a:pt x="1171" y="610"/>
                </a:moveTo>
                <a:lnTo>
                  <a:pt x="1171" y="610"/>
                </a:lnTo>
                <a:lnTo>
                  <a:pt x="1180" y="600"/>
                </a:lnTo>
                <a:lnTo>
                  <a:pt x="1190" y="590"/>
                </a:lnTo>
                <a:lnTo>
                  <a:pt x="1200" y="579"/>
                </a:lnTo>
                <a:lnTo>
                  <a:pt x="1210" y="572"/>
                </a:lnTo>
                <a:lnTo>
                  <a:pt x="1210" y="572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03" y="585"/>
                </a:lnTo>
                <a:lnTo>
                  <a:pt x="1193" y="596"/>
                </a:lnTo>
                <a:lnTo>
                  <a:pt x="1183" y="604"/>
                </a:lnTo>
                <a:lnTo>
                  <a:pt x="1178" y="607"/>
                </a:lnTo>
                <a:lnTo>
                  <a:pt x="1171" y="610"/>
                </a:lnTo>
                <a:lnTo>
                  <a:pt x="1171" y="610"/>
                </a:lnTo>
                <a:close/>
                <a:moveTo>
                  <a:pt x="1214" y="568"/>
                </a:moveTo>
                <a:lnTo>
                  <a:pt x="1214" y="568"/>
                </a:lnTo>
                <a:lnTo>
                  <a:pt x="1218" y="561"/>
                </a:lnTo>
                <a:lnTo>
                  <a:pt x="1223" y="554"/>
                </a:lnTo>
                <a:lnTo>
                  <a:pt x="1232" y="541"/>
                </a:lnTo>
                <a:lnTo>
                  <a:pt x="1253" y="520"/>
                </a:lnTo>
                <a:lnTo>
                  <a:pt x="1253" y="520"/>
                </a:lnTo>
                <a:lnTo>
                  <a:pt x="1258" y="513"/>
                </a:lnTo>
                <a:lnTo>
                  <a:pt x="1260" y="506"/>
                </a:lnTo>
                <a:lnTo>
                  <a:pt x="1256" y="507"/>
                </a:lnTo>
                <a:lnTo>
                  <a:pt x="1256" y="507"/>
                </a:lnTo>
                <a:lnTo>
                  <a:pt x="1255" y="512"/>
                </a:lnTo>
                <a:lnTo>
                  <a:pt x="1253" y="513"/>
                </a:lnTo>
                <a:lnTo>
                  <a:pt x="1251" y="514"/>
                </a:lnTo>
                <a:lnTo>
                  <a:pt x="1249" y="513"/>
                </a:lnTo>
                <a:lnTo>
                  <a:pt x="1246" y="513"/>
                </a:lnTo>
                <a:lnTo>
                  <a:pt x="1244" y="514"/>
                </a:lnTo>
                <a:lnTo>
                  <a:pt x="1242" y="516"/>
                </a:lnTo>
                <a:lnTo>
                  <a:pt x="1241" y="520"/>
                </a:lnTo>
                <a:lnTo>
                  <a:pt x="1246" y="517"/>
                </a:lnTo>
                <a:lnTo>
                  <a:pt x="1246" y="517"/>
                </a:lnTo>
                <a:lnTo>
                  <a:pt x="1246" y="521"/>
                </a:lnTo>
                <a:lnTo>
                  <a:pt x="1244" y="524"/>
                </a:lnTo>
                <a:lnTo>
                  <a:pt x="1241" y="527"/>
                </a:lnTo>
                <a:lnTo>
                  <a:pt x="1237" y="530"/>
                </a:lnTo>
                <a:lnTo>
                  <a:pt x="1237" y="530"/>
                </a:lnTo>
                <a:lnTo>
                  <a:pt x="1227" y="543"/>
                </a:lnTo>
                <a:lnTo>
                  <a:pt x="1214" y="555"/>
                </a:lnTo>
                <a:lnTo>
                  <a:pt x="1200" y="569"/>
                </a:lnTo>
                <a:lnTo>
                  <a:pt x="1187" y="583"/>
                </a:lnTo>
                <a:lnTo>
                  <a:pt x="1186" y="583"/>
                </a:lnTo>
                <a:lnTo>
                  <a:pt x="1186" y="585"/>
                </a:lnTo>
                <a:lnTo>
                  <a:pt x="1182" y="589"/>
                </a:lnTo>
                <a:lnTo>
                  <a:pt x="1180" y="589"/>
                </a:lnTo>
                <a:lnTo>
                  <a:pt x="1178" y="590"/>
                </a:lnTo>
                <a:lnTo>
                  <a:pt x="1173" y="595"/>
                </a:lnTo>
                <a:lnTo>
                  <a:pt x="1173" y="596"/>
                </a:lnTo>
                <a:lnTo>
                  <a:pt x="1173" y="596"/>
                </a:lnTo>
                <a:lnTo>
                  <a:pt x="1171" y="602"/>
                </a:lnTo>
                <a:lnTo>
                  <a:pt x="1166" y="607"/>
                </a:lnTo>
                <a:lnTo>
                  <a:pt x="1161" y="611"/>
                </a:lnTo>
                <a:lnTo>
                  <a:pt x="1158" y="614"/>
                </a:lnTo>
                <a:lnTo>
                  <a:pt x="1154" y="614"/>
                </a:lnTo>
                <a:lnTo>
                  <a:pt x="1154" y="614"/>
                </a:lnTo>
                <a:lnTo>
                  <a:pt x="1137" y="616"/>
                </a:lnTo>
                <a:lnTo>
                  <a:pt x="1119" y="616"/>
                </a:lnTo>
                <a:lnTo>
                  <a:pt x="1082" y="616"/>
                </a:lnTo>
                <a:lnTo>
                  <a:pt x="1082" y="616"/>
                </a:lnTo>
                <a:lnTo>
                  <a:pt x="1113" y="585"/>
                </a:lnTo>
                <a:lnTo>
                  <a:pt x="1145" y="557"/>
                </a:lnTo>
                <a:lnTo>
                  <a:pt x="1211" y="499"/>
                </a:lnTo>
                <a:lnTo>
                  <a:pt x="1211" y="499"/>
                </a:lnTo>
                <a:lnTo>
                  <a:pt x="1214" y="496"/>
                </a:lnTo>
                <a:lnTo>
                  <a:pt x="1218" y="493"/>
                </a:lnTo>
                <a:lnTo>
                  <a:pt x="1224" y="493"/>
                </a:lnTo>
                <a:lnTo>
                  <a:pt x="1225" y="493"/>
                </a:lnTo>
                <a:lnTo>
                  <a:pt x="1227" y="496"/>
                </a:lnTo>
                <a:lnTo>
                  <a:pt x="1227" y="496"/>
                </a:lnTo>
                <a:lnTo>
                  <a:pt x="1217" y="509"/>
                </a:lnTo>
                <a:lnTo>
                  <a:pt x="1207" y="521"/>
                </a:lnTo>
                <a:lnTo>
                  <a:pt x="1186" y="545"/>
                </a:lnTo>
                <a:lnTo>
                  <a:pt x="1141" y="593"/>
                </a:lnTo>
                <a:lnTo>
                  <a:pt x="1141" y="593"/>
                </a:lnTo>
                <a:lnTo>
                  <a:pt x="1138" y="596"/>
                </a:lnTo>
                <a:lnTo>
                  <a:pt x="1135" y="599"/>
                </a:lnTo>
                <a:lnTo>
                  <a:pt x="1134" y="603"/>
                </a:lnTo>
                <a:lnTo>
                  <a:pt x="1137" y="610"/>
                </a:lnTo>
                <a:lnTo>
                  <a:pt x="1137" y="610"/>
                </a:lnTo>
                <a:lnTo>
                  <a:pt x="1196" y="547"/>
                </a:lnTo>
                <a:lnTo>
                  <a:pt x="1227" y="517"/>
                </a:lnTo>
                <a:lnTo>
                  <a:pt x="1259" y="489"/>
                </a:lnTo>
                <a:lnTo>
                  <a:pt x="1259" y="489"/>
                </a:lnTo>
                <a:lnTo>
                  <a:pt x="1260" y="492"/>
                </a:lnTo>
                <a:lnTo>
                  <a:pt x="1262" y="493"/>
                </a:lnTo>
                <a:lnTo>
                  <a:pt x="1259" y="498"/>
                </a:lnTo>
                <a:lnTo>
                  <a:pt x="1258" y="502"/>
                </a:lnTo>
                <a:lnTo>
                  <a:pt x="1259" y="503"/>
                </a:lnTo>
                <a:lnTo>
                  <a:pt x="1260" y="506"/>
                </a:lnTo>
                <a:lnTo>
                  <a:pt x="1260" y="506"/>
                </a:lnTo>
                <a:lnTo>
                  <a:pt x="1263" y="503"/>
                </a:lnTo>
                <a:lnTo>
                  <a:pt x="1267" y="499"/>
                </a:lnTo>
                <a:lnTo>
                  <a:pt x="1269" y="495"/>
                </a:lnTo>
                <a:lnTo>
                  <a:pt x="1272" y="492"/>
                </a:lnTo>
                <a:lnTo>
                  <a:pt x="1272" y="492"/>
                </a:lnTo>
                <a:lnTo>
                  <a:pt x="1279" y="489"/>
                </a:lnTo>
                <a:lnTo>
                  <a:pt x="1280" y="489"/>
                </a:lnTo>
                <a:lnTo>
                  <a:pt x="1280" y="491"/>
                </a:lnTo>
                <a:lnTo>
                  <a:pt x="1279" y="495"/>
                </a:lnTo>
                <a:lnTo>
                  <a:pt x="1276" y="498"/>
                </a:lnTo>
                <a:lnTo>
                  <a:pt x="1276" y="498"/>
                </a:lnTo>
                <a:lnTo>
                  <a:pt x="1245" y="534"/>
                </a:lnTo>
                <a:lnTo>
                  <a:pt x="1231" y="552"/>
                </a:lnTo>
                <a:lnTo>
                  <a:pt x="1214" y="568"/>
                </a:lnTo>
                <a:lnTo>
                  <a:pt x="1214" y="568"/>
                </a:lnTo>
                <a:close/>
                <a:moveTo>
                  <a:pt x="1244" y="493"/>
                </a:moveTo>
                <a:lnTo>
                  <a:pt x="1232" y="502"/>
                </a:lnTo>
                <a:lnTo>
                  <a:pt x="1232" y="502"/>
                </a:lnTo>
                <a:lnTo>
                  <a:pt x="1232" y="498"/>
                </a:lnTo>
                <a:lnTo>
                  <a:pt x="1234" y="495"/>
                </a:lnTo>
                <a:lnTo>
                  <a:pt x="1234" y="495"/>
                </a:lnTo>
                <a:lnTo>
                  <a:pt x="1237" y="493"/>
                </a:lnTo>
                <a:lnTo>
                  <a:pt x="1239" y="492"/>
                </a:lnTo>
                <a:lnTo>
                  <a:pt x="1244" y="493"/>
                </a:lnTo>
                <a:lnTo>
                  <a:pt x="1244" y="493"/>
                </a:lnTo>
                <a:close/>
                <a:moveTo>
                  <a:pt x="1241" y="469"/>
                </a:moveTo>
                <a:lnTo>
                  <a:pt x="1283" y="472"/>
                </a:lnTo>
                <a:lnTo>
                  <a:pt x="1242" y="478"/>
                </a:lnTo>
                <a:lnTo>
                  <a:pt x="1242" y="478"/>
                </a:lnTo>
                <a:lnTo>
                  <a:pt x="1241" y="474"/>
                </a:lnTo>
                <a:lnTo>
                  <a:pt x="1241" y="472"/>
                </a:lnTo>
                <a:lnTo>
                  <a:pt x="1241" y="469"/>
                </a:lnTo>
                <a:lnTo>
                  <a:pt x="1241" y="469"/>
                </a:lnTo>
                <a:close/>
                <a:moveTo>
                  <a:pt x="1224" y="606"/>
                </a:moveTo>
                <a:lnTo>
                  <a:pt x="1224" y="606"/>
                </a:lnTo>
                <a:lnTo>
                  <a:pt x="1241" y="576"/>
                </a:lnTo>
                <a:lnTo>
                  <a:pt x="1260" y="548"/>
                </a:lnTo>
                <a:lnTo>
                  <a:pt x="1280" y="520"/>
                </a:lnTo>
                <a:lnTo>
                  <a:pt x="1301" y="493"/>
                </a:lnTo>
                <a:lnTo>
                  <a:pt x="1301" y="493"/>
                </a:lnTo>
                <a:lnTo>
                  <a:pt x="1301" y="492"/>
                </a:lnTo>
                <a:lnTo>
                  <a:pt x="1301" y="489"/>
                </a:lnTo>
                <a:lnTo>
                  <a:pt x="1301" y="489"/>
                </a:lnTo>
                <a:lnTo>
                  <a:pt x="1303" y="488"/>
                </a:lnTo>
                <a:lnTo>
                  <a:pt x="1305" y="488"/>
                </a:lnTo>
                <a:lnTo>
                  <a:pt x="1307" y="491"/>
                </a:lnTo>
                <a:lnTo>
                  <a:pt x="1307" y="493"/>
                </a:lnTo>
                <a:lnTo>
                  <a:pt x="1308" y="500"/>
                </a:lnTo>
                <a:lnTo>
                  <a:pt x="1307" y="505"/>
                </a:lnTo>
                <a:lnTo>
                  <a:pt x="1307" y="505"/>
                </a:lnTo>
                <a:lnTo>
                  <a:pt x="1286" y="529"/>
                </a:lnTo>
                <a:lnTo>
                  <a:pt x="1265" y="554"/>
                </a:lnTo>
                <a:lnTo>
                  <a:pt x="1244" y="579"/>
                </a:lnTo>
                <a:lnTo>
                  <a:pt x="1224" y="606"/>
                </a:lnTo>
                <a:lnTo>
                  <a:pt x="1224" y="606"/>
                </a:lnTo>
                <a:close/>
                <a:moveTo>
                  <a:pt x="1283" y="602"/>
                </a:moveTo>
                <a:lnTo>
                  <a:pt x="1239" y="651"/>
                </a:lnTo>
                <a:lnTo>
                  <a:pt x="1307" y="551"/>
                </a:lnTo>
                <a:lnTo>
                  <a:pt x="1307" y="551"/>
                </a:lnTo>
                <a:lnTo>
                  <a:pt x="1307" y="550"/>
                </a:lnTo>
                <a:lnTo>
                  <a:pt x="1305" y="548"/>
                </a:lnTo>
                <a:lnTo>
                  <a:pt x="1300" y="552"/>
                </a:lnTo>
                <a:lnTo>
                  <a:pt x="1290" y="559"/>
                </a:lnTo>
                <a:lnTo>
                  <a:pt x="1283" y="566"/>
                </a:lnTo>
                <a:lnTo>
                  <a:pt x="1283" y="566"/>
                </a:lnTo>
                <a:lnTo>
                  <a:pt x="1286" y="558"/>
                </a:lnTo>
                <a:lnTo>
                  <a:pt x="1290" y="551"/>
                </a:lnTo>
                <a:lnTo>
                  <a:pt x="1293" y="545"/>
                </a:lnTo>
                <a:lnTo>
                  <a:pt x="1296" y="540"/>
                </a:lnTo>
                <a:lnTo>
                  <a:pt x="1296" y="540"/>
                </a:lnTo>
                <a:lnTo>
                  <a:pt x="1298" y="537"/>
                </a:lnTo>
                <a:lnTo>
                  <a:pt x="1303" y="533"/>
                </a:lnTo>
                <a:lnTo>
                  <a:pt x="1304" y="527"/>
                </a:lnTo>
                <a:lnTo>
                  <a:pt x="1307" y="521"/>
                </a:lnTo>
                <a:lnTo>
                  <a:pt x="1307" y="521"/>
                </a:lnTo>
                <a:lnTo>
                  <a:pt x="1311" y="534"/>
                </a:lnTo>
                <a:lnTo>
                  <a:pt x="1312" y="547"/>
                </a:lnTo>
                <a:lnTo>
                  <a:pt x="1311" y="558"/>
                </a:lnTo>
                <a:lnTo>
                  <a:pt x="1308" y="569"/>
                </a:lnTo>
                <a:lnTo>
                  <a:pt x="1304" y="581"/>
                </a:lnTo>
                <a:lnTo>
                  <a:pt x="1297" y="589"/>
                </a:lnTo>
                <a:lnTo>
                  <a:pt x="1291" y="596"/>
                </a:lnTo>
                <a:lnTo>
                  <a:pt x="1283" y="602"/>
                </a:lnTo>
                <a:lnTo>
                  <a:pt x="1283" y="602"/>
                </a:lnTo>
                <a:close/>
                <a:moveTo>
                  <a:pt x="1308" y="606"/>
                </a:moveTo>
                <a:lnTo>
                  <a:pt x="1308" y="606"/>
                </a:lnTo>
                <a:lnTo>
                  <a:pt x="1304" y="611"/>
                </a:lnTo>
                <a:lnTo>
                  <a:pt x="1298" y="617"/>
                </a:lnTo>
                <a:lnTo>
                  <a:pt x="1286" y="630"/>
                </a:lnTo>
                <a:lnTo>
                  <a:pt x="1286" y="630"/>
                </a:lnTo>
                <a:lnTo>
                  <a:pt x="1287" y="625"/>
                </a:lnTo>
                <a:lnTo>
                  <a:pt x="1289" y="623"/>
                </a:lnTo>
                <a:lnTo>
                  <a:pt x="1293" y="617"/>
                </a:lnTo>
                <a:lnTo>
                  <a:pt x="1298" y="611"/>
                </a:lnTo>
                <a:lnTo>
                  <a:pt x="1303" y="607"/>
                </a:lnTo>
                <a:lnTo>
                  <a:pt x="1303" y="607"/>
                </a:lnTo>
                <a:lnTo>
                  <a:pt x="1304" y="604"/>
                </a:lnTo>
                <a:lnTo>
                  <a:pt x="1305" y="603"/>
                </a:lnTo>
                <a:lnTo>
                  <a:pt x="1307" y="604"/>
                </a:lnTo>
                <a:lnTo>
                  <a:pt x="1308" y="606"/>
                </a:lnTo>
                <a:lnTo>
                  <a:pt x="1308" y="606"/>
                </a:lnTo>
                <a:close/>
                <a:moveTo>
                  <a:pt x="1279" y="625"/>
                </a:moveTo>
                <a:lnTo>
                  <a:pt x="1208" y="720"/>
                </a:lnTo>
                <a:lnTo>
                  <a:pt x="1208" y="720"/>
                </a:lnTo>
                <a:lnTo>
                  <a:pt x="1206" y="714"/>
                </a:lnTo>
                <a:lnTo>
                  <a:pt x="1204" y="708"/>
                </a:lnTo>
                <a:lnTo>
                  <a:pt x="1206" y="703"/>
                </a:lnTo>
                <a:lnTo>
                  <a:pt x="1208" y="697"/>
                </a:lnTo>
                <a:lnTo>
                  <a:pt x="1277" y="621"/>
                </a:lnTo>
                <a:lnTo>
                  <a:pt x="1277" y="621"/>
                </a:lnTo>
                <a:lnTo>
                  <a:pt x="1279" y="625"/>
                </a:lnTo>
                <a:lnTo>
                  <a:pt x="1279" y="625"/>
                </a:lnTo>
                <a:close/>
                <a:moveTo>
                  <a:pt x="1262" y="573"/>
                </a:moveTo>
                <a:lnTo>
                  <a:pt x="1262" y="573"/>
                </a:lnTo>
                <a:lnTo>
                  <a:pt x="1270" y="562"/>
                </a:lnTo>
                <a:lnTo>
                  <a:pt x="1275" y="557"/>
                </a:lnTo>
                <a:lnTo>
                  <a:pt x="1280" y="551"/>
                </a:lnTo>
                <a:lnTo>
                  <a:pt x="1280" y="551"/>
                </a:lnTo>
                <a:lnTo>
                  <a:pt x="1279" y="554"/>
                </a:lnTo>
                <a:lnTo>
                  <a:pt x="1279" y="554"/>
                </a:lnTo>
                <a:lnTo>
                  <a:pt x="1276" y="561"/>
                </a:lnTo>
                <a:lnTo>
                  <a:pt x="1273" y="565"/>
                </a:lnTo>
                <a:lnTo>
                  <a:pt x="1269" y="569"/>
                </a:lnTo>
                <a:lnTo>
                  <a:pt x="1262" y="573"/>
                </a:lnTo>
                <a:lnTo>
                  <a:pt x="1262" y="573"/>
                </a:lnTo>
                <a:close/>
                <a:moveTo>
                  <a:pt x="1214" y="655"/>
                </a:moveTo>
                <a:lnTo>
                  <a:pt x="1260" y="599"/>
                </a:lnTo>
                <a:lnTo>
                  <a:pt x="1204" y="686"/>
                </a:lnTo>
                <a:lnTo>
                  <a:pt x="1204" y="686"/>
                </a:lnTo>
                <a:lnTo>
                  <a:pt x="1201" y="682"/>
                </a:lnTo>
                <a:lnTo>
                  <a:pt x="1201" y="677"/>
                </a:lnTo>
                <a:lnTo>
                  <a:pt x="1203" y="673"/>
                </a:lnTo>
                <a:lnTo>
                  <a:pt x="1204" y="669"/>
                </a:lnTo>
                <a:lnTo>
                  <a:pt x="1208" y="661"/>
                </a:lnTo>
                <a:lnTo>
                  <a:pt x="1214" y="655"/>
                </a:lnTo>
                <a:lnTo>
                  <a:pt x="1214" y="655"/>
                </a:lnTo>
                <a:close/>
                <a:moveTo>
                  <a:pt x="1187" y="690"/>
                </a:moveTo>
                <a:lnTo>
                  <a:pt x="1187" y="690"/>
                </a:lnTo>
                <a:lnTo>
                  <a:pt x="1189" y="687"/>
                </a:lnTo>
                <a:lnTo>
                  <a:pt x="1190" y="686"/>
                </a:lnTo>
                <a:lnTo>
                  <a:pt x="1192" y="692"/>
                </a:lnTo>
                <a:lnTo>
                  <a:pt x="1192" y="701"/>
                </a:lnTo>
                <a:lnTo>
                  <a:pt x="1192" y="706"/>
                </a:lnTo>
                <a:lnTo>
                  <a:pt x="1189" y="708"/>
                </a:lnTo>
                <a:lnTo>
                  <a:pt x="1189" y="708"/>
                </a:lnTo>
                <a:lnTo>
                  <a:pt x="1187" y="704"/>
                </a:lnTo>
                <a:lnTo>
                  <a:pt x="1187" y="699"/>
                </a:lnTo>
                <a:lnTo>
                  <a:pt x="1187" y="690"/>
                </a:lnTo>
                <a:lnTo>
                  <a:pt x="1187" y="690"/>
                </a:lnTo>
                <a:close/>
                <a:moveTo>
                  <a:pt x="1190" y="725"/>
                </a:moveTo>
                <a:lnTo>
                  <a:pt x="1190" y="725"/>
                </a:lnTo>
                <a:lnTo>
                  <a:pt x="1193" y="722"/>
                </a:lnTo>
                <a:lnTo>
                  <a:pt x="1194" y="721"/>
                </a:lnTo>
                <a:lnTo>
                  <a:pt x="1194" y="721"/>
                </a:lnTo>
                <a:lnTo>
                  <a:pt x="1197" y="732"/>
                </a:lnTo>
                <a:lnTo>
                  <a:pt x="1196" y="738"/>
                </a:lnTo>
                <a:lnTo>
                  <a:pt x="1194" y="741"/>
                </a:lnTo>
                <a:lnTo>
                  <a:pt x="1192" y="744"/>
                </a:lnTo>
                <a:lnTo>
                  <a:pt x="1192" y="744"/>
                </a:lnTo>
                <a:lnTo>
                  <a:pt x="1190" y="739"/>
                </a:lnTo>
                <a:lnTo>
                  <a:pt x="1189" y="734"/>
                </a:lnTo>
                <a:lnTo>
                  <a:pt x="1190" y="729"/>
                </a:lnTo>
                <a:lnTo>
                  <a:pt x="1190" y="725"/>
                </a:lnTo>
                <a:lnTo>
                  <a:pt x="1190" y="725"/>
                </a:lnTo>
                <a:close/>
                <a:moveTo>
                  <a:pt x="1208" y="812"/>
                </a:moveTo>
                <a:lnTo>
                  <a:pt x="1208" y="812"/>
                </a:lnTo>
                <a:lnTo>
                  <a:pt x="1207" y="815"/>
                </a:lnTo>
                <a:lnTo>
                  <a:pt x="1207" y="815"/>
                </a:lnTo>
                <a:lnTo>
                  <a:pt x="1206" y="815"/>
                </a:lnTo>
                <a:lnTo>
                  <a:pt x="1204" y="814"/>
                </a:lnTo>
                <a:lnTo>
                  <a:pt x="1201" y="810"/>
                </a:lnTo>
                <a:lnTo>
                  <a:pt x="1201" y="805"/>
                </a:lnTo>
                <a:lnTo>
                  <a:pt x="1201" y="805"/>
                </a:lnTo>
                <a:lnTo>
                  <a:pt x="1201" y="800"/>
                </a:lnTo>
                <a:lnTo>
                  <a:pt x="1200" y="794"/>
                </a:lnTo>
                <a:lnTo>
                  <a:pt x="1196" y="784"/>
                </a:lnTo>
                <a:lnTo>
                  <a:pt x="1192" y="774"/>
                </a:lnTo>
                <a:lnTo>
                  <a:pt x="1192" y="769"/>
                </a:lnTo>
                <a:lnTo>
                  <a:pt x="1192" y="762"/>
                </a:lnTo>
                <a:lnTo>
                  <a:pt x="1192" y="762"/>
                </a:lnTo>
                <a:lnTo>
                  <a:pt x="1192" y="758"/>
                </a:lnTo>
                <a:lnTo>
                  <a:pt x="1193" y="755"/>
                </a:lnTo>
                <a:lnTo>
                  <a:pt x="1196" y="755"/>
                </a:lnTo>
                <a:lnTo>
                  <a:pt x="1197" y="756"/>
                </a:lnTo>
                <a:lnTo>
                  <a:pt x="1199" y="762"/>
                </a:lnTo>
                <a:lnTo>
                  <a:pt x="1200" y="765"/>
                </a:lnTo>
                <a:lnTo>
                  <a:pt x="1200" y="765"/>
                </a:lnTo>
                <a:lnTo>
                  <a:pt x="1199" y="772"/>
                </a:lnTo>
                <a:lnTo>
                  <a:pt x="1199" y="779"/>
                </a:lnTo>
                <a:lnTo>
                  <a:pt x="1200" y="784"/>
                </a:lnTo>
                <a:lnTo>
                  <a:pt x="1203" y="790"/>
                </a:lnTo>
                <a:lnTo>
                  <a:pt x="1208" y="801"/>
                </a:lnTo>
                <a:lnTo>
                  <a:pt x="1210" y="807"/>
                </a:lnTo>
                <a:lnTo>
                  <a:pt x="1208" y="812"/>
                </a:lnTo>
                <a:lnTo>
                  <a:pt x="1208" y="812"/>
                </a:lnTo>
                <a:close/>
                <a:moveTo>
                  <a:pt x="1208" y="741"/>
                </a:moveTo>
                <a:lnTo>
                  <a:pt x="1208" y="741"/>
                </a:lnTo>
                <a:lnTo>
                  <a:pt x="1231" y="710"/>
                </a:lnTo>
                <a:lnTo>
                  <a:pt x="1253" y="679"/>
                </a:lnTo>
                <a:lnTo>
                  <a:pt x="1266" y="663"/>
                </a:lnTo>
                <a:lnTo>
                  <a:pt x="1279" y="648"/>
                </a:lnTo>
                <a:lnTo>
                  <a:pt x="1293" y="634"/>
                </a:lnTo>
                <a:lnTo>
                  <a:pt x="1308" y="621"/>
                </a:lnTo>
                <a:lnTo>
                  <a:pt x="1308" y="621"/>
                </a:lnTo>
                <a:lnTo>
                  <a:pt x="1310" y="623"/>
                </a:lnTo>
                <a:lnTo>
                  <a:pt x="1310" y="625"/>
                </a:lnTo>
                <a:lnTo>
                  <a:pt x="1308" y="630"/>
                </a:lnTo>
                <a:lnTo>
                  <a:pt x="1307" y="631"/>
                </a:lnTo>
                <a:lnTo>
                  <a:pt x="1305" y="631"/>
                </a:lnTo>
                <a:lnTo>
                  <a:pt x="1304" y="631"/>
                </a:lnTo>
                <a:lnTo>
                  <a:pt x="1303" y="628"/>
                </a:lnTo>
                <a:lnTo>
                  <a:pt x="1303" y="628"/>
                </a:lnTo>
                <a:lnTo>
                  <a:pt x="1280" y="662"/>
                </a:lnTo>
                <a:lnTo>
                  <a:pt x="1258" y="693"/>
                </a:lnTo>
                <a:lnTo>
                  <a:pt x="1234" y="725"/>
                </a:lnTo>
                <a:lnTo>
                  <a:pt x="1211" y="759"/>
                </a:lnTo>
                <a:lnTo>
                  <a:pt x="1211" y="759"/>
                </a:lnTo>
                <a:lnTo>
                  <a:pt x="1208" y="756"/>
                </a:lnTo>
                <a:lnTo>
                  <a:pt x="1207" y="751"/>
                </a:lnTo>
                <a:lnTo>
                  <a:pt x="1207" y="746"/>
                </a:lnTo>
                <a:lnTo>
                  <a:pt x="1208" y="741"/>
                </a:lnTo>
                <a:lnTo>
                  <a:pt x="1208" y="741"/>
                </a:lnTo>
                <a:close/>
                <a:moveTo>
                  <a:pt x="1223" y="758"/>
                </a:moveTo>
                <a:lnTo>
                  <a:pt x="1223" y="758"/>
                </a:lnTo>
                <a:lnTo>
                  <a:pt x="1245" y="725"/>
                </a:lnTo>
                <a:lnTo>
                  <a:pt x="1267" y="692"/>
                </a:lnTo>
                <a:lnTo>
                  <a:pt x="1291" y="658"/>
                </a:lnTo>
                <a:lnTo>
                  <a:pt x="1304" y="642"/>
                </a:lnTo>
                <a:lnTo>
                  <a:pt x="1318" y="627"/>
                </a:lnTo>
                <a:lnTo>
                  <a:pt x="1318" y="627"/>
                </a:lnTo>
                <a:lnTo>
                  <a:pt x="1319" y="625"/>
                </a:lnTo>
                <a:lnTo>
                  <a:pt x="1321" y="627"/>
                </a:lnTo>
                <a:lnTo>
                  <a:pt x="1322" y="631"/>
                </a:lnTo>
                <a:lnTo>
                  <a:pt x="1322" y="637"/>
                </a:lnTo>
                <a:lnTo>
                  <a:pt x="1321" y="641"/>
                </a:lnTo>
                <a:lnTo>
                  <a:pt x="1321" y="641"/>
                </a:lnTo>
                <a:lnTo>
                  <a:pt x="1272" y="720"/>
                </a:lnTo>
                <a:lnTo>
                  <a:pt x="1246" y="759"/>
                </a:lnTo>
                <a:lnTo>
                  <a:pt x="1220" y="796"/>
                </a:lnTo>
                <a:lnTo>
                  <a:pt x="1220" y="796"/>
                </a:lnTo>
                <a:lnTo>
                  <a:pt x="1215" y="787"/>
                </a:lnTo>
                <a:lnTo>
                  <a:pt x="1215" y="777"/>
                </a:lnTo>
                <a:lnTo>
                  <a:pt x="1217" y="767"/>
                </a:lnTo>
                <a:lnTo>
                  <a:pt x="1223" y="758"/>
                </a:lnTo>
                <a:lnTo>
                  <a:pt x="1223" y="758"/>
                </a:lnTo>
                <a:close/>
                <a:moveTo>
                  <a:pt x="1329" y="648"/>
                </a:moveTo>
                <a:lnTo>
                  <a:pt x="1329" y="648"/>
                </a:lnTo>
                <a:lnTo>
                  <a:pt x="1334" y="649"/>
                </a:lnTo>
                <a:lnTo>
                  <a:pt x="1339" y="648"/>
                </a:lnTo>
                <a:lnTo>
                  <a:pt x="1348" y="644"/>
                </a:lnTo>
                <a:lnTo>
                  <a:pt x="1366" y="632"/>
                </a:lnTo>
                <a:lnTo>
                  <a:pt x="1366" y="632"/>
                </a:lnTo>
                <a:lnTo>
                  <a:pt x="1343" y="662"/>
                </a:lnTo>
                <a:lnTo>
                  <a:pt x="1321" y="694"/>
                </a:lnTo>
                <a:lnTo>
                  <a:pt x="1300" y="727"/>
                </a:lnTo>
                <a:lnTo>
                  <a:pt x="1282" y="759"/>
                </a:lnTo>
                <a:lnTo>
                  <a:pt x="1282" y="759"/>
                </a:lnTo>
                <a:lnTo>
                  <a:pt x="1304" y="701"/>
                </a:lnTo>
                <a:lnTo>
                  <a:pt x="1317" y="673"/>
                </a:lnTo>
                <a:lnTo>
                  <a:pt x="1329" y="648"/>
                </a:lnTo>
                <a:lnTo>
                  <a:pt x="1329" y="648"/>
                </a:lnTo>
                <a:close/>
                <a:moveTo>
                  <a:pt x="1234" y="803"/>
                </a:moveTo>
                <a:lnTo>
                  <a:pt x="1234" y="803"/>
                </a:lnTo>
                <a:lnTo>
                  <a:pt x="1258" y="766"/>
                </a:lnTo>
                <a:lnTo>
                  <a:pt x="1269" y="748"/>
                </a:lnTo>
                <a:lnTo>
                  <a:pt x="1280" y="729"/>
                </a:lnTo>
                <a:lnTo>
                  <a:pt x="1280" y="729"/>
                </a:lnTo>
                <a:lnTo>
                  <a:pt x="1282" y="731"/>
                </a:lnTo>
                <a:lnTo>
                  <a:pt x="1282" y="732"/>
                </a:lnTo>
                <a:lnTo>
                  <a:pt x="1282" y="732"/>
                </a:lnTo>
                <a:lnTo>
                  <a:pt x="1282" y="732"/>
                </a:lnTo>
                <a:lnTo>
                  <a:pt x="1272" y="752"/>
                </a:lnTo>
                <a:lnTo>
                  <a:pt x="1260" y="772"/>
                </a:lnTo>
                <a:lnTo>
                  <a:pt x="1255" y="780"/>
                </a:lnTo>
                <a:lnTo>
                  <a:pt x="1248" y="790"/>
                </a:lnTo>
                <a:lnTo>
                  <a:pt x="1241" y="797"/>
                </a:lnTo>
                <a:lnTo>
                  <a:pt x="1234" y="803"/>
                </a:lnTo>
                <a:lnTo>
                  <a:pt x="1234" y="803"/>
                </a:lnTo>
                <a:close/>
                <a:moveTo>
                  <a:pt x="1279" y="772"/>
                </a:moveTo>
                <a:lnTo>
                  <a:pt x="1279" y="772"/>
                </a:lnTo>
                <a:lnTo>
                  <a:pt x="1321" y="708"/>
                </a:lnTo>
                <a:lnTo>
                  <a:pt x="1342" y="676"/>
                </a:lnTo>
                <a:lnTo>
                  <a:pt x="1366" y="647"/>
                </a:lnTo>
                <a:lnTo>
                  <a:pt x="1366" y="647"/>
                </a:lnTo>
                <a:lnTo>
                  <a:pt x="1367" y="652"/>
                </a:lnTo>
                <a:lnTo>
                  <a:pt x="1367" y="655"/>
                </a:lnTo>
                <a:lnTo>
                  <a:pt x="1367" y="656"/>
                </a:lnTo>
                <a:lnTo>
                  <a:pt x="1367" y="656"/>
                </a:lnTo>
                <a:lnTo>
                  <a:pt x="1353" y="675"/>
                </a:lnTo>
                <a:lnTo>
                  <a:pt x="1339" y="696"/>
                </a:lnTo>
                <a:lnTo>
                  <a:pt x="1312" y="742"/>
                </a:lnTo>
                <a:lnTo>
                  <a:pt x="1312" y="742"/>
                </a:lnTo>
                <a:lnTo>
                  <a:pt x="1308" y="752"/>
                </a:lnTo>
                <a:lnTo>
                  <a:pt x="1305" y="756"/>
                </a:lnTo>
                <a:lnTo>
                  <a:pt x="1301" y="762"/>
                </a:lnTo>
                <a:lnTo>
                  <a:pt x="1297" y="766"/>
                </a:lnTo>
                <a:lnTo>
                  <a:pt x="1291" y="769"/>
                </a:lnTo>
                <a:lnTo>
                  <a:pt x="1286" y="772"/>
                </a:lnTo>
                <a:lnTo>
                  <a:pt x="1279" y="772"/>
                </a:lnTo>
                <a:lnTo>
                  <a:pt x="1279" y="772"/>
                </a:lnTo>
                <a:close/>
                <a:moveTo>
                  <a:pt x="1353" y="687"/>
                </a:moveTo>
                <a:lnTo>
                  <a:pt x="1353" y="687"/>
                </a:lnTo>
                <a:lnTo>
                  <a:pt x="1352" y="696"/>
                </a:lnTo>
                <a:lnTo>
                  <a:pt x="1349" y="703"/>
                </a:lnTo>
                <a:lnTo>
                  <a:pt x="1341" y="715"/>
                </a:lnTo>
                <a:lnTo>
                  <a:pt x="1341" y="715"/>
                </a:lnTo>
                <a:lnTo>
                  <a:pt x="1341" y="708"/>
                </a:lnTo>
                <a:lnTo>
                  <a:pt x="1345" y="700"/>
                </a:lnTo>
                <a:lnTo>
                  <a:pt x="1349" y="694"/>
                </a:lnTo>
                <a:lnTo>
                  <a:pt x="1353" y="687"/>
                </a:lnTo>
                <a:lnTo>
                  <a:pt x="1353" y="687"/>
                </a:lnTo>
                <a:close/>
                <a:moveTo>
                  <a:pt x="1332" y="744"/>
                </a:moveTo>
                <a:lnTo>
                  <a:pt x="1332" y="744"/>
                </a:lnTo>
                <a:lnTo>
                  <a:pt x="1353" y="707"/>
                </a:lnTo>
                <a:lnTo>
                  <a:pt x="1376" y="670"/>
                </a:lnTo>
                <a:lnTo>
                  <a:pt x="1423" y="599"/>
                </a:lnTo>
                <a:lnTo>
                  <a:pt x="1423" y="599"/>
                </a:lnTo>
                <a:lnTo>
                  <a:pt x="1425" y="603"/>
                </a:lnTo>
                <a:lnTo>
                  <a:pt x="1423" y="609"/>
                </a:lnTo>
                <a:lnTo>
                  <a:pt x="1422" y="611"/>
                </a:lnTo>
                <a:lnTo>
                  <a:pt x="1419" y="616"/>
                </a:lnTo>
                <a:lnTo>
                  <a:pt x="1415" y="623"/>
                </a:lnTo>
                <a:lnTo>
                  <a:pt x="1412" y="627"/>
                </a:lnTo>
                <a:lnTo>
                  <a:pt x="1411" y="631"/>
                </a:lnTo>
                <a:lnTo>
                  <a:pt x="1412" y="634"/>
                </a:lnTo>
                <a:lnTo>
                  <a:pt x="1412" y="634"/>
                </a:lnTo>
                <a:lnTo>
                  <a:pt x="1409" y="638"/>
                </a:lnTo>
                <a:lnTo>
                  <a:pt x="1408" y="642"/>
                </a:lnTo>
                <a:lnTo>
                  <a:pt x="1407" y="647"/>
                </a:lnTo>
                <a:lnTo>
                  <a:pt x="1405" y="651"/>
                </a:lnTo>
                <a:lnTo>
                  <a:pt x="1405" y="651"/>
                </a:lnTo>
                <a:lnTo>
                  <a:pt x="1405" y="652"/>
                </a:lnTo>
                <a:lnTo>
                  <a:pt x="1405" y="652"/>
                </a:lnTo>
                <a:lnTo>
                  <a:pt x="1405" y="652"/>
                </a:lnTo>
                <a:lnTo>
                  <a:pt x="1397" y="663"/>
                </a:lnTo>
                <a:lnTo>
                  <a:pt x="1388" y="676"/>
                </a:lnTo>
                <a:lnTo>
                  <a:pt x="1373" y="701"/>
                </a:lnTo>
                <a:lnTo>
                  <a:pt x="1364" y="714"/>
                </a:lnTo>
                <a:lnTo>
                  <a:pt x="1355" y="725"/>
                </a:lnTo>
                <a:lnTo>
                  <a:pt x="1345" y="735"/>
                </a:lnTo>
                <a:lnTo>
                  <a:pt x="1332" y="744"/>
                </a:lnTo>
                <a:lnTo>
                  <a:pt x="1332" y="744"/>
                </a:lnTo>
                <a:close/>
                <a:moveTo>
                  <a:pt x="1369" y="666"/>
                </a:moveTo>
                <a:lnTo>
                  <a:pt x="1369" y="666"/>
                </a:lnTo>
                <a:lnTo>
                  <a:pt x="1370" y="663"/>
                </a:lnTo>
                <a:lnTo>
                  <a:pt x="1371" y="659"/>
                </a:lnTo>
                <a:lnTo>
                  <a:pt x="1374" y="655"/>
                </a:lnTo>
                <a:lnTo>
                  <a:pt x="1376" y="651"/>
                </a:lnTo>
                <a:lnTo>
                  <a:pt x="1376" y="651"/>
                </a:lnTo>
                <a:lnTo>
                  <a:pt x="1378" y="637"/>
                </a:lnTo>
                <a:lnTo>
                  <a:pt x="1380" y="630"/>
                </a:lnTo>
                <a:lnTo>
                  <a:pt x="1384" y="624"/>
                </a:lnTo>
                <a:lnTo>
                  <a:pt x="1387" y="618"/>
                </a:lnTo>
                <a:lnTo>
                  <a:pt x="1393" y="614"/>
                </a:lnTo>
                <a:lnTo>
                  <a:pt x="1400" y="611"/>
                </a:lnTo>
                <a:lnTo>
                  <a:pt x="1407" y="610"/>
                </a:lnTo>
                <a:lnTo>
                  <a:pt x="1369" y="666"/>
                </a:lnTo>
                <a:close/>
                <a:moveTo>
                  <a:pt x="1460" y="571"/>
                </a:moveTo>
                <a:lnTo>
                  <a:pt x="1460" y="571"/>
                </a:lnTo>
                <a:lnTo>
                  <a:pt x="1461" y="569"/>
                </a:lnTo>
                <a:lnTo>
                  <a:pt x="1464" y="569"/>
                </a:lnTo>
                <a:lnTo>
                  <a:pt x="1464" y="569"/>
                </a:lnTo>
                <a:lnTo>
                  <a:pt x="1454" y="586"/>
                </a:lnTo>
                <a:lnTo>
                  <a:pt x="1443" y="603"/>
                </a:lnTo>
                <a:lnTo>
                  <a:pt x="1421" y="634"/>
                </a:lnTo>
                <a:lnTo>
                  <a:pt x="1421" y="634"/>
                </a:lnTo>
                <a:lnTo>
                  <a:pt x="1426" y="614"/>
                </a:lnTo>
                <a:lnTo>
                  <a:pt x="1429" y="604"/>
                </a:lnTo>
                <a:lnTo>
                  <a:pt x="1433" y="596"/>
                </a:lnTo>
                <a:lnTo>
                  <a:pt x="1439" y="588"/>
                </a:lnTo>
                <a:lnTo>
                  <a:pt x="1445" y="581"/>
                </a:lnTo>
                <a:lnTo>
                  <a:pt x="1452" y="575"/>
                </a:lnTo>
                <a:lnTo>
                  <a:pt x="1460" y="571"/>
                </a:lnTo>
                <a:lnTo>
                  <a:pt x="1460" y="571"/>
                </a:lnTo>
                <a:close/>
                <a:moveTo>
                  <a:pt x="1383" y="707"/>
                </a:moveTo>
                <a:lnTo>
                  <a:pt x="1463" y="586"/>
                </a:lnTo>
                <a:lnTo>
                  <a:pt x="1467" y="593"/>
                </a:lnTo>
                <a:lnTo>
                  <a:pt x="1467" y="593"/>
                </a:lnTo>
                <a:lnTo>
                  <a:pt x="1440" y="637"/>
                </a:lnTo>
                <a:lnTo>
                  <a:pt x="1428" y="659"/>
                </a:lnTo>
                <a:lnTo>
                  <a:pt x="1416" y="683"/>
                </a:lnTo>
                <a:lnTo>
                  <a:pt x="1416" y="683"/>
                </a:lnTo>
                <a:lnTo>
                  <a:pt x="1411" y="689"/>
                </a:lnTo>
                <a:lnTo>
                  <a:pt x="1401" y="697"/>
                </a:lnTo>
                <a:lnTo>
                  <a:pt x="1390" y="704"/>
                </a:lnTo>
                <a:lnTo>
                  <a:pt x="1386" y="707"/>
                </a:lnTo>
                <a:lnTo>
                  <a:pt x="1383" y="707"/>
                </a:lnTo>
                <a:lnTo>
                  <a:pt x="1383" y="707"/>
                </a:lnTo>
                <a:close/>
                <a:moveTo>
                  <a:pt x="1539" y="523"/>
                </a:moveTo>
                <a:lnTo>
                  <a:pt x="1539" y="523"/>
                </a:lnTo>
                <a:lnTo>
                  <a:pt x="1529" y="541"/>
                </a:lnTo>
                <a:lnTo>
                  <a:pt x="1519" y="559"/>
                </a:lnTo>
                <a:lnTo>
                  <a:pt x="1519" y="559"/>
                </a:lnTo>
                <a:lnTo>
                  <a:pt x="1501" y="595"/>
                </a:lnTo>
                <a:lnTo>
                  <a:pt x="1491" y="613"/>
                </a:lnTo>
                <a:lnTo>
                  <a:pt x="1481" y="630"/>
                </a:lnTo>
                <a:lnTo>
                  <a:pt x="1470" y="647"/>
                </a:lnTo>
                <a:lnTo>
                  <a:pt x="1457" y="662"/>
                </a:lnTo>
                <a:lnTo>
                  <a:pt x="1449" y="668"/>
                </a:lnTo>
                <a:lnTo>
                  <a:pt x="1442" y="673"/>
                </a:lnTo>
                <a:lnTo>
                  <a:pt x="1433" y="679"/>
                </a:lnTo>
                <a:lnTo>
                  <a:pt x="1423" y="683"/>
                </a:lnTo>
                <a:lnTo>
                  <a:pt x="1423" y="683"/>
                </a:lnTo>
                <a:lnTo>
                  <a:pt x="1436" y="661"/>
                </a:lnTo>
                <a:lnTo>
                  <a:pt x="1450" y="640"/>
                </a:lnTo>
                <a:lnTo>
                  <a:pt x="1480" y="599"/>
                </a:lnTo>
                <a:lnTo>
                  <a:pt x="1509" y="561"/>
                </a:lnTo>
                <a:lnTo>
                  <a:pt x="1539" y="523"/>
                </a:lnTo>
                <a:lnTo>
                  <a:pt x="1539" y="523"/>
                </a:lnTo>
                <a:close/>
                <a:moveTo>
                  <a:pt x="1473" y="569"/>
                </a:moveTo>
                <a:lnTo>
                  <a:pt x="1473" y="569"/>
                </a:lnTo>
                <a:lnTo>
                  <a:pt x="1477" y="566"/>
                </a:lnTo>
                <a:lnTo>
                  <a:pt x="1480" y="562"/>
                </a:lnTo>
                <a:lnTo>
                  <a:pt x="1482" y="558"/>
                </a:lnTo>
                <a:lnTo>
                  <a:pt x="1484" y="558"/>
                </a:lnTo>
                <a:lnTo>
                  <a:pt x="1487" y="558"/>
                </a:lnTo>
                <a:lnTo>
                  <a:pt x="1487" y="558"/>
                </a:lnTo>
                <a:lnTo>
                  <a:pt x="1482" y="564"/>
                </a:lnTo>
                <a:lnTo>
                  <a:pt x="1481" y="566"/>
                </a:lnTo>
                <a:lnTo>
                  <a:pt x="1482" y="571"/>
                </a:lnTo>
                <a:lnTo>
                  <a:pt x="1482" y="571"/>
                </a:lnTo>
                <a:lnTo>
                  <a:pt x="1484" y="565"/>
                </a:lnTo>
                <a:lnTo>
                  <a:pt x="1487" y="559"/>
                </a:lnTo>
                <a:lnTo>
                  <a:pt x="1494" y="550"/>
                </a:lnTo>
                <a:lnTo>
                  <a:pt x="1504" y="543"/>
                </a:lnTo>
                <a:lnTo>
                  <a:pt x="1515" y="538"/>
                </a:lnTo>
                <a:lnTo>
                  <a:pt x="1515" y="538"/>
                </a:lnTo>
                <a:lnTo>
                  <a:pt x="1506" y="551"/>
                </a:lnTo>
                <a:lnTo>
                  <a:pt x="1497" y="566"/>
                </a:lnTo>
                <a:lnTo>
                  <a:pt x="1484" y="582"/>
                </a:lnTo>
                <a:lnTo>
                  <a:pt x="1473" y="595"/>
                </a:lnTo>
                <a:lnTo>
                  <a:pt x="1473" y="595"/>
                </a:lnTo>
                <a:lnTo>
                  <a:pt x="1473" y="593"/>
                </a:lnTo>
                <a:lnTo>
                  <a:pt x="1471" y="593"/>
                </a:lnTo>
                <a:lnTo>
                  <a:pt x="1471" y="593"/>
                </a:lnTo>
                <a:lnTo>
                  <a:pt x="1474" y="586"/>
                </a:lnTo>
                <a:lnTo>
                  <a:pt x="1480" y="578"/>
                </a:lnTo>
                <a:lnTo>
                  <a:pt x="1481" y="573"/>
                </a:lnTo>
                <a:lnTo>
                  <a:pt x="1480" y="571"/>
                </a:lnTo>
                <a:lnTo>
                  <a:pt x="1478" y="569"/>
                </a:lnTo>
                <a:lnTo>
                  <a:pt x="1473" y="569"/>
                </a:lnTo>
                <a:lnTo>
                  <a:pt x="1473" y="569"/>
                </a:lnTo>
                <a:close/>
                <a:moveTo>
                  <a:pt x="1578" y="492"/>
                </a:moveTo>
                <a:lnTo>
                  <a:pt x="1522" y="569"/>
                </a:lnTo>
                <a:lnTo>
                  <a:pt x="1522" y="569"/>
                </a:lnTo>
                <a:lnTo>
                  <a:pt x="1527" y="558"/>
                </a:lnTo>
                <a:lnTo>
                  <a:pt x="1533" y="547"/>
                </a:lnTo>
                <a:lnTo>
                  <a:pt x="1546" y="526"/>
                </a:lnTo>
                <a:lnTo>
                  <a:pt x="1551" y="514"/>
                </a:lnTo>
                <a:lnTo>
                  <a:pt x="1560" y="506"/>
                </a:lnTo>
                <a:lnTo>
                  <a:pt x="1568" y="498"/>
                </a:lnTo>
                <a:lnTo>
                  <a:pt x="1578" y="492"/>
                </a:lnTo>
                <a:lnTo>
                  <a:pt x="1578" y="492"/>
                </a:lnTo>
                <a:close/>
                <a:moveTo>
                  <a:pt x="1438" y="690"/>
                </a:moveTo>
                <a:lnTo>
                  <a:pt x="1532" y="628"/>
                </a:lnTo>
                <a:lnTo>
                  <a:pt x="1532" y="628"/>
                </a:lnTo>
                <a:lnTo>
                  <a:pt x="1509" y="644"/>
                </a:lnTo>
                <a:lnTo>
                  <a:pt x="1485" y="661"/>
                </a:lnTo>
                <a:lnTo>
                  <a:pt x="1438" y="690"/>
                </a:lnTo>
                <a:lnTo>
                  <a:pt x="1438" y="690"/>
                </a:lnTo>
                <a:close/>
                <a:moveTo>
                  <a:pt x="1487" y="641"/>
                </a:moveTo>
                <a:lnTo>
                  <a:pt x="1487" y="641"/>
                </a:lnTo>
                <a:lnTo>
                  <a:pt x="1495" y="630"/>
                </a:lnTo>
                <a:lnTo>
                  <a:pt x="1502" y="617"/>
                </a:lnTo>
                <a:lnTo>
                  <a:pt x="1508" y="603"/>
                </a:lnTo>
                <a:lnTo>
                  <a:pt x="1512" y="588"/>
                </a:lnTo>
                <a:lnTo>
                  <a:pt x="1515" y="600"/>
                </a:lnTo>
                <a:lnTo>
                  <a:pt x="1515" y="600"/>
                </a:lnTo>
                <a:lnTo>
                  <a:pt x="1523" y="583"/>
                </a:lnTo>
                <a:lnTo>
                  <a:pt x="1533" y="566"/>
                </a:lnTo>
                <a:lnTo>
                  <a:pt x="1554" y="534"/>
                </a:lnTo>
                <a:lnTo>
                  <a:pt x="1577" y="503"/>
                </a:lnTo>
                <a:lnTo>
                  <a:pt x="1602" y="472"/>
                </a:lnTo>
                <a:lnTo>
                  <a:pt x="1602" y="472"/>
                </a:lnTo>
                <a:lnTo>
                  <a:pt x="1602" y="481"/>
                </a:lnTo>
                <a:lnTo>
                  <a:pt x="1599" y="486"/>
                </a:lnTo>
                <a:lnTo>
                  <a:pt x="1593" y="496"/>
                </a:lnTo>
                <a:lnTo>
                  <a:pt x="1591" y="502"/>
                </a:lnTo>
                <a:lnTo>
                  <a:pt x="1589" y="506"/>
                </a:lnTo>
                <a:lnTo>
                  <a:pt x="1591" y="512"/>
                </a:lnTo>
                <a:lnTo>
                  <a:pt x="1593" y="519"/>
                </a:lnTo>
                <a:lnTo>
                  <a:pt x="1593" y="519"/>
                </a:lnTo>
                <a:lnTo>
                  <a:pt x="1601" y="496"/>
                </a:lnTo>
                <a:lnTo>
                  <a:pt x="1605" y="485"/>
                </a:lnTo>
                <a:lnTo>
                  <a:pt x="1609" y="477"/>
                </a:lnTo>
                <a:lnTo>
                  <a:pt x="1616" y="468"/>
                </a:lnTo>
                <a:lnTo>
                  <a:pt x="1623" y="461"/>
                </a:lnTo>
                <a:lnTo>
                  <a:pt x="1631" y="455"/>
                </a:lnTo>
                <a:lnTo>
                  <a:pt x="1641" y="453"/>
                </a:lnTo>
                <a:lnTo>
                  <a:pt x="1641" y="453"/>
                </a:lnTo>
                <a:lnTo>
                  <a:pt x="1644" y="451"/>
                </a:lnTo>
                <a:lnTo>
                  <a:pt x="1645" y="450"/>
                </a:lnTo>
                <a:lnTo>
                  <a:pt x="1647" y="448"/>
                </a:lnTo>
                <a:lnTo>
                  <a:pt x="1650" y="448"/>
                </a:lnTo>
                <a:lnTo>
                  <a:pt x="1585" y="533"/>
                </a:lnTo>
                <a:lnTo>
                  <a:pt x="1582" y="530"/>
                </a:lnTo>
                <a:lnTo>
                  <a:pt x="1582" y="530"/>
                </a:lnTo>
                <a:lnTo>
                  <a:pt x="1568" y="547"/>
                </a:lnTo>
                <a:lnTo>
                  <a:pt x="1554" y="568"/>
                </a:lnTo>
                <a:lnTo>
                  <a:pt x="1542" y="590"/>
                </a:lnTo>
                <a:lnTo>
                  <a:pt x="1533" y="611"/>
                </a:lnTo>
                <a:lnTo>
                  <a:pt x="1533" y="611"/>
                </a:lnTo>
                <a:lnTo>
                  <a:pt x="1530" y="616"/>
                </a:lnTo>
                <a:lnTo>
                  <a:pt x="1526" y="620"/>
                </a:lnTo>
                <a:lnTo>
                  <a:pt x="1515" y="628"/>
                </a:lnTo>
                <a:lnTo>
                  <a:pt x="1487" y="641"/>
                </a:lnTo>
                <a:lnTo>
                  <a:pt x="1487" y="641"/>
                </a:lnTo>
                <a:close/>
                <a:moveTo>
                  <a:pt x="1557" y="597"/>
                </a:moveTo>
                <a:lnTo>
                  <a:pt x="1577" y="555"/>
                </a:lnTo>
                <a:lnTo>
                  <a:pt x="1577" y="555"/>
                </a:lnTo>
                <a:lnTo>
                  <a:pt x="1577" y="551"/>
                </a:lnTo>
                <a:lnTo>
                  <a:pt x="1578" y="547"/>
                </a:lnTo>
                <a:lnTo>
                  <a:pt x="1582" y="538"/>
                </a:lnTo>
                <a:lnTo>
                  <a:pt x="1582" y="538"/>
                </a:lnTo>
                <a:lnTo>
                  <a:pt x="1582" y="544"/>
                </a:lnTo>
                <a:lnTo>
                  <a:pt x="1581" y="548"/>
                </a:lnTo>
                <a:lnTo>
                  <a:pt x="1577" y="555"/>
                </a:lnTo>
                <a:lnTo>
                  <a:pt x="1648" y="461"/>
                </a:lnTo>
                <a:lnTo>
                  <a:pt x="1648" y="461"/>
                </a:lnTo>
                <a:lnTo>
                  <a:pt x="1641" y="477"/>
                </a:lnTo>
                <a:lnTo>
                  <a:pt x="1633" y="491"/>
                </a:lnTo>
                <a:lnTo>
                  <a:pt x="1616" y="520"/>
                </a:lnTo>
                <a:lnTo>
                  <a:pt x="1599" y="548"/>
                </a:lnTo>
                <a:lnTo>
                  <a:pt x="1591" y="564"/>
                </a:lnTo>
                <a:lnTo>
                  <a:pt x="1584" y="579"/>
                </a:lnTo>
                <a:lnTo>
                  <a:pt x="1584" y="579"/>
                </a:lnTo>
                <a:lnTo>
                  <a:pt x="1579" y="583"/>
                </a:lnTo>
                <a:lnTo>
                  <a:pt x="1572" y="589"/>
                </a:lnTo>
                <a:lnTo>
                  <a:pt x="1557" y="597"/>
                </a:lnTo>
                <a:lnTo>
                  <a:pt x="1557" y="597"/>
                </a:lnTo>
                <a:close/>
                <a:moveTo>
                  <a:pt x="1606" y="562"/>
                </a:moveTo>
                <a:lnTo>
                  <a:pt x="1606" y="562"/>
                </a:lnTo>
                <a:lnTo>
                  <a:pt x="1610" y="550"/>
                </a:lnTo>
                <a:lnTo>
                  <a:pt x="1616" y="538"/>
                </a:lnTo>
                <a:lnTo>
                  <a:pt x="1622" y="527"/>
                </a:lnTo>
                <a:lnTo>
                  <a:pt x="1629" y="516"/>
                </a:lnTo>
                <a:lnTo>
                  <a:pt x="1629" y="524"/>
                </a:lnTo>
                <a:lnTo>
                  <a:pt x="1629" y="524"/>
                </a:lnTo>
                <a:lnTo>
                  <a:pt x="1650" y="491"/>
                </a:lnTo>
                <a:lnTo>
                  <a:pt x="1672" y="458"/>
                </a:lnTo>
                <a:lnTo>
                  <a:pt x="1695" y="429"/>
                </a:lnTo>
                <a:lnTo>
                  <a:pt x="1719" y="401"/>
                </a:lnTo>
                <a:lnTo>
                  <a:pt x="1719" y="401"/>
                </a:lnTo>
                <a:lnTo>
                  <a:pt x="1717" y="405"/>
                </a:lnTo>
                <a:lnTo>
                  <a:pt x="1716" y="409"/>
                </a:lnTo>
                <a:lnTo>
                  <a:pt x="1712" y="419"/>
                </a:lnTo>
                <a:lnTo>
                  <a:pt x="1712" y="419"/>
                </a:lnTo>
                <a:lnTo>
                  <a:pt x="1692" y="461"/>
                </a:lnTo>
                <a:lnTo>
                  <a:pt x="1671" y="505"/>
                </a:lnTo>
                <a:lnTo>
                  <a:pt x="1671" y="505"/>
                </a:lnTo>
                <a:lnTo>
                  <a:pt x="1665" y="514"/>
                </a:lnTo>
                <a:lnTo>
                  <a:pt x="1660" y="524"/>
                </a:lnTo>
                <a:lnTo>
                  <a:pt x="1653" y="533"/>
                </a:lnTo>
                <a:lnTo>
                  <a:pt x="1644" y="541"/>
                </a:lnTo>
                <a:lnTo>
                  <a:pt x="1636" y="548"/>
                </a:lnTo>
                <a:lnTo>
                  <a:pt x="1627" y="554"/>
                </a:lnTo>
                <a:lnTo>
                  <a:pt x="1617" y="558"/>
                </a:lnTo>
                <a:lnTo>
                  <a:pt x="1606" y="562"/>
                </a:lnTo>
                <a:lnTo>
                  <a:pt x="1606" y="562"/>
                </a:lnTo>
                <a:close/>
                <a:moveTo>
                  <a:pt x="1667" y="439"/>
                </a:moveTo>
                <a:lnTo>
                  <a:pt x="1667" y="439"/>
                </a:lnTo>
                <a:lnTo>
                  <a:pt x="1672" y="434"/>
                </a:lnTo>
                <a:lnTo>
                  <a:pt x="1678" y="430"/>
                </a:lnTo>
                <a:lnTo>
                  <a:pt x="1683" y="425"/>
                </a:lnTo>
                <a:lnTo>
                  <a:pt x="1690" y="422"/>
                </a:lnTo>
                <a:lnTo>
                  <a:pt x="1661" y="461"/>
                </a:lnTo>
                <a:lnTo>
                  <a:pt x="1661" y="461"/>
                </a:lnTo>
                <a:lnTo>
                  <a:pt x="1662" y="458"/>
                </a:lnTo>
                <a:lnTo>
                  <a:pt x="1662" y="455"/>
                </a:lnTo>
                <a:lnTo>
                  <a:pt x="1661" y="450"/>
                </a:lnTo>
                <a:lnTo>
                  <a:pt x="1661" y="447"/>
                </a:lnTo>
                <a:lnTo>
                  <a:pt x="1661" y="444"/>
                </a:lnTo>
                <a:lnTo>
                  <a:pt x="1662" y="441"/>
                </a:lnTo>
                <a:lnTo>
                  <a:pt x="1667" y="439"/>
                </a:lnTo>
                <a:lnTo>
                  <a:pt x="1667" y="439"/>
                </a:lnTo>
                <a:close/>
                <a:moveTo>
                  <a:pt x="1765" y="370"/>
                </a:moveTo>
                <a:lnTo>
                  <a:pt x="1706" y="444"/>
                </a:lnTo>
                <a:lnTo>
                  <a:pt x="1706" y="444"/>
                </a:lnTo>
                <a:lnTo>
                  <a:pt x="1706" y="443"/>
                </a:lnTo>
                <a:lnTo>
                  <a:pt x="1707" y="440"/>
                </a:lnTo>
                <a:lnTo>
                  <a:pt x="1709" y="437"/>
                </a:lnTo>
                <a:lnTo>
                  <a:pt x="1709" y="437"/>
                </a:lnTo>
                <a:lnTo>
                  <a:pt x="1719" y="416"/>
                </a:lnTo>
                <a:lnTo>
                  <a:pt x="1724" y="405"/>
                </a:lnTo>
                <a:lnTo>
                  <a:pt x="1730" y="395"/>
                </a:lnTo>
                <a:lnTo>
                  <a:pt x="1738" y="387"/>
                </a:lnTo>
                <a:lnTo>
                  <a:pt x="1745" y="378"/>
                </a:lnTo>
                <a:lnTo>
                  <a:pt x="1755" y="373"/>
                </a:lnTo>
                <a:lnTo>
                  <a:pt x="1766" y="368"/>
                </a:lnTo>
                <a:lnTo>
                  <a:pt x="1766" y="368"/>
                </a:lnTo>
                <a:lnTo>
                  <a:pt x="1765" y="370"/>
                </a:lnTo>
                <a:lnTo>
                  <a:pt x="1765" y="370"/>
                </a:lnTo>
                <a:close/>
                <a:moveTo>
                  <a:pt x="1668" y="526"/>
                </a:moveTo>
                <a:lnTo>
                  <a:pt x="1668" y="526"/>
                </a:lnTo>
                <a:lnTo>
                  <a:pt x="1679" y="503"/>
                </a:lnTo>
                <a:lnTo>
                  <a:pt x="1692" y="482"/>
                </a:lnTo>
                <a:lnTo>
                  <a:pt x="1705" y="462"/>
                </a:lnTo>
                <a:lnTo>
                  <a:pt x="1717" y="443"/>
                </a:lnTo>
                <a:lnTo>
                  <a:pt x="1745" y="406"/>
                </a:lnTo>
                <a:lnTo>
                  <a:pt x="1775" y="373"/>
                </a:lnTo>
                <a:lnTo>
                  <a:pt x="1775" y="373"/>
                </a:lnTo>
                <a:lnTo>
                  <a:pt x="1779" y="370"/>
                </a:lnTo>
                <a:lnTo>
                  <a:pt x="1709" y="500"/>
                </a:lnTo>
                <a:lnTo>
                  <a:pt x="1709" y="500"/>
                </a:lnTo>
                <a:lnTo>
                  <a:pt x="1706" y="503"/>
                </a:lnTo>
                <a:lnTo>
                  <a:pt x="1703" y="507"/>
                </a:lnTo>
                <a:lnTo>
                  <a:pt x="1692" y="513"/>
                </a:lnTo>
                <a:lnTo>
                  <a:pt x="1681" y="519"/>
                </a:lnTo>
                <a:lnTo>
                  <a:pt x="1668" y="526"/>
                </a:lnTo>
                <a:lnTo>
                  <a:pt x="1668" y="526"/>
                </a:lnTo>
                <a:close/>
                <a:moveTo>
                  <a:pt x="1761" y="465"/>
                </a:moveTo>
                <a:lnTo>
                  <a:pt x="1761" y="465"/>
                </a:lnTo>
                <a:lnTo>
                  <a:pt x="1758" y="469"/>
                </a:lnTo>
                <a:lnTo>
                  <a:pt x="1755" y="472"/>
                </a:lnTo>
                <a:lnTo>
                  <a:pt x="1745" y="478"/>
                </a:lnTo>
                <a:lnTo>
                  <a:pt x="1735" y="484"/>
                </a:lnTo>
                <a:lnTo>
                  <a:pt x="1726" y="491"/>
                </a:lnTo>
                <a:lnTo>
                  <a:pt x="1726" y="491"/>
                </a:lnTo>
                <a:lnTo>
                  <a:pt x="1747" y="451"/>
                </a:lnTo>
                <a:lnTo>
                  <a:pt x="1768" y="413"/>
                </a:lnTo>
                <a:lnTo>
                  <a:pt x="1792" y="378"/>
                </a:lnTo>
                <a:lnTo>
                  <a:pt x="1816" y="344"/>
                </a:lnTo>
                <a:lnTo>
                  <a:pt x="1816" y="344"/>
                </a:lnTo>
                <a:lnTo>
                  <a:pt x="1821" y="337"/>
                </a:lnTo>
                <a:lnTo>
                  <a:pt x="1821" y="337"/>
                </a:lnTo>
                <a:lnTo>
                  <a:pt x="1792" y="405"/>
                </a:lnTo>
                <a:lnTo>
                  <a:pt x="1776" y="437"/>
                </a:lnTo>
                <a:lnTo>
                  <a:pt x="1761" y="465"/>
                </a:lnTo>
                <a:lnTo>
                  <a:pt x="1761" y="465"/>
                </a:lnTo>
                <a:close/>
                <a:moveTo>
                  <a:pt x="1785" y="377"/>
                </a:moveTo>
                <a:lnTo>
                  <a:pt x="1785" y="377"/>
                </a:lnTo>
                <a:lnTo>
                  <a:pt x="1787" y="371"/>
                </a:lnTo>
                <a:lnTo>
                  <a:pt x="1790" y="366"/>
                </a:lnTo>
                <a:lnTo>
                  <a:pt x="1794" y="356"/>
                </a:lnTo>
                <a:lnTo>
                  <a:pt x="1796" y="350"/>
                </a:lnTo>
                <a:lnTo>
                  <a:pt x="1800" y="346"/>
                </a:lnTo>
                <a:lnTo>
                  <a:pt x="1804" y="342"/>
                </a:lnTo>
                <a:lnTo>
                  <a:pt x="1810" y="339"/>
                </a:lnTo>
                <a:lnTo>
                  <a:pt x="1810" y="339"/>
                </a:lnTo>
                <a:lnTo>
                  <a:pt x="1803" y="349"/>
                </a:lnTo>
                <a:lnTo>
                  <a:pt x="1797" y="358"/>
                </a:lnTo>
                <a:lnTo>
                  <a:pt x="1792" y="368"/>
                </a:lnTo>
                <a:lnTo>
                  <a:pt x="1785" y="377"/>
                </a:lnTo>
                <a:lnTo>
                  <a:pt x="1785" y="377"/>
                </a:lnTo>
                <a:close/>
                <a:moveTo>
                  <a:pt x="1771" y="475"/>
                </a:moveTo>
                <a:lnTo>
                  <a:pt x="1771" y="475"/>
                </a:lnTo>
                <a:lnTo>
                  <a:pt x="1773" y="471"/>
                </a:lnTo>
                <a:lnTo>
                  <a:pt x="1778" y="468"/>
                </a:lnTo>
                <a:lnTo>
                  <a:pt x="1783" y="467"/>
                </a:lnTo>
                <a:lnTo>
                  <a:pt x="1787" y="462"/>
                </a:lnTo>
                <a:lnTo>
                  <a:pt x="1787" y="462"/>
                </a:lnTo>
                <a:lnTo>
                  <a:pt x="1789" y="465"/>
                </a:lnTo>
                <a:lnTo>
                  <a:pt x="1789" y="467"/>
                </a:lnTo>
                <a:lnTo>
                  <a:pt x="1787" y="468"/>
                </a:lnTo>
                <a:lnTo>
                  <a:pt x="1783" y="471"/>
                </a:lnTo>
                <a:lnTo>
                  <a:pt x="1776" y="474"/>
                </a:lnTo>
                <a:lnTo>
                  <a:pt x="1771" y="475"/>
                </a:lnTo>
                <a:lnTo>
                  <a:pt x="1771" y="475"/>
                </a:lnTo>
                <a:close/>
                <a:moveTo>
                  <a:pt x="1799" y="444"/>
                </a:moveTo>
                <a:lnTo>
                  <a:pt x="1799" y="444"/>
                </a:lnTo>
                <a:lnTo>
                  <a:pt x="1796" y="447"/>
                </a:lnTo>
                <a:lnTo>
                  <a:pt x="1790" y="451"/>
                </a:lnTo>
                <a:lnTo>
                  <a:pt x="1778" y="458"/>
                </a:lnTo>
                <a:lnTo>
                  <a:pt x="1778" y="458"/>
                </a:lnTo>
                <a:lnTo>
                  <a:pt x="1789" y="433"/>
                </a:lnTo>
                <a:lnTo>
                  <a:pt x="1801" y="408"/>
                </a:lnTo>
                <a:lnTo>
                  <a:pt x="1807" y="395"/>
                </a:lnTo>
                <a:lnTo>
                  <a:pt x="1811" y="381"/>
                </a:lnTo>
                <a:lnTo>
                  <a:pt x="1816" y="367"/>
                </a:lnTo>
                <a:lnTo>
                  <a:pt x="1817" y="353"/>
                </a:lnTo>
                <a:lnTo>
                  <a:pt x="1817" y="353"/>
                </a:lnTo>
                <a:lnTo>
                  <a:pt x="1818" y="357"/>
                </a:lnTo>
                <a:lnTo>
                  <a:pt x="1821" y="358"/>
                </a:lnTo>
                <a:lnTo>
                  <a:pt x="1824" y="358"/>
                </a:lnTo>
                <a:lnTo>
                  <a:pt x="1799" y="444"/>
                </a:lnTo>
                <a:close/>
                <a:moveTo>
                  <a:pt x="1289" y="104"/>
                </a:moveTo>
                <a:lnTo>
                  <a:pt x="1289" y="104"/>
                </a:lnTo>
                <a:lnTo>
                  <a:pt x="1289" y="115"/>
                </a:lnTo>
                <a:lnTo>
                  <a:pt x="1290" y="125"/>
                </a:lnTo>
                <a:lnTo>
                  <a:pt x="1290" y="125"/>
                </a:lnTo>
                <a:lnTo>
                  <a:pt x="1289" y="132"/>
                </a:lnTo>
                <a:lnTo>
                  <a:pt x="1287" y="139"/>
                </a:lnTo>
                <a:lnTo>
                  <a:pt x="1279" y="153"/>
                </a:lnTo>
                <a:lnTo>
                  <a:pt x="1270" y="167"/>
                </a:lnTo>
                <a:lnTo>
                  <a:pt x="1267" y="174"/>
                </a:lnTo>
                <a:lnTo>
                  <a:pt x="1266" y="183"/>
                </a:lnTo>
                <a:lnTo>
                  <a:pt x="1266" y="183"/>
                </a:lnTo>
                <a:lnTo>
                  <a:pt x="1267" y="181"/>
                </a:lnTo>
                <a:lnTo>
                  <a:pt x="1270" y="180"/>
                </a:lnTo>
                <a:lnTo>
                  <a:pt x="1270" y="180"/>
                </a:lnTo>
                <a:lnTo>
                  <a:pt x="1276" y="173"/>
                </a:lnTo>
                <a:lnTo>
                  <a:pt x="1280" y="163"/>
                </a:lnTo>
                <a:lnTo>
                  <a:pt x="1291" y="142"/>
                </a:lnTo>
                <a:lnTo>
                  <a:pt x="1291" y="142"/>
                </a:lnTo>
                <a:lnTo>
                  <a:pt x="1293" y="149"/>
                </a:lnTo>
                <a:lnTo>
                  <a:pt x="1294" y="156"/>
                </a:lnTo>
                <a:lnTo>
                  <a:pt x="1293" y="163"/>
                </a:lnTo>
                <a:lnTo>
                  <a:pt x="1291" y="170"/>
                </a:lnTo>
                <a:lnTo>
                  <a:pt x="1291" y="170"/>
                </a:lnTo>
                <a:lnTo>
                  <a:pt x="1289" y="173"/>
                </a:lnTo>
                <a:lnTo>
                  <a:pt x="1284" y="176"/>
                </a:lnTo>
                <a:lnTo>
                  <a:pt x="1279" y="179"/>
                </a:lnTo>
                <a:lnTo>
                  <a:pt x="1273" y="183"/>
                </a:lnTo>
                <a:lnTo>
                  <a:pt x="1273" y="183"/>
                </a:lnTo>
                <a:lnTo>
                  <a:pt x="1270" y="184"/>
                </a:lnTo>
                <a:lnTo>
                  <a:pt x="1267" y="187"/>
                </a:lnTo>
                <a:lnTo>
                  <a:pt x="1266" y="187"/>
                </a:lnTo>
                <a:lnTo>
                  <a:pt x="1266" y="187"/>
                </a:lnTo>
                <a:lnTo>
                  <a:pt x="1266" y="183"/>
                </a:lnTo>
                <a:lnTo>
                  <a:pt x="1266" y="183"/>
                </a:lnTo>
                <a:lnTo>
                  <a:pt x="1263" y="186"/>
                </a:lnTo>
                <a:lnTo>
                  <a:pt x="1260" y="187"/>
                </a:lnTo>
                <a:lnTo>
                  <a:pt x="1258" y="187"/>
                </a:lnTo>
                <a:lnTo>
                  <a:pt x="1253" y="187"/>
                </a:lnTo>
                <a:lnTo>
                  <a:pt x="1239" y="184"/>
                </a:lnTo>
                <a:lnTo>
                  <a:pt x="1239" y="184"/>
                </a:lnTo>
                <a:lnTo>
                  <a:pt x="1246" y="176"/>
                </a:lnTo>
                <a:lnTo>
                  <a:pt x="1253" y="167"/>
                </a:lnTo>
                <a:lnTo>
                  <a:pt x="1262" y="160"/>
                </a:lnTo>
                <a:lnTo>
                  <a:pt x="1269" y="152"/>
                </a:lnTo>
                <a:lnTo>
                  <a:pt x="1269" y="152"/>
                </a:lnTo>
                <a:lnTo>
                  <a:pt x="1265" y="151"/>
                </a:lnTo>
                <a:lnTo>
                  <a:pt x="1260" y="152"/>
                </a:lnTo>
                <a:lnTo>
                  <a:pt x="1258" y="155"/>
                </a:lnTo>
                <a:lnTo>
                  <a:pt x="1253" y="158"/>
                </a:lnTo>
                <a:lnTo>
                  <a:pt x="1246" y="167"/>
                </a:lnTo>
                <a:lnTo>
                  <a:pt x="1239" y="174"/>
                </a:lnTo>
                <a:lnTo>
                  <a:pt x="1239" y="174"/>
                </a:lnTo>
                <a:lnTo>
                  <a:pt x="1241" y="177"/>
                </a:lnTo>
                <a:lnTo>
                  <a:pt x="1238" y="177"/>
                </a:lnTo>
                <a:lnTo>
                  <a:pt x="1235" y="177"/>
                </a:lnTo>
                <a:lnTo>
                  <a:pt x="1234" y="176"/>
                </a:lnTo>
                <a:lnTo>
                  <a:pt x="1234" y="176"/>
                </a:lnTo>
                <a:lnTo>
                  <a:pt x="1258" y="139"/>
                </a:lnTo>
                <a:lnTo>
                  <a:pt x="1270" y="120"/>
                </a:lnTo>
                <a:lnTo>
                  <a:pt x="1280" y="100"/>
                </a:lnTo>
                <a:lnTo>
                  <a:pt x="1280" y="100"/>
                </a:lnTo>
                <a:lnTo>
                  <a:pt x="1283" y="96"/>
                </a:lnTo>
                <a:lnTo>
                  <a:pt x="1284" y="94"/>
                </a:lnTo>
                <a:lnTo>
                  <a:pt x="1286" y="94"/>
                </a:lnTo>
                <a:lnTo>
                  <a:pt x="1287" y="96"/>
                </a:lnTo>
                <a:lnTo>
                  <a:pt x="1289" y="101"/>
                </a:lnTo>
                <a:lnTo>
                  <a:pt x="1289" y="104"/>
                </a:lnTo>
                <a:lnTo>
                  <a:pt x="1289" y="104"/>
                </a:lnTo>
                <a:close/>
                <a:moveTo>
                  <a:pt x="1293" y="190"/>
                </a:moveTo>
                <a:lnTo>
                  <a:pt x="1273" y="188"/>
                </a:lnTo>
                <a:lnTo>
                  <a:pt x="1273" y="188"/>
                </a:lnTo>
                <a:lnTo>
                  <a:pt x="1279" y="187"/>
                </a:lnTo>
                <a:lnTo>
                  <a:pt x="1284" y="183"/>
                </a:lnTo>
                <a:lnTo>
                  <a:pt x="1293" y="174"/>
                </a:lnTo>
                <a:lnTo>
                  <a:pt x="1293" y="174"/>
                </a:lnTo>
                <a:lnTo>
                  <a:pt x="1293" y="183"/>
                </a:lnTo>
                <a:lnTo>
                  <a:pt x="1294" y="186"/>
                </a:lnTo>
                <a:lnTo>
                  <a:pt x="1293" y="190"/>
                </a:lnTo>
                <a:lnTo>
                  <a:pt x="1293" y="190"/>
                </a:lnTo>
                <a:close/>
                <a:moveTo>
                  <a:pt x="1211" y="181"/>
                </a:moveTo>
                <a:lnTo>
                  <a:pt x="1217" y="170"/>
                </a:lnTo>
                <a:lnTo>
                  <a:pt x="1221" y="166"/>
                </a:lnTo>
                <a:lnTo>
                  <a:pt x="1223" y="165"/>
                </a:lnTo>
                <a:lnTo>
                  <a:pt x="1223" y="165"/>
                </a:lnTo>
                <a:lnTo>
                  <a:pt x="1231" y="156"/>
                </a:lnTo>
                <a:lnTo>
                  <a:pt x="1239" y="146"/>
                </a:lnTo>
                <a:lnTo>
                  <a:pt x="1246" y="136"/>
                </a:lnTo>
                <a:lnTo>
                  <a:pt x="1249" y="135"/>
                </a:lnTo>
                <a:lnTo>
                  <a:pt x="1253" y="134"/>
                </a:lnTo>
                <a:lnTo>
                  <a:pt x="1253" y="134"/>
                </a:lnTo>
                <a:lnTo>
                  <a:pt x="1245" y="142"/>
                </a:lnTo>
                <a:lnTo>
                  <a:pt x="1238" y="153"/>
                </a:lnTo>
                <a:lnTo>
                  <a:pt x="1231" y="165"/>
                </a:lnTo>
                <a:lnTo>
                  <a:pt x="1225" y="176"/>
                </a:lnTo>
                <a:lnTo>
                  <a:pt x="1225" y="176"/>
                </a:lnTo>
                <a:lnTo>
                  <a:pt x="1224" y="179"/>
                </a:lnTo>
                <a:lnTo>
                  <a:pt x="1220" y="181"/>
                </a:lnTo>
                <a:lnTo>
                  <a:pt x="1215" y="183"/>
                </a:lnTo>
                <a:lnTo>
                  <a:pt x="1214" y="183"/>
                </a:lnTo>
                <a:lnTo>
                  <a:pt x="1211" y="181"/>
                </a:lnTo>
                <a:lnTo>
                  <a:pt x="1211" y="181"/>
                </a:lnTo>
                <a:close/>
                <a:moveTo>
                  <a:pt x="1220" y="194"/>
                </a:moveTo>
                <a:lnTo>
                  <a:pt x="1220" y="194"/>
                </a:lnTo>
                <a:lnTo>
                  <a:pt x="1214" y="195"/>
                </a:lnTo>
                <a:lnTo>
                  <a:pt x="1208" y="197"/>
                </a:lnTo>
                <a:lnTo>
                  <a:pt x="1197" y="195"/>
                </a:lnTo>
                <a:lnTo>
                  <a:pt x="1197" y="195"/>
                </a:lnTo>
                <a:lnTo>
                  <a:pt x="1199" y="193"/>
                </a:lnTo>
                <a:lnTo>
                  <a:pt x="1201" y="193"/>
                </a:lnTo>
                <a:lnTo>
                  <a:pt x="1201" y="193"/>
                </a:lnTo>
                <a:lnTo>
                  <a:pt x="1210" y="193"/>
                </a:lnTo>
                <a:lnTo>
                  <a:pt x="1220" y="194"/>
                </a:lnTo>
                <a:lnTo>
                  <a:pt x="1220" y="194"/>
                </a:lnTo>
                <a:close/>
                <a:moveTo>
                  <a:pt x="1259" y="108"/>
                </a:moveTo>
                <a:lnTo>
                  <a:pt x="1259" y="108"/>
                </a:lnTo>
                <a:lnTo>
                  <a:pt x="1242" y="134"/>
                </a:lnTo>
                <a:lnTo>
                  <a:pt x="1234" y="145"/>
                </a:lnTo>
                <a:lnTo>
                  <a:pt x="1230" y="149"/>
                </a:lnTo>
                <a:lnTo>
                  <a:pt x="1224" y="152"/>
                </a:lnTo>
                <a:lnTo>
                  <a:pt x="1223" y="153"/>
                </a:lnTo>
                <a:lnTo>
                  <a:pt x="1201" y="180"/>
                </a:lnTo>
                <a:lnTo>
                  <a:pt x="1201" y="180"/>
                </a:lnTo>
                <a:lnTo>
                  <a:pt x="1241" y="108"/>
                </a:lnTo>
                <a:lnTo>
                  <a:pt x="1262" y="75"/>
                </a:lnTo>
                <a:lnTo>
                  <a:pt x="1282" y="41"/>
                </a:lnTo>
                <a:lnTo>
                  <a:pt x="1282" y="41"/>
                </a:lnTo>
                <a:lnTo>
                  <a:pt x="1286" y="52"/>
                </a:lnTo>
                <a:lnTo>
                  <a:pt x="1287" y="63"/>
                </a:lnTo>
                <a:lnTo>
                  <a:pt x="1286" y="73"/>
                </a:lnTo>
                <a:lnTo>
                  <a:pt x="1282" y="82"/>
                </a:lnTo>
                <a:lnTo>
                  <a:pt x="1277" y="90"/>
                </a:lnTo>
                <a:lnTo>
                  <a:pt x="1272" y="97"/>
                </a:lnTo>
                <a:lnTo>
                  <a:pt x="1265" y="104"/>
                </a:lnTo>
                <a:lnTo>
                  <a:pt x="1259" y="108"/>
                </a:lnTo>
                <a:lnTo>
                  <a:pt x="1259" y="108"/>
                </a:lnTo>
                <a:close/>
                <a:moveTo>
                  <a:pt x="1221" y="117"/>
                </a:moveTo>
                <a:lnTo>
                  <a:pt x="1221" y="117"/>
                </a:lnTo>
                <a:lnTo>
                  <a:pt x="1223" y="113"/>
                </a:lnTo>
                <a:lnTo>
                  <a:pt x="1224" y="108"/>
                </a:lnTo>
                <a:lnTo>
                  <a:pt x="1230" y="101"/>
                </a:lnTo>
                <a:lnTo>
                  <a:pt x="1230" y="101"/>
                </a:lnTo>
                <a:lnTo>
                  <a:pt x="1228" y="110"/>
                </a:lnTo>
                <a:lnTo>
                  <a:pt x="1225" y="114"/>
                </a:lnTo>
                <a:lnTo>
                  <a:pt x="1221" y="117"/>
                </a:lnTo>
                <a:lnTo>
                  <a:pt x="1221" y="117"/>
                </a:lnTo>
                <a:close/>
                <a:moveTo>
                  <a:pt x="1282" y="21"/>
                </a:moveTo>
                <a:lnTo>
                  <a:pt x="1282" y="21"/>
                </a:lnTo>
                <a:lnTo>
                  <a:pt x="1283" y="20"/>
                </a:lnTo>
                <a:lnTo>
                  <a:pt x="1284" y="21"/>
                </a:lnTo>
                <a:lnTo>
                  <a:pt x="1284" y="25"/>
                </a:lnTo>
                <a:lnTo>
                  <a:pt x="1284" y="37"/>
                </a:lnTo>
                <a:lnTo>
                  <a:pt x="1284" y="37"/>
                </a:lnTo>
                <a:lnTo>
                  <a:pt x="1282" y="35"/>
                </a:lnTo>
                <a:lnTo>
                  <a:pt x="1280" y="35"/>
                </a:lnTo>
                <a:lnTo>
                  <a:pt x="1276" y="37"/>
                </a:lnTo>
                <a:lnTo>
                  <a:pt x="1272" y="42"/>
                </a:lnTo>
                <a:lnTo>
                  <a:pt x="1272" y="42"/>
                </a:lnTo>
                <a:lnTo>
                  <a:pt x="1262" y="56"/>
                </a:lnTo>
                <a:lnTo>
                  <a:pt x="1258" y="63"/>
                </a:lnTo>
                <a:lnTo>
                  <a:pt x="1251" y="69"/>
                </a:lnTo>
                <a:lnTo>
                  <a:pt x="1251" y="69"/>
                </a:lnTo>
                <a:lnTo>
                  <a:pt x="1265" y="44"/>
                </a:lnTo>
                <a:lnTo>
                  <a:pt x="1272" y="31"/>
                </a:lnTo>
                <a:lnTo>
                  <a:pt x="1282" y="21"/>
                </a:lnTo>
                <a:lnTo>
                  <a:pt x="1282" y="21"/>
                </a:lnTo>
                <a:close/>
                <a:moveTo>
                  <a:pt x="1251" y="48"/>
                </a:moveTo>
                <a:lnTo>
                  <a:pt x="1251" y="48"/>
                </a:lnTo>
                <a:lnTo>
                  <a:pt x="1241" y="58"/>
                </a:lnTo>
                <a:lnTo>
                  <a:pt x="1231" y="70"/>
                </a:lnTo>
                <a:lnTo>
                  <a:pt x="1213" y="94"/>
                </a:lnTo>
                <a:lnTo>
                  <a:pt x="1213" y="94"/>
                </a:lnTo>
                <a:lnTo>
                  <a:pt x="1210" y="96"/>
                </a:lnTo>
                <a:lnTo>
                  <a:pt x="1208" y="97"/>
                </a:lnTo>
                <a:lnTo>
                  <a:pt x="1208" y="97"/>
                </a:lnTo>
                <a:lnTo>
                  <a:pt x="1210" y="89"/>
                </a:lnTo>
                <a:lnTo>
                  <a:pt x="1213" y="80"/>
                </a:lnTo>
                <a:lnTo>
                  <a:pt x="1217" y="72"/>
                </a:lnTo>
                <a:lnTo>
                  <a:pt x="1223" y="65"/>
                </a:lnTo>
                <a:lnTo>
                  <a:pt x="1228" y="59"/>
                </a:lnTo>
                <a:lnTo>
                  <a:pt x="1235" y="55"/>
                </a:lnTo>
                <a:lnTo>
                  <a:pt x="1244" y="51"/>
                </a:lnTo>
                <a:lnTo>
                  <a:pt x="1251" y="48"/>
                </a:lnTo>
                <a:lnTo>
                  <a:pt x="1251" y="48"/>
                </a:lnTo>
                <a:close/>
                <a:moveTo>
                  <a:pt x="1197" y="82"/>
                </a:moveTo>
                <a:lnTo>
                  <a:pt x="1197" y="82"/>
                </a:lnTo>
                <a:lnTo>
                  <a:pt x="1200" y="79"/>
                </a:lnTo>
                <a:lnTo>
                  <a:pt x="1203" y="77"/>
                </a:lnTo>
                <a:lnTo>
                  <a:pt x="1203" y="77"/>
                </a:lnTo>
                <a:lnTo>
                  <a:pt x="1206" y="76"/>
                </a:lnTo>
                <a:lnTo>
                  <a:pt x="1207" y="76"/>
                </a:lnTo>
                <a:lnTo>
                  <a:pt x="1207" y="77"/>
                </a:lnTo>
                <a:lnTo>
                  <a:pt x="1207" y="79"/>
                </a:lnTo>
                <a:lnTo>
                  <a:pt x="1201" y="86"/>
                </a:lnTo>
                <a:lnTo>
                  <a:pt x="1201" y="86"/>
                </a:lnTo>
                <a:lnTo>
                  <a:pt x="1200" y="93"/>
                </a:lnTo>
                <a:lnTo>
                  <a:pt x="1196" y="99"/>
                </a:lnTo>
                <a:lnTo>
                  <a:pt x="1193" y="104"/>
                </a:lnTo>
                <a:lnTo>
                  <a:pt x="1190" y="111"/>
                </a:lnTo>
                <a:lnTo>
                  <a:pt x="1190" y="111"/>
                </a:lnTo>
                <a:lnTo>
                  <a:pt x="1189" y="106"/>
                </a:lnTo>
                <a:lnTo>
                  <a:pt x="1190" y="96"/>
                </a:lnTo>
                <a:lnTo>
                  <a:pt x="1192" y="87"/>
                </a:lnTo>
                <a:lnTo>
                  <a:pt x="1194" y="83"/>
                </a:lnTo>
                <a:lnTo>
                  <a:pt x="1197" y="82"/>
                </a:lnTo>
                <a:lnTo>
                  <a:pt x="1197" y="82"/>
                </a:lnTo>
                <a:close/>
                <a:moveTo>
                  <a:pt x="1187" y="131"/>
                </a:moveTo>
                <a:lnTo>
                  <a:pt x="1187" y="131"/>
                </a:lnTo>
                <a:lnTo>
                  <a:pt x="1192" y="124"/>
                </a:lnTo>
                <a:lnTo>
                  <a:pt x="1199" y="115"/>
                </a:lnTo>
                <a:lnTo>
                  <a:pt x="1214" y="101"/>
                </a:lnTo>
                <a:lnTo>
                  <a:pt x="1214" y="101"/>
                </a:lnTo>
                <a:lnTo>
                  <a:pt x="1208" y="113"/>
                </a:lnTo>
                <a:lnTo>
                  <a:pt x="1201" y="124"/>
                </a:lnTo>
                <a:lnTo>
                  <a:pt x="1194" y="138"/>
                </a:lnTo>
                <a:lnTo>
                  <a:pt x="1193" y="143"/>
                </a:lnTo>
                <a:lnTo>
                  <a:pt x="1193" y="151"/>
                </a:lnTo>
                <a:lnTo>
                  <a:pt x="1193" y="151"/>
                </a:lnTo>
                <a:lnTo>
                  <a:pt x="1197" y="149"/>
                </a:lnTo>
                <a:lnTo>
                  <a:pt x="1200" y="146"/>
                </a:lnTo>
                <a:lnTo>
                  <a:pt x="1206" y="139"/>
                </a:lnTo>
                <a:lnTo>
                  <a:pt x="1211" y="132"/>
                </a:lnTo>
                <a:lnTo>
                  <a:pt x="1217" y="127"/>
                </a:lnTo>
                <a:lnTo>
                  <a:pt x="1217" y="127"/>
                </a:lnTo>
                <a:lnTo>
                  <a:pt x="1214" y="122"/>
                </a:lnTo>
                <a:lnTo>
                  <a:pt x="1214" y="121"/>
                </a:lnTo>
                <a:lnTo>
                  <a:pt x="1215" y="121"/>
                </a:lnTo>
                <a:lnTo>
                  <a:pt x="1218" y="121"/>
                </a:lnTo>
                <a:lnTo>
                  <a:pt x="1221" y="124"/>
                </a:lnTo>
                <a:lnTo>
                  <a:pt x="1190" y="180"/>
                </a:lnTo>
                <a:lnTo>
                  <a:pt x="1190" y="180"/>
                </a:lnTo>
                <a:lnTo>
                  <a:pt x="1187" y="169"/>
                </a:lnTo>
                <a:lnTo>
                  <a:pt x="1185" y="156"/>
                </a:lnTo>
                <a:lnTo>
                  <a:pt x="1185" y="143"/>
                </a:lnTo>
                <a:lnTo>
                  <a:pt x="1187" y="131"/>
                </a:lnTo>
                <a:lnTo>
                  <a:pt x="1187" y="131"/>
                </a:lnTo>
                <a:close/>
                <a:moveTo>
                  <a:pt x="1106" y="190"/>
                </a:moveTo>
                <a:lnTo>
                  <a:pt x="1175" y="191"/>
                </a:lnTo>
                <a:lnTo>
                  <a:pt x="1175" y="191"/>
                </a:lnTo>
                <a:lnTo>
                  <a:pt x="1168" y="194"/>
                </a:lnTo>
                <a:lnTo>
                  <a:pt x="1161" y="194"/>
                </a:lnTo>
                <a:lnTo>
                  <a:pt x="1142" y="194"/>
                </a:lnTo>
                <a:lnTo>
                  <a:pt x="1124" y="193"/>
                </a:lnTo>
                <a:lnTo>
                  <a:pt x="1109" y="191"/>
                </a:lnTo>
                <a:lnTo>
                  <a:pt x="1109" y="191"/>
                </a:lnTo>
                <a:lnTo>
                  <a:pt x="1106" y="190"/>
                </a:lnTo>
                <a:lnTo>
                  <a:pt x="1106" y="190"/>
                </a:lnTo>
                <a:lnTo>
                  <a:pt x="1102" y="191"/>
                </a:lnTo>
                <a:lnTo>
                  <a:pt x="1097" y="193"/>
                </a:lnTo>
                <a:lnTo>
                  <a:pt x="1097" y="193"/>
                </a:lnTo>
                <a:lnTo>
                  <a:pt x="1075" y="191"/>
                </a:lnTo>
                <a:lnTo>
                  <a:pt x="1064" y="191"/>
                </a:lnTo>
                <a:lnTo>
                  <a:pt x="1054" y="190"/>
                </a:lnTo>
                <a:lnTo>
                  <a:pt x="1106" y="190"/>
                </a:lnTo>
                <a:close/>
                <a:moveTo>
                  <a:pt x="836" y="193"/>
                </a:moveTo>
                <a:lnTo>
                  <a:pt x="836" y="193"/>
                </a:lnTo>
                <a:lnTo>
                  <a:pt x="1072" y="202"/>
                </a:lnTo>
                <a:lnTo>
                  <a:pt x="1308" y="215"/>
                </a:lnTo>
                <a:lnTo>
                  <a:pt x="1308" y="215"/>
                </a:lnTo>
                <a:lnTo>
                  <a:pt x="1303" y="135"/>
                </a:lnTo>
                <a:lnTo>
                  <a:pt x="1296" y="54"/>
                </a:lnTo>
                <a:lnTo>
                  <a:pt x="1296" y="54"/>
                </a:lnTo>
                <a:lnTo>
                  <a:pt x="1296" y="45"/>
                </a:lnTo>
                <a:lnTo>
                  <a:pt x="1297" y="37"/>
                </a:lnTo>
                <a:lnTo>
                  <a:pt x="1297" y="37"/>
                </a:lnTo>
                <a:lnTo>
                  <a:pt x="1301" y="55"/>
                </a:lnTo>
                <a:lnTo>
                  <a:pt x="1304" y="73"/>
                </a:lnTo>
                <a:lnTo>
                  <a:pt x="1308" y="114"/>
                </a:lnTo>
                <a:lnTo>
                  <a:pt x="1310" y="153"/>
                </a:lnTo>
                <a:lnTo>
                  <a:pt x="1312" y="194"/>
                </a:lnTo>
                <a:lnTo>
                  <a:pt x="1312" y="194"/>
                </a:lnTo>
                <a:lnTo>
                  <a:pt x="1311" y="194"/>
                </a:lnTo>
                <a:lnTo>
                  <a:pt x="1310" y="194"/>
                </a:lnTo>
                <a:lnTo>
                  <a:pt x="1310" y="200"/>
                </a:lnTo>
                <a:lnTo>
                  <a:pt x="1312" y="207"/>
                </a:lnTo>
                <a:lnTo>
                  <a:pt x="1315" y="208"/>
                </a:lnTo>
                <a:lnTo>
                  <a:pt x="1318" y="210"/>
                </a:lnTo>
                <a:lnTo>
                  <a:pt x="1318" y="210"/>
                </a:lnTo>
                <a:lnTo>
                  <a:pt x="1322" y="210"/>
                </a:lnTo>
                <a:lnTo>
                  <a:pt x="1325" y="208"/>
                </a:lnTo>
                <a:lnTo>
                  <a:pt x="1326" y="205"/>
                </a:lnTo>
                <a:lnTo>
                  <a:pt x="1328" y="202"/>
                </a:lnTo>
                <a:lnTo>
                  <a:pt x="1328" y="202"/>
                </a:lnTo>
                <a:lnTo>
                  <a:pt x="1324" y="155"/>
                </a:lnTo>
                <a:lnTo>
                  <a:pt x="1319" y="107"/>
                </a:lnTo>
                <a:lnTo>
                  <a:pt x="1317" y="83"/>
                </a:lnTo>
                <a:lnTo>
                  <a:pt x="1314" y="61"/>
                </a:lnTo>
                <a:lnTo>
                  <a:pt x="1310" y="38"/>
                </a:lnTo>
                <a:lnTo>
                  <a:pt x="1304" y="18"/>
                </a:lnTo>
                <a:lnTo>
                  <a:pt x="1304" y="18"/>
                </a:lnTo>
                <a:lnTo>
                  <a:pt x="1350" y="48"/>
                </a:lnTo>
                <a:lnTo>
                  <a:pt x="1400" y="76"/>
                </a:lnTo>
                <a:lnTo>
                  <a:pt x="1450" y="103"/>
                </a:lnTo>
                <a:lnTo>
                  <a:pt x="1501" y="128"/>
                </a:lnTo>
                <a:lnTo>
                  <a:pt x="1602" y="177"/>
                </a:lnTo>
                <a:lnTo>
                  <a:pt x="1653" y="204"/>
                </a:lnTo>
                <a:lnTo>
                  <a:pt x="1702" y="232"/>
                </a:lnTo>
                <a:lnTo>
                  <a:pt x="1702" y="232"/>
                </a:lnTo>
                <a:lnTo>
                  <a:pt x="1734" y="249"/>
                </a:lnTo>
                <a:lnTo>
                  <a:pt x="1769" y="266"/>
                </a:lnTo>
                <a:lnTo>
                  <a:pt x="1806" y="283"/>
                </a:lnTo>
                <a:lnTo>
                  <a:pt x="1841" y="301"/>
                </a:lnTo>
                <a:lnTo>
                  <a:pt x="1841" y="301"/>
                </a:lnTo>
                <a:lnTo>
                  <a:pt x="1779" y="340"/>
                </a:lnTo>
                <a:lnTo>
                  <a:pt x="1717" y="381"/>
                </a:lnTo>
                <a:lnTo>
                  <a:pt x="1596" y="464"/>
                </a:lnTo>
                <a:lnTo>
                  <a:pt x="1475" y="545"/>
                </a:lnTo>
                <a:lnTo>
                  <a:pt x="1414" y="586"/>
                </a:lnTo>
                <a:lnTo>
                  <a:pt x="1350" y="624"/>
                </a:lnTo>
                <a:lnTo>
                  <a:pt x="1350" y="624"/>
                </a:lnTo>
                <a:lnTo>
                  <a:pt x="1346" y="625"/>
                </a:lnTo>
                <a:lnTo>
                  <a:pt x="1342" y="625"/>
                </a:lnTo>
                <a:lnTo>
                  <a:pt x="1339" y="623"/>
                </a:lnTo>
                <a:lnTo>
                  <a:pt x="1338" y="618"/>
                </a:lnTo>
                <a:lnTo>
                  <a:pt x="1338" y="618"/>
                </a:lnTo>
                <a:lnTo>
                  <a:pt x="1334" y="583"/>
                </a:lnTo>
                <a:lnTo>
                  <a:pt x="1326" y="550"/>
                </a:lnTo>
                <a:lnTo>
                  <a:pt x="1321" y="514"/>
                </a:lnTo>
                <a:lnTo>
                  <a:pt x="1319" y="496"/>
                </a:lnTo>
                <a:lnTo>
                  <a:pt x="1318" y="478"/>
                </a:lnTo>
                <a:lnTo>
                  <a:pt x="1318" y="478"/>
                </a:lnTo>
                <a:lnTo>
                  <a:pt x="1317" y="472"/>
                </a:lnTo>
                <a:lnTo>
                  <a:pt x="1312" y="468"/>
                </a:lnTo>
                <a:lnTo>
                  <a:pt x="1308" y="465"/>
                </a:lnTo>
                <a:lnTo>
                  <a:pt x="1300" y="464"/>
                </a:lnTo>
                <a:lnTo>
                  <a:pt x="1300" y="464"/>
                </a:lnTo>
                <a:lnTo>
                  <a:pt x="1182" y="460"/>
                </a:lnTo>
                <a:lnTo>
                  <a:pt x="1062" y="455"/>
                </a:lnTo>
                <a:lnTo>
                  <a:pt x="943" y="454"/>
                </a:lnTo>
                <a:lnTo>
                  <a:pt x="885" y="454"/>
                </a:lnTo>
                <a:lnTo>
                  <a:pt x="826" y="455"/>
                </a:lnTo>
                <a:lnTo>
                  <a:pt x="826" y="455"/>
                </a:lnTo>
                <a:lnTo>
                  <a:pt x="798" y="460"/>
                </a:lnTo>
                <a:lnTo>
                  <a:pt x="770" y="462"/>
                </a:lnTo>
                <a:lnTo>
                  <a:pt x="742" y="464"/>
                </a:lnTo>
                <a:lnTo>
                  <a:pt x="714" y="464"/>
                </a:lnTo>
                <a:lnTo>
                  <a:pt x="656" y="462"/>
                </a:lnTo>
                <a:lnTo>
                  <a:pt x="599" y="458"/>
                </a:lnTo>
                <a:lnTo>
                  <a:pt x="483" y="448"/>
                </a:lnTo>
                <a:lnTo>
                  <a:pt x="426" y="443"/>
                </a:lnTo>
                <a:lnTo>
                  <a:pt x="368" y="440"/>
                </a:lnTo>
                <a:lnTo>
                  <a:pt x="181" y="439"/>
                </a:lnTo>
                <a:lnTo>
                  <a:pt x="181" y="439"/>
                </a:lnTo>
                <a:lnTo>
                  <a:pt x="178" y="440"/>
                </a:lnTo>
                <a:lnTo>
                  <a:pt x="177" y="441"/>
                </a:lnTo>
                <a:lnTo>
                  <a:pt x="176" y="446"/>
                </a:lnTo>
                <a:lnTo>
                  <a:pt x="176" y="450"/>
                </a:lnTo>
                <a:lnTo>
                  <a:pt x="176" y="450"/>
                </a:lnTo>
                <a:lnTo>
                  <a:pt x="163" y="392"/>
                </a:lnTo>
                <a:lnTo>
                  <a:pt x="150" y="333"/>
                </a:lnTo>
                <a:lnTo>
                  <a:pt x="139" y="274"/>
                </a:lnTo>
                <a:lnTo>
                  <a:pt x="129" y="214"/>
                </a:lnTo>
                <a:lnTo>
                  <a:pt x="129" y="214"/>
                </a:lnTo>
                <a:lnTo>
                  <a:pt x="131" y="218"/>
                </a:lnTo>
                <a:lnTo>
                  <a:pt x="132" y="219"/>
                </a:lnTo>
                <a:lnTo>
                  <a:pt x="133" y="219"/>
                </a:lnTo>
                <a:lnTo>
                  <a:pt x="133" y="218"/>
                </a:lnTo>
                <a:lnTo>
                  <a:pt x="133" y="212"/>
                </a:lnTo>
                <a:lnTo>
                  <a:pt x="132" y="210"/>
                </a:lnTo>
                <a:lnTo>
                  <a:pt x="131" y="208"/>
                </a:lnTo>
                <a:lnTo>
                  <a:pt x="131" y="208"/>
                </a:lnTo>
                <a:lnTo>
                  <a:pt x="219" y="205"/>
                </a:lnTo>
                <a:lnTo>
                  <a:pt x="306" y="202"/>
                </a:lnTo>
                <a:lnTo>
                  <a:pt x="481" y="194"/>
                </a:lnTo>
                <a:lnTo>
                  <a:pt x="569" y="191"/>
                </a:lnTo>
                <a:lnTo>
                  <a:pt x="656" y="190"/>
                </a:lnTo>
                <a:lnTo>
                  <a:pt x="746" y="190"/>
                </a:lnTo>
                <a:lnTo>
                  <a:pt x="836" y="193"/>
                </a:lnTo>
                <a:lnTo>
                  <a:pt x="836" y="193"/>
                </a:lnTo>
                <a:close/>
                <a:moveTo>
                  <a:pt x="126" y="201"/>
                </a:moveTo>
                <a:lnTo>
                  <a:pt x="126" y="201"/>
                </a:lnTo>
                <a:lnTo>
                  <a:pt x="129" y="200"/>
                </a:lnTo>
                <a:lnTo>
                  <a:pt x="133" y="200"/>
                </a:lnTo>
                <a:lnTo>
                  <a:pt x="135" y="201"/>
                </a:lnTo>
                <a:lnTo>
                  <a:pt x="135" y="202"/>
                </a:lnTo>
                <a:lnTo>
                  <a:pt x="133" y="204"/>
                </a:lnTo>
                <a:lnTo>
                  <a:pt x="133" y="204"/>
                </a:lnTo>
                <a:lnTo>
                  <a:pt x="129" y="205"/>
                </a:lnTo>
                <a:lnTo>
                  <a:pt x="126" y="204"/>
                </a:lnTo>
                <a:lnTo>
                  <a:pt x="125" y="204"/>
                </a:lnTo>
                <a:lnTo>
                  <a:pt x="125" y="204"/>
                </a:lnTo>
                <a:lnTo>
                  <a:pt x="126" y="201"/>
                </a:lnTo>
                <a:lnTo>
                  <a:pt x="126" y="201"/>
                </a:lnTo>
                <a:close/>
                <a:moveTo>
                  <a:pt x="108" y="308"/>
                </a:moveTo>
                <a:lnTo>
                  <a:pt x="108" y="308"/>
                </a:lnTo>
                <a:lnTo>
                  <a:pt x="91" y="330"/>
                </a:lnTo>
                <a:lnTo>
                  <a:pt x="74" y="353"/>
                </a:lnTo>
                <a:lnTo>
                  <a:pt x="59" y="377"/>
                </a:lnTo>
                <a:lnTo>
                  <a:pt x="45" y="401"/>
                </a:lnTo>
                <a:lnTo>
                  <a:pt x="45" y="401"/>
                </a:lnTo>
                <a:lnTo>
                  <a:pt x="44" y="403"/>
                </a:lnTo>
                <a:lnTo>
                  <a:pt x="44" y="405"/>
                </a:lnTo>
                <a:lnTo>
                  <a:pt x="73" y="371"/>
                </a:lnTo>
                <a:lnTo>
                  <a:pt x="73" y="371"/>
                </a:lnTo>
                <a:lnTo>
                  <a:pt x="63" y="387"/>
                </a:lnTo>
                <a:lnTo>
                  <a:pt x="55" y="403"/>
                </a:lnTo>
                <a:lnTo>
                  <a:pt x="35" y="437"/>
                </a:lnTo>
                <a:lnTo>
                  <a:pt x="35" y="437"/>
                </a:lnTo>
                <a:lnTo>
                  <a:pt x="34" y="440"/>
                </a:lnTo>
                <a:lnTo>
                  <a:pt x="31" y="443"/>
                </a:lnTo>
                <a:lnTo>
                  <a:pt x="29" y="443"/>
                </a:lnTo>
                <a:lnTo>
                  <a:pt x="28" y="441"/>
                </a:lnTo>
                <a:lnTo>
                  <a:pt x="28" y="437"/>
                </a:lnTo>
                <a:lnTo>
                  <a:pt x="28" y="437"/>
                </a:lnTo>
                <a:lnTo>
                  <a:pt x="29" y="430"/>
                </a:lnTo>
                <a:lnTo>
                  <a:pt x="31" y="422"/>
                </a:lnTo>
                <a:lnTo>
                  <a:pt x="34" y="416"/>
                </a:lnTo>
                <a:lnTo>
                  <a:pt x="39" y="410"/>
                </a:lnTo>
                <a:lnTo>
                  <a:pt x="39" y="410"/>
                </a:lnTo>
                <a:lnTo>
                  <a:pt x="38" y="408"/>
                </a:lnTo>
                <a:lnTo>
                  <a:pt x="38" y="403"/>
                </a:lnTo>
                <a:lnTo>
                  <a:pt x="36" y="402"/>
                </a:lnTo>
                <a:lnTo>
                  <a:pt x="35" y="406"/>
                </a:lnTo>
                <a:lnTo>
                  <a:pt x="35" y="406"/>
                </a:lnTo>
                <a:lnTo>
                  <a:pt x="29" y="415"/>
                </a:lnTo>
                <a:lnTo>
                  <a:pt x="25" y="423"/>
                </a:lnTo>
                <a:lnTo>
                  <a:pt x="25" y="423"/>
                </a:lnTo>
                <a:lnTo>
                  <a:pt x="32" y="405"/>
                </a:lnTo>
                <a:lnTo>
                  <a:pt x="41" y="388"/>
                </a:lnTo>
                <a:lnTo>
                  <a:pt x="59" y="354"/>
                </a:lnTo>
                <a:lnTo>
                  <a:pt x="79" y="322"/>
                </a:lnTo>
                <a:lnTo>
                  <a:pt x="100" y="291"/>
                </a:lnTo>
                <a:lnTo>
                  <a:pt x="100" y="291"/>
                </a:lnTo>
                <a:lnTo>
                  <a:pt x="105" y="284"/>
                </a:lnTo>
                <a:lnTo>
                  <a:pt x="111" y="276"/>
                </a:lnTo>
                <a:lnTo>
                  <a:pt x="115" y="269"/>
                </a:lnTo>
                <a:lnTo>
                  <a:pt x="118" y="260"/>
                </a:lnTo>
                <a:lnTo>
                  <a:pt x="118" y="260"/>
                </a:lnTo>
                <a:lnTo>
                  <a:pt x="122" y="267"/>
                </a:lnTo>
                <a:lnTo>
                  <a:pt x="124" y="274"/>
                </a:lnTo>
                <a:lnTo>
                  <a:pt x="125" y="281"/>
                </a:lnTo>
                <a:lnTo>
                  <a:pt x="124" y="288"/>
                </a:lnTo>
                <a:lnTo>
                  <a:pt x="121" y="294"/>
                </a:lnTo>
                <a:lnTo>
                  <a:pt x="118" y="299"/>
                </a:lnTo>
                <a:lnTo>
                  <a:pt x="114" y="305"/>
                </a:lnTo>
                <a:lnTo>
                  <a:pt x="108" y="308"/>
                </a:lnTo>
                <a:lnTo>
                  <a:pt x="108" y="308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12" y="208"/>
                </a:lnTo>
                <a:lnTo>
                  <a:pt x="114" y="208"/>
                </a:lnTo>
                <a:lnTo>
                  <a:pt x="115" y="208"/>
                </a:lnTo>
                <a:lnTo>
                  <a:pt x="115" y="210"/>
                </a:lnTo>
                <a:lnTo>
                  <a:pt x="115" y="212"/>
                </a:lnTo>
                <a:lnTo>
                  <a:pt x="114" y="214"/>
                </a:lnTo>
                <a:lnTo>
                  <a:pt x="111" y="214"/>
                </a:lnTo>
                <a:lnTo>
                  <a:pt x="111" y="214"/>
                </a:lnTo>
                <a:lnTo>
                  <a:pt x="117" y="229"/>
                </a:lnTo>
                <a:lnTo>
                  <a:pt x="118" y="236"/>
                </a:lnTo>
                <a:lnTo>
                  <a:pt x="117" y="243"/>
                </a:lnTo>
                <a:lnTo>
                  <a:pt x="117" y="243"/>
                </a:lnTo>
                <a:lnTo>
                  <a:pt x="114" y="247"/>
                </a:lnTo>
                <a:lnTo>
                  <a:pt x="110" y="252"/>
                </a:lnTo>
                <a:lnTo>
                  <a:pt x="100" y="259"/>
                </a:lnTo>
                <a:lnTo>
                  <a:pt x="100" y="259"/>
                </a:lnTo>
                <a:lnTo>
                  <a:pt x="103" y="252"/>
                </a:lnTo>
                <a:lnTo>
                  <a:pt x="104" y="246"/>
                </a:lnTo>
                <a:lnTo>
                  <a:pt x="105" y="238"/>
                </a:lnTo>
                <a:lnTo>
                  <a:pt x="105" y="238"/>
                </a:lnTo>
                <a:lnTo>
                  <a:pt x="56" y="305"/>
                </a:lnTo>
                <a:lnTo>
                  <a:pt x="34" y="337"/>
                </a:lnTo>
                <a:lnTo>
                  <a:pt x="13" y="371"/>
                </a:lnTo>
                <a:lnTo>
                  <a:pt x="13" y="371"/>
                </a:lnTo>
                <a:lnTo>
                  <a:pt x="24" y="350"/>
                </a:lnTo>
                <a:lnTo>
                  <a:pt x="35" y="329"/>
                </a:lnTo>
                <a:lnTo>
                  <a:pt x="59" y="290"/>
                </a:lnTo>
                <a:lnTo>
                  <a:pt x="111" y="211"/>
                </a:lnTo>
                <a:lnTo>
                  <a:pt x="111" y="21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1" name="Freeform 128"/>
          <p:cNvSpPr>
            <a:spLocks noEditPoints="1"/>
          </p:cNvSpPr>
          <p:nvPr/>
        </p:nvSpPr>
        <p:spPr bwMode="auto">
          <a:xfrm rot="16872957">
            <a:off x="2700098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2" name="Freeform 128"/>
          <p:cNvSpPr>
            <a:spLocks noEditPoints="1"/>
          </p:cNvSpPr>
          <p:nvPr/>
        </p:nvSpPr>
        <p:spPr bwMode="auto">
          <a:xfrm rot="16872957">
            <a:off x="4413126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3" name="Freeform 128"/>
          <p:cNvSpPr>
            <a:spLocks noEditPoints="1"/>
          </p:cNvSpPr>
          <p:nvPr/>
        </p:nvSpPr>
        <p:spPr bwMode="auto">
          <a:xfrm rot="16872957">
            <a:off x="6216316" y="3509386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4" name="Freeform 100"/>
          <p:cNvSpPr>
            <a:spLocks noEditPoints="1"/>
          </p:cNvSpPr>
          <p:nvPr/>
        </p:nvSpPr>
        <p:spPr bwMode="auto">
          <a:xfrm flipH="1" flipV="1">
            <a:off x="4209695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5" name="Freeform 100"/>
          <p:cNvSpPr>
            <a:spLocks noEditPoints="1"/>
          </p:cNvSpPr>
          <p:nvPr/>
        </p:nvSpPr>
        <p:spPr bwMode="auto">
          <a:xfrm flipH="1" flipV="1">
            <a:off x="5922724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4" name="文本框 13"/>
          <p:cNvSpPr txBox="1"/>
          <p:nvPr/>
        </p:nvSpPr>
        <p:spPr>
          <a:xfrm>
            <a:off x="4739008" y="261644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13"/>
          <p:cNvSpPr txBox="1"/>
          <p:nvPr/>
        </p:nvSpPr>
        <p:spPr>
          <a:xfrm>
            <a:off x="6542196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64" name="任意多边形 6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" name="组合 6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6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" name="文本框 6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</p:grpSpPr>
        <p:sp>
          <p:nvSpPr>
            <p:cNvPr id="11" name="任意多边形 10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309413" y="1145811"/>
            <a:ext cx="1299228" cy="1490083"/>
            <a:chOff x="4427538" y="954088"/>
            <a:chExt cx="3333750" cy="3729038"/>
          </a:xfrm>
        </p:grpSpPr>
        <p:sp>
          <p:nvSpPr>
            <p:cNvPr id="6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9" name="矩形 1168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0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6116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1743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9"/>
          <p:cNvSpPr txBox="1"/>
          <p:nvPr/>
        </p:nvSpPr>
        <p:spPr>
          <a:xfrm>
            <a:off x="5696834" y="2574005"/>
            <a:ext cx="496319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  <a:p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  <a:p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4752895" y="1485707"/>
            <a:ext cx="6445028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29" y="connsiteY0-130"/>
              </a:cxn>
              <a:cxn ang="0">
                <a:pos x="connsiteX1-131" y="connsiteY1-132"/>
              </a:cxn>
              <a:cxn ang="0">
                <a:pos x="connsiteX2-133" y="connsiteY2-134"/>
              </a:cxn>
              <a:cxn ang="0">
                <a:pos x="connsiteX3-135" y="connsiteY3-136"/>
              </a:cxn>
              <a:cxn ang="0">
                <a:pos x="connsiteX4-137" y="connsiteY4-138"/>
              </a:cxn>
              <a:cxn ang="0">
                <a:pos x="connsiteX5-139" y="connsiteY5-140"/>
              </a:cxn>
              <a:cxn ang="0">
                <a:pos x="connsiteX6-141" y="connsiteY6-142"/>
              </a:cxn>
              <a:cxn ang="0">
                <a:pos x="connsiteX7-143" y="connsiteY7-144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666314" y="2279224"/>
            <a:ext cx="4086581" cy="4729556"/>
            <a:chOff x="4427538" y="954088"/>
            <a:chExt cx="3333750" cy="3729038"/>
          </a:xfrm>
        </p:grpSpPr>
        <p:sp>
          <p:nvSpPr>
            <p:cNvPr id="26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6707080" y="1837092"/>
            <a:ext cx="2942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Web Design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466838"/>
            <a:ext cx="2516836" cy="9705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Mobile Apps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Data Analyses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Management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Dedicated Support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434923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Go Globally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89384" y="2015087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76888" y="2268435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76888" y="3479732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76888" y="4734944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56904" y="2408144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70198" y="3608520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85384" y="5084746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7" name="组合 9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98" name="任意多边形 9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9" name="组合 9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0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0" name="文本框 9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456704" y="189888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21" y="connsiteY0-22"/>
              </a:cxn>
              <a:cxn ang="0">
                <a:pos x="connsiteX1-23" y="connsiteY1-24"/>
              </a:cxn>
              <a:cxn ang="0">
                <a:pos x="connsiteX2-25" y="connsiteY2-26"/>
              </a:cxn>
              <a:cxn ang="0">
                <a:pos x="connsiteX3-27" y="connsiteY3-28"/>
              </a:cxn>
              <a:cxn ang="0">
                <a:pos x="connsiteX4-29" y="connsiteY4-3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11203" y="190302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057693" y="489734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695342" y="5002690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057693" y="416159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13828" y="4233805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057693" y="339270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02304" y="3514387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047569" y="267328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683068" y="2789952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047570" y="194885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694592" y="2029284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080071" y="230933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69" name="文本框 168"/>
          <p:cNvSpPr txBox="1"/>
          <p:nvPr/>
        </p:nvSpPr>
        <p:spPr>
          <a:xfrm>
            <a:off x="2950706" y="512580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探索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2950706" y="439891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起步</a:t>
            </a:r>
          </a:p>
        </p:txBody>
      </p:sp>
      <p:sp>
        <p:nvSpPr>
          <p:cNvPr id="171" name="文本框 170"/>
          <p:cNvSpPr txBox="1"/>
          <p:nvPr/>
        </p:nvSpPr>
        <p:spPr>
          <a:xfrm>
            <a:off x="2950706" y="367203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定位</a:t>
            </a:r>
          </a:p>
        </p:txBody>
      </p:sp>
      <p:sp>
        <p:nvSpPr>
          <p:cNvPr id="172" name="文本框 171"/>
          <p:cNvSpPr txBox="1"/>
          <p:nvPr/>
        </p:nvSpPr>
        <p:spPr>
          <a:xfrm>
            <a:off x="2950706" y="294515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积淀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2950706" y="221368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爆发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4080070" y="300670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4080071" y="378342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1" name="文本框 70"/>
          <p:cNvSpPr txBox="1"/>
          <p:nvPr/>
        </p:nvSpPr>
        <p:spPr>
          <a:xfrm>
            <a:off x="4080070" y="448079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4080070" y="522145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32" name="组合 31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3" name="任意多边形 32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3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704623" y="2890247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433872" y="2603331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90304" y="3506146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96663" y="2926559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167565" y="4309918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9" name="任意多边形 18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2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" name="文本框 20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</a:p>
        </p:txBody>
      </p: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1516</Words>
  <Application>Microsoft Office PowerPoint</Application>
  <PresentationFormat>宽屏</PresentationFormat>
  <Paragraphs>206</Paragraphs>
  <Slides>29</Slides>
  <Notes>10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方正静蕾简体</vt:lpstr>
      <vt:lpstr>华文细黑</vt:lpstr>
      <vt:lpstr>宋体</vt:lpstr>
      <vt:lpstr>新蒂黑板报</vt:lpstr>
      <vt:lpstr>Arial</vt:lpstr>
      <vt:lpstr>Calibri</vt:lpstr>
      <vt:lpstr>Calibri Light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锐旗设计；https://9ppt.taobao.com</dc:title>
  <dc:subject>PPTS</dc:subject>
  <dc:creator>锐旗设计;https://9ppt.taobao.com</dc:creator>
  <cp:keywords>锐旗设计；https://9ppt.taobao.com</cp:keywords>
  <dc:description>PPTS</dc:description>
  <cp:lastModifiedBy>Admin</cp:lastModifiedBy>
  <cp:revision>46</cp:revision>
  <dcterms:created xsi:type="dcterms:W3CDTF">2016-03-09T07:25:00Z</dcterms:created>
  <dcterms:modified xsi:type="dcterms:W3CDTF">2016-11-07T16:00:45Z</dcterms:modified>
  <cp:category>锐旗设计；https://9ppt.taobao.com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