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3" r:id="rId3"/>
  </p:sldMasterIdLst>
  <p:notesMasterIdLst>
    <p:notesMasterId r:id="rId28"/>
  </p:notesMasterIdLst>
  <p:sldIdLst>
    <p:sldId id="257" r:id="rId4"/>
    <p:sldId id="345" r:id="rId5"/>
    <p:sldId id="346" r:id="rId6"/>
    <p:sldId id="361" r:id="rId7"/>
    <p:sldId id="269" r:id="rId8"/>
    <p:sldId id="305" r:id="rId9"/>
    <p:sldId id="347" r:id="rId10"/>
    <p:sldId id="270" r:id="rId11"/>
    <p:sldId id="306" r:id="rId12"/>
    <p:sldId id="359" r:id="rId13"/>
    <p:sldId id="348" r:id="rId14"/>
    <p:sldId id="357" r:id="rId15"/>
    <p:sldId id="358" r:id="rId16"/>
    <p:sldId id="351" r:id="rId17"/>
    <p:sldId id="355" r:id="rId18"/>
    <p:sldId id="354" r:id="rId19"/>
    <p:sldId id="349" r:id="rId20"/>
    <p:sldId id="272" r:id="rId21"/>
    <p:sldId id="360" r:id="rId22"/>
    <p:sldId id="321" r:id="rId23"/>
    <p:sldId id="332" r:id="rId24"/>
    <p:sldId id="343" r:id="rId25"/>
    <p:sldId id="1723" r:id="rId26"/>
    <p:sldId id="172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6E6"/>
    <a:srgbClr val="003570"/>
    <a:srgbClr val="013471"/>
    <a:srgbClr val="4F80AD"/>
    <a:srgbClr val="AAABB3"/>
    <a:srgbClr val="042E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78"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数据类型一</c:v>
                </c:pt>
              </c:strCache>
            </c:strRef>
          </c:tx>
          <c:spPr>
            <a:solidFill>
              <a:srgbClr val="4F80AD"/>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Sheet1!$B$2:$B$4</c:f>
              <c:numCache>
                <c:formatCode>General</c:formatCode>
                <c:ptCount val="3"/>
                <c:pt idx="0">
                  <c:v>1.2</c:v>
                </c:pt>
                <c:pt idx="1">
                  <c:v>1.37</c:v>
                </c:pt>
                <c:pt idx="2">
                  <c:v>0.98199999999999998</c:v>
                </c:pt>
              </c:numCache>
            </c:numRef>
          </c:val>
          <c:extLst>
            <c:ext xmlns:c16="http://schemas.microsoft.com/office/drawing/2014/chart" uri="{C3380CC4-5D6E-409C-BE32-E72D297353CC}">
              <c16:uniqueId val="{00000000-A698-4929-94DE-E06E18653A3D}"/>
            </c:ext>
          </c:extLst>
        </c:ser>
        <c:ser>
          <c:idx val="1"/>
          <c:order val="1"/>
          <c:tx>
            <c:strRef>
              <c:f>Sheet1!$C$1</c:f>
              <c:strCache>
                <c:ptCount val="1"/>
                <c:pt idx="0">
                  <c:v>数据类型二</c:v>
                </c:pt>
              </c:strCache>
            </c:strRef>
          </c:tx>
          <c:spPr>
            <a:solidFill>
              <a:srgbClr val="042E66"/>
            </a:solidFill>
            <a:ln>
              <a:noFill/>
            </a:ln>
            <a:effectLst/>
          </c:spPr>
          <c:invertIfNegative val="0"/>
          <c:dPt>
            <c:idx val="0"/>
            <c:invertIfNegative val="0"/>
            <c:bubble3D val="0"/>
            <c:extLst>
              <c:ext xmlns:c16="http://schemas.microsoft.com/office/drawing/2014/chart" uri="{C3380CC4-5D6E-409C-BE32-E72D297353CC}">
                <c16:uniqueId val="{00000001-A698-4929-94DE-E06E18653A3D}"/>
              </c:ext>
            </c:extLst>
          </c:dPt>
          <c:dPt>
            <c:idx val="1"/>
            <c:invertIfNegative val="0"/>
            <c:bubble3D val="0"/>
            <c:extLst>
              <c:ext xmlns:c16="http://schemas.microsoft.com/office/drawing/2014/chart" uri="{C3380CC4-5D6E-409C-BE32-E72D297353CC}">
                <c16:uniqueId val="{00000002-A698-4929-94DE-E06E18653A3D}"/>
              </c:ext>
            </c:extLst>
          </c:dPt>
          <c:dPt>
            <c:idx val="2"/>
            <c:invertIfNegative val="0"/>
            <c:bubble3D val="0"/>
            <c:extLst>
              <c:ext xmlns:c16="http://schemas.microsoft.com/office/drawing/2014/chart" uri="{C3380CC4-5D6E-409C-BE32-E72D297353CC}">
                <c16:uniqueId val="{00000003-A698-4929-94DE-E06E18653A3D}"/>
              </c:ext>
            </c:extLst>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Sheet1!$C$2:$C$4</c:f>
              <c:numCache>
                <c:formatCode>General</c:formatCode>
                <c:ptCount val="3"/>
                <c:pt idx="0">
                  <c:v>3.29</c:v>
                </c:pt>
                <c:pt idx="1">
                  <c:v>3.8690000000000002</c:v>
                </c:pt>
                <c:pt idx="2">
                  <c:v>2.96</c:v>
                </c:pt>
              </c:numCache>
            </c:numRef>
          </c:val>
          <c:extLst>
            <c:ext xmlns:c16="http://schemas.microsoft.com/office/drawing/2014/chart" uri="{C3380CC4-5D6E-409C-BE32-E72D297353CC}">
              <c16:uniqueId val="{00000004-A698-4929-94DE-E06E18653A3D}"/>
            </c:ext>
          </c:extLst>
        </c:ser>
        <c:dLbls>
          <c:showLegendKey val="0"/>
          <c:showVal val="1"/>
          <c:showCatName val="0"/>
          <c:showSerName val="0"/>
          <c:showPercent val="0"/>
          <c:showBubbleSize val="0"/>
        </c:dLbls>
        <c:gapWidth val="219"/>
        <c:overlap val="-27"/>
        <c:axId val="715165311"/>
        <c:axId val="382471319"/>
      </c:barChart>
      <c:catAx>
        <c:axId val="715165311"/>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crossAx val="382471319"/>
        <c:crosses val="autoZero"/>
        <c:auto val="1"/>
        <c:lblAlgn val="ctr"/>
        <c:lblOffset val="100"/>
        <c:noMultiLvlLbl val="0"/>
      </c:catAx>
      <c:valAx>
        <c:axId val="3824713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000" b="1" i="0" u="none" strike="noStrike" kern="1200" baseline="0">
                <a:solidFill>
                  <a:schemeClr val="tx1">
                    <a:lumMod val="85000"/>
                    <a:lumOff val="15000"/>
                  </a:schemeClr>
                </a:solidFill>
                <a:latin typeface="+mn-lt"/>
                <a:ea typeface="+mn-ea"/>
                <a:cs typeface="+mn-cs"/>
              </a:defRPr>
            </a:pPr>
            <a:endParaRPr lang="zh-CN"/>
          </a:p>
        </c:txPr>
        <c:crossAx val="715165311"/>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Entry>
      <c:legendEntry>
        <c:idx val="1"/>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Entry>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22872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90151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774241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29092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57981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31577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1875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1320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743043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57746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88538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74871"/>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73284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83783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259912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2228867"/>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5.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5.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9.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26" Type="http://schemas.openxmlformats.org/officeDocument/2006/relationships/image" Target="../media/image14.png"/><Relationship Id="rId3" Type="http://schemas.openxmlformats.org/officeDocument/2006/relationships/tags" Target="../tags/tag15.xml"/><Relationship Id="rId21" Type="http://schemas.openxmlformats.org/officeDocument/2006/relationships/tags" Target="../tags/tag33.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5" Type="http://schemas.openxmlformats.org/officeDocument/2006/relationships/image" Target="../media/image13.png"/><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tags" Target="../tags/tag32.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24" Type="http://schemas.openxmlformats.org/officeDocument/2006/relationships/image" Target="../media/image12.png"/><Relationship Id="rId5" Type="http://schemas.openxmlformats.org/officeDocument/2006/relationships/tags" Target="../tags/tag17.xml"/><Relationship Id="rId15" Type="http://schemas.openxmlformats.org/officeDocument/2006/relationships/tags" Target="../tags/tag27.xml"/><Relationship Id="rId23" Type="http://schemas.openxmlformats.org/officeDocument/2006/relationships/notesSlide" Target="../notesSlides/notesSlide6.xml"/><Relationship Id="rId10" Type="http://schemas.openxmlformats.org/officeDocument/2006/relationships/tags" Target="../tags/tag22.xml"/><Relationship Id="rId19" Type="http://schemas.openxmlformats.org/officeDocument/2006/relationships/tags" Target="../tags/tag31.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 Id="rId22" Type="http://schemas.openxmlformats.org/officeDocument/2006/relationships/slideLayout" Target="../slideLayouts/slideLayout1.xml"/><Relationship Id="rId27"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45" y="1664335"/>
            <a:ext cx="12219305" cy="2433955"/>
          </a:xfrm>
          <a:prstGeom prst="rect">
            <a:avLst/>
          </a:prstGeom>
          <a:solidFill>
            <a:srgbClr val="00357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cxnSp>
        <p:nvCxnSpPr>
          <p:cNvPr id="6" name="直接连接符 5"/>
          <p:cNvCxnSpPr/>
          <p:nvPr/>
        </p:nvCxnSpPr>
        <p:spPr>
          <a:xfrm>
            <a:off x="9402128" y="4235450"/>
            <a:ext cx="1814513" cy="15875"/>
          </a:xfrm>
          <a:prstGeom prst="line">
            <a:avLst/>
          </a:prstGeom>
          <a:ln w="2857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084" name="文本框 1"/>
          <p:cNvSpPr txBox="1"/>
          <p:nvPr/>
        </p:nvSpPr>
        <p:spPr>
          <a:xfrm>
            <a:off x="1776095" y="2327910"/>
            <a:ext cx="8658860" cy="1106805"/>
          </a:xfrm>
          <a:prstGeom prst="rect">
            <a:avLst/>
          </a:prstGeom>
          <a:noFill/>
          <a:ln w="9525">
            <a:noFill/>
          </a:ln>
        </p:spPr>
        <p:txBody>
          <a:bodyPr wrap="square" anchor="t">
            <a:spAutoFit/>
          </a:bodyPr>
          <a:lstStyle/>
          <a:p>
            <a:pPr lvl="0" indent="0"/>
            <a:r>
              <a:rPr lang="zh-CN" altLang="en-US" sz="6600" b="1">
                <a:solidFill>
                  <a:schemeClr val="bg1"/>
                </a:solidFill>
                <a:latin typeface="微软雅黑" panose="020B0503020204020204" charset="-122"/>
                <a:ea typeface="微软雅黑" panose="020B0503020204020204" charset="-122"/>
                <a:cs typeface="微软雅黑" panose="020B0503020204020204" charset="-122"/>
              </a:rPr>
              <a:t>北京工商大学</a:t>
            </a:r>
            <a:r>
              <a:rPr lang="en-US" altLang="zh-CN" sz="6600" b="1">
                <a:solidFill>
                  <a:schemeClr val="bg1"/>
                </a:solidFill>
                <a:latin typeface="微软雅黑" panose="020B0503020204020204" charset="-122"/>
                <a:ea typeface="微软雅黑" panose="020B0503020204020204" charset="-122"/>
                <a:cs typeface="微软雅黑" panose="020B0503020204020204" charset="-122"/>
              </a:rPr>
              <a:t>PPT</a:t>
            </a:r>
            <a:r>
              <a:rPr lang="zh-CN" altLang="en-US" sz="6600" b="1">
                <a:solidFill>
                  <a:schemeClr val="bg1"/>
                </a:solidFill>
                <a:latin typeface="微软雅黑" panose="020B0503020204020204" charset="-122"/>
                <a:ea typeface="微软雅黑" panose="020B0503020204020204" charset="-122"/>
                <a:cs typeface="微软雅黑" panose="020B0503020204020204" charset="-122"/>
              </a:rPr>
              <a:t>模板</a:t>
            </a:r>
          </a:p>
        </p:txBody>
      </p:sp>
      <p:pic>
        <p:nvPicPr>
          <p:cNvPr id="3" name="图片 2" descr="initpintu_副本"/>
          <p:cNvPicPr>
            <a:picLocks noChangeAspect="1"/>
          </p:cNvPicPr>
          <p:nvPr/>
        </p:nvPicPr>
        <p:blipFill>
          <a:blip r:embed="rId2"/>
          <a:stretch>
            <a:fillRect/>
          </a:stretch>
        </p:blipFill>
        <p:spPr>
          <a:xfrm>
            <a:off x="-4445" y="5161915"/>
            <a:ext cx="12211685" cy="1696085"/>
          </a:xfrm>
          <a:prstGeom prst="rect">
            <a:avLst/>
          </a:prstGeom>
        </p:spPr>
      </p:pic>
      <p:pic>
        <p:nvPicPr>
          <p:cNvPr id="9" name="图片 8" descr="图片1"/>
          <p:cNvPicPr>
            <a:picLocks noChangeAspect="1"/>
          </p:cNvPicPr>
          <p:nvPr/>
        </p:nvPicPr>
        <p:blipFill>
          <a:blip r:embed="rId3"/>
          <a:stretch>
            <a:fillRect/>
          </a:stretch>
        </p:blipFill>
        <p:spPr>
          <a:xfrm>
            <a:off x="4245610" y="269240"/>
            <a:ext cx="3786505" cy="1006475"/>
          </a:xfrm>
          <a:prstGeom prst="rect">
            <a:avLst/>
          </a:prstGeom>
        </p:spPr>
      </p:pic>
      <p:grpSp>
        <p:nvGrpSpPr>
          <p:cNvPr id="8" name="组合 7"/>
          <p:cNvGrpSpPr/>
          <p:nvPr/>
        </p:nvGrpSpPr>
        <p:grpSpPr>
          <a:xfrm>
            <a:off x="1219200" y="4400550"/>
            <a:ext cx="9751695" cy="459740"/>
            <a:chOff x="2257" y="6527"/>
            <a:chExt cx="15357" cy="724"/>
          </a:xfrm>
        </p:grpSpPr>
        <p:sp>
          <p:nvSpPr>
            <p:cNvPr id="3085" name="文本框 2"/>
            <p:cNvSpPr txBox="1"/>
            <p:nvPr/>
          </p:nvSpPr>
          <p:spPr>
            <a:xfrm>
              <a:off x="13194" y="6527"/>
              <a:ext cx="4421" cy="725"/>
            </a:xfrm>
            <a:prstGeom prst="rect">
              <a:avLst/>
            </a:prstGeom>
            <a:noFill/>
            <a:ln w="9525">
              <a:noFill/>
            </a:ln>
          </p:spPr>
          <p:txBody>
            <a:bodyPr wrap="square" anchor="t">
              <a:spAutoFit/>
            </a:bodyPr>
            <a:lstStyle/>
            <a:p>
              <a:pPr lvl="0" indent="0"/>
              <a:r>
                <a:rPr lang="zh-CN" altLang="en-US" sz="2400">
                  <a:solidFill>
                    <a:srgbClr val="013471"/>
                  </a:solidFill>
                  <a:latin typeface="微软雅黑" panose="020B0503020204020204" charset="-122"/>
                  <a:ea typeface="微软雅黑" panose="020B0503020204020204" charset="-122"/>
                </a:rPr>
                <a:t>日期：</a:t>
              </a:r>
              <a:r>
                <a:rPr lang="en-US" altLang="zh-CN" sz="2400">
                  <a:solidFill>
                    <a:srgbClr val="013471"/>
                  </a:solidFill>
                  <a:latin typeface="微软雅黑" panose="020B0503020204020204" charset="-122"/>
                  <a:ea typeface="微软雅黑" panose="020B0503020204020204" charset="-122"/>
                </a:rPr>
                <a:t>2019.04.06</a:t>
              </a:r>
            </a:p>
          </p:txBody>
        </p:sp>
        <p:sp>
          <p:nvSpPr>
            <p:cNvPr id="2" name="文本框 1"/>
            <p:cNvSpPr txBox="1"/>
            <p:nvPr/>
          </p:nvSpPr>
          <p:spPr>
            <a:xfrm>
              <a:off x="2257" y="6527"/>
              <a:ext cx="3374" cy="725"/>
            </a:xfrm>
            <a:prstGeom prst="rect">
              <a:avLst/>
            </a:prstGeom>
            <a:noFill/>
          </p:spPr>
          <p:txBody>
            <a:bodyPr wrap="square" rtlCol="0">
              <a:spAutoFit/>
            </a:bodyPr>
            <a:lstStyle/>
            <a:p>
              <a:r>
                <a:rPr lang="zh-CN" altLang="en-US" sz="2400">
                  <a:solidFill>
                    <a:srgbClr val="013471"/>
                  </a:solidFill>
                  <a:latin typeface="微软雅黑" panose="020B0503020204020204" charset="-122"/>
                  <a:ea typeface="微软雅黑" panose="020B0503020204020204" charset="-122"/>
                </a:rPr>
                <a:t>姓名：秋小叶</a:t>
              </a:r>
            </a:p>
          </p:txBody>
        </p:sp>
        <p:sp>
          <p:nvSpPr>
            <p:cNvPr id="7" name="文本框 6"/>
            <p:cNvSpPr txBox="1"/>
            <p:nvPr/>
          </p:nvSpPr>
          <p:spPr>
            <a:xfrm>
              <a:off x="7023" y="6527"/>
              <a:ext cx="5172" cy="725"/>
            </a:xfrm>
            <a:prstGeom prst="rect">
              <a:avLst/>
            </a:prstGeom>
            <a:noFill/>
          </p:spPr>
          <p:txBody>
            <a:bodyPr wrap="square" rtlCol="0">
              <a:spAutoFit/>
            </a:bodyPr>
            <a:lstStyle/>
            <a:p>
              <a:r>
                <a:rPr lang="zh-CN" altLang="en-US" sz="2400">
                  <a:solidFill>
                    <a:srgbClr val="013471"/>
                  </a:solidFill>
                  <a:latin typeface="微软雅黑" panose="020B0503020204020204" charset="-122"/>
                  <a:ea typeface="微软雅黑" panose="020B0503020204020204" charset="-122"/>
                </a:rPr>
                <a:t>学院：艺术与传媒学院</a:t>
              </a:r>
            </a:p>
          </p:txBody>
        </p:sp>
      </p:grpSp>
      <p:sp>
        <p:nvSpPr>
          <p:cNvPr id="11" name="矩形 10"/>
          <p:cNvSpPr/>
          <p:nvPr/>
        </p:nvSpPr>
        <p:spPr>
          <a:xfrm>
            <a:off x="1143635"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70045"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088630"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30720" y="3133090"/>
            <a:ext cx="3926205" cy="296164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63320" y="3133090"/>
            <a:ext cx="3926205" cy="296164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744345" y="3735705"/>
            <a:ext cx="1798955" cy="1753235"/>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pc="1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8771255" y="3737610"/>
            <a:ext cx="1798955" cy="1753235"/>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pc="1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2" name="组合 11"/>
          <p:cNvGrpSpPr/>
          <p:nvPr/>
        </p:nvGrpSpPr>
        <p:grpSpPr>
          <a:xfrm>
            <a:off x="1678305" y="434340"/>
            <a:ext cx="8285480" cy="497840"/>
            <a:chOff x="2643" y="684"/>
            <a:chExt cx="13048" cy="784"/>
          </a:xfrm>
        </p:grpSpPr>
        <p:sp>
          <p:nvSpPr>
            <p:cNvPr id="11" name="燕尾形 1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33" name="文本框 32"/>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5170170" y="1365885"/>
            <a:ext cx="1851660" cy="644525"/>
            <a:chOff x="8142" y="2175"/>
            <a:chExt cx="2916" cy="1015"/>
          </a:xfrm>
        </p:grpSpPr>
        <p:sp>
          <p:nvSpPr>
            <p:cNvPr id="10" name="文本框 9"/>
            <p:cNvSpPr txBox="1"/>
            <p:nvPr>
              <p:custDataLst>
                <p:tags r:id="rId1"/>
              </p:custDataLst>
            </p:nvPr>
          </p:nvSpPr>
          <p:spPr>
            <a:xfrm>
              <a:off x="8142" y="2175"/>
              <a:ext cx="2917"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4"/>
          <a:srcRect l="29154" r="26755" b="7826"/>
          <a:stretch>
            <a:fillRect/>
          </a:stretch>
        </p:blipFill>
        <p:spPr>
          <a:xfrm>
            <a:off x="3662680" y="3003550"/>
            <a:ext cx="2028190" cy="2828290"/>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p:nvPicPr>
        <p:blipFill>
          <a:blip r:embed="rId5"/>
          <a:srcRect r="52496" b="11093"/>
          <a:stretch>
            <a:fillRect/>
          </a:stretch>
        </p:blipFill>
        <p:spPr>
          <a:xfrm>
            <a:off x="6437630" y="3003550"/>
            <a:ext cx="2030095" cy="2849880"/>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03</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864860" y="1148080"/>
            <a:ext cx="1950720" cy="768350"/>
          </a:xfrm>
          <a:prstGeom prst="rect">
            <a:avLst/>
          </a:prstGeom>
          <a:noFill/>
        </p:spPr>
        <p:txBody>
          <a:bodyPr wrap="square" rtlCol="0">
            <a:spAutoFit/>
          </a:bodyPr>
          <a:lstStyle/>
          <a:p>
            <a:r>
              <a:rPr lang="zh-CN" altLang="en-US" sz="4400" b="1" dirty="0">
                <a:solidFill>
                  <a:srgbClr val="013471"/>
                </a:solidFill>
                <a:effectLst/>
                <a:latin typeface="微软雅黑" panose="020B0503020204020204" charset="-122"/>
                <a:ea typeface="微软雅黑" panose="020B0503020204020204" charset="-122"/>
                <a:sym typeface="+mn-ea"/>
              </a:rPr>
              <a:t>某某某</a:t>
            </a:r>
          </a:p>
        </p:txBody>
      </p:sp>
      <p:cxnSp>
        <p:nvCxnSpPr>
          <p:cNvPr id="9" name="直接连接符 8"/>
          <p:cNvCxnSpPr/>
          <p:nvPr/>
        </p:nvCxnSpPr>
        <p:spPr>
          <a:xfrm>
            <a:off x="5994727" y="2574922"/>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sp>
        <p:nvSpPr>
          <p:cNvPr id="6" name="文本框 5"/>
          <p:cNvSpPr txBox="1"/>
          <p:nvPr/>
        </p:nvSpPr>
        <p:spPr>
          <a:xfrm>
            <a:off x="5866880" y="1916736"/>
            <a:ext cx="4374602" cy="460375"/>
          </a:xfrm>
          <a:prstGeom prst="rect">
            <a:avLst/>
          </a:prstGeom>
          <a:noFill/>
        </p:spPr>
        <p:txBody>
          <a:bodyPr wrap="square" rtlCol="0">
            <a:spAutoFit/>
          </a:bodyPr>
          <a:lstStyle/>
          <a:p>
            <a:pPr>
              <a:lnSpc>
                <a:spcPct val="150000"/>
              </a:lnSpc>
            </a:pPr>
            <a:r>
              <a:rPr lang="zh-CN" altLang="en-US" sz="1600" dirty="0">
                <a:latin typeface="微软雅黑" panose="020B0503020204020204" charset="-122"/>
                <a:ea typeface="微软雅黑" panose="020B0503020204020204" charset="-122"/>
                <a:sym typeface="+mn-ea"/>
              </a:rPr>
              <a:t>人物身份、出生年月、工作履历等介绍性文字。</a:t>
            </a:r>
            <a:endParaRPr lang="zh-CN" altLang="en-US" sz="1600" b="1" dirty="0">
              <a:solidFill>
                <a:schemeClr val="bg2">
                  <a:lumMod val="10000"/>
                </a:schemeClr>
              </a:solidFill>
              <a:effectLst/>
              <a:latin typeface="微软雅黑" panose="020B0503020204020204" charset="-122"/>
              <a:ea typeface="微软雅黑" panose="020B0503020204020204" charset="-122"/>
              <a:cs typeface="方正姚体" panose="02010601030101010101" charset="-122"/>
              <a:sym typeface="+mn-ea"/>
            </a:endParaRPr>
          </a:p>
        </p:txBody>
      </p:sp>
      <p:sp>
        <p:nvSpPr>
          <p:cNvPr id="8" name="文本框 7"/>
          <p:cNvSpPr txBox="1"/>
          <p:nvPr/>
        </p:nvSpPr>
        <p:spPr>
          <a:xfrm>
            <a:off x="7150100" y="4848860"/>
            <a:ext cx="1906905" cy="1568450"/>
          </a:xfrm>
          <a:prstGeom prst="rect">
            <a:avLst/>
          </a:prstGeom>
          <a:noFill/>
        </p:spPr>
        <p:txBody>
          <a:bodyPr wrap="square" rtlCol="0" anchor="t">
            <a:spAutoFit/>
          </a:bodyPr>
          <a:lstStyle/>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a:p>
            <a:pPr indent="0">
              <a:lnSpc>
                <a:spcPct val="150000"/>
              </a:lnSpc>
              <a:buFont typeface="Wingdings" panose="05000000000000000000" charset="0"/>
              <a:buNone/>
            </a:pPr>
            <a:r>
              <a:rPr lang="zh-CN" altLang="en-US" sz="1600" b="1"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输入你的文本</a:t>
            </a:r>
            <a:r>
              <a:rPr lang="zh-CN" altLang="en-US" sz="1600" b="1" dirty="0">
                <a:latin typeface="微软雅黑" panose="020B0503020204020204" charset="-122"/>
                <a:ea typeface="微软雅黑" panose="020B0503020204020204" charset="-122"/>
                <a:sym typeface="+mn-ea"/>
              </a:rPr>
              <a:t>》</a:t>
            </a:r>
            <a:endParaRPr lang="zh-CN" altLang="en-US" sz="1600" dirty="0">
              <a:latin typeface="微软雅黑" panose="020B0503020204020204" charset="-122"/>
              <a:ea typeface="微软雅黑" panose="020B0503020204020204" charset="-122"/>
              <a:sym typeface="+mn-ea"/>
            </a:endParaRPr>
          </a:p>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p:txBody>
      </p:sp>
      <p:grpSp>
        <p:nvGrpSpPr>
          <p:cNvPr id="37" name="组合 36"/>
          <p:cNvGrpSpPr/>
          <p:nvPr/>
        </p:nvGrpSpPr>
        <p:grpSpPr>
          <a:xfrm>
            <a:off x="5967095" y="2900045"/>
            <a:ext cx="654685" cy="1577975"/>
            <a:chOff x="5063616" y="2253723"/>
            <a:chExt cx="770101" cy="2284898"/>
          </a:xfrm>
        </p:grpSpPr>
        <p:sp>
          <p:nvSpPr>
            <p:cNvPr id="38" name="文本框 37"/>
            <p:cNvSpPr txBox="1"/>
            <p:nvPr/>
          </p:nvSpPr>
          <p:spPr>
            <a:xfrm>
              <a:off x="5184621" y="2404576"/>
              <a:ext cx="649096" cy="1984021"/>
            </a:xfrm>
            <a:prstGeom prst="rect">
              <a:avLst/>
            </a:prstGeom>
            <a:noFill/>
            <a:ln>
              <a:noFill/>
            </a:ln>
          </p:spPr>
          <p:txBody>
            <a:bodyPr vert="eaVert" wrap="square" rtlCol="0">
              <a:spAutoFit/>
            </a:bodyPr>
            <a:lstStyle/>
            <a:p>
              <a:r>
                <a:rPr lang="zh-CN" altLang="en-US" sz="2400" b="1" dirty="0">
                  <a:solidFill>
                    <a:srgbClr val="013471"/>
                  </a:solidFill>
                  <a:latin typeface="微软雅黑" panose="020B0503020204020204" charset="-122"/>
                  <a:ea typeface="微软雅黑" panose="020B0503020204020204" charset="-122"/>
                </a:rPr>
                <a:t>主要成就</a:t>
              </a:r>
            </a:p>
          </p:txBody>
        </p:sp>
        <p:grpSp>
          <p:nvGrpSpPr>
            <p:cNvPr id="39" name="组合 38"/>
            <p:cNvGrpSpPr/>
            <p:nvPr/>
          </p:nvGrpSpPr>
          <p:grpSpPr>
            <a:xfrm rot="10800000">
              <a:off x="5063616" y="2253723"/>
              <a:ext cx="450423" cy="2284898"/>
              <a:chOff x="6070128" y="2638602"/>
              <a:chExt cx="844202" cy="1567804"/>
            </a:xfrm>
          </p:grpSpPr>
          <p:grpSp>
            <p:nvGrpSpPr>
              <p:cNvPr id="40" name="组合 39"/>
              <p:cNvGrpSpPr/>
              <p:nvPr/>
            </p:nvGrpSpPr>
            <p:grpSpPr>
              <a:xfrm>
                <a:off x="6070128" y="2638602"/>
                <a:ext cx="844202" cy="1567804"/>
                <a:chOff x="3344" y="2395"/>
                <a:chExt cx="455" cy="845"/>
              </a:xfrm>
            </p:grpSpPr>
            <p:cxnSp>
              <p:nvCxnSpPr>
                <p:cNvPr id="43" name="直接连接符 42"/>
                <p:cNvCxnSpPr/>
                <p:nvPr/>
              </p:nvCxnSpPr>
              <p:spPr>
                <a:xfrm flipH="1">
                  <a:off x="3798" y="2395"/>
                  <a:ext cx="0" cy="845"/>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345" y="2400"/>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344" y="3233"/>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6080121" y="2640466"/>
                <a:ext cx="0" cy="130582"/>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81010" y="4072374"/>
                <a:ext cx="0" cy="131656"/>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a:off x="1045845" y="1947545"/>
            <a:ext cx="3062605" cy="4044950"/>
            <a:chOff x="1223" y="2335"/>
            <a:chExt cx="4823" cy="6370"/>
          </a:xfrm>
        </p:grpSpPr>
        <p:sp>
          <p:nvSpPr>
            <p:cNvPr id="5" name="矩形 4"/>
            <p:cNvSpPr/>
            <p:nvPr/>
          </p:nvSpPr>
          <p:spPr>
            <a:xfrm>
              <a:off x="1658" y="2335"/>
              <a:ext cx="4388" cy="6129"/>
            </a:xfrm>
            <a:prstGeom prst="rect">
              <a:avLst/>
            </a:prstGeom>
            <a:solidFill>
              <a:srgbClr val="042E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188" t="1701" r="5188" b="30734"/>
            <a:stretch>
              <a:fillRect/>
            </a:stretch>
          </p:blipFill>
          <p:spPr>
            <a:xfrm>
              <a:off x="1223" y="2619"/>
              <a:ext cx="4539" cy="6086"/>
            </a:xfrm>
            <a:prstGeom prst="rect">
              <a:avLst/>
            </a:prstGeom>
            <a:effectLst>
              <a:outerShdw blurRad="50800" dist="38100" dir="2700000" algn="tl" rotWithShape="0">
                <a:prstClr val="black">
                  <a:alpha val="40000"/>
                </a:prstClr>
              </a:outerShdw>
            </a:effectLst>
          </p:spPr>
        </p:pic>
      </p:grpSp>
      <p:grpSp>
        <p:nvGrpSpPr>
          <p:cNvPr id="14" name="组合 13"/>
          <p:cNvGrpSpPr/>
          <p:nvPr/>
        </p:nvGrpSpPr>
        <p:grpSpPr>
          <a:xfrm>
            <a:off x="5966460" y="4848860"/>
            <a:ext cx="654050" cy="1577975"/>
            <a:chOff x="5063616" y="2253723"/>
            <a:chExt cx="768275" cy="2284898"/>
          </a:xfrm>
        </p:grpSpPr>
        <p:sp>
          <p:nvSpPr>
            <p:cNvPr id="15" name="文本框 14"/>
            <p:cNvSpPr txBox="1"/>
            <p:nvPr/>
          </p:nvSpPr>
          <p:spPr>
            <a:xfrm>
              <a:off x="5183705" y="2449631"/>
              <a:ext cx="648186" cy="1984021"/>
            </a:xfrm>
            <a:prstGeom prst="rect">
              <a:avLst/>
            </a:prstGeom>
            <a:noFill/>
            <a:ln>
              <a:noFill/>
            </a:ln>
          </p:spPr>
          <p:txBody>
            <a:bodyPr vert="eaVert" wrap="square" rtlCol="0">
              <a:spAutoFit/>
            </a:bodyPr>
            <a:lstStyle/>
            <a:p>
              <a:r>
                <a:rPr lang="zh-CN" altLang="en-US" sz="2400" b="1" dirty="0">
                  <a:solidFill>
                    <a:srgbClr val="013471"/>
                  </a:solidFill>
                  <a:latin typeface="微软雅黑" panose="020B0503020204020204" charset="-122"/>
                  <a:ea typeface="微软雅黑" panose="020B0503020204020204" charset="-122"/>
                </a:rPr>
                <a:t>代表作品</a:t>
              </a:r>
            </a:p>
          </p:txBody>
        </p:sp>
        <p:grpSp>
          <p:nvGrpSpPr>
            <p:cNvPr id="16" name="组合 15"/>
            <p:cNvGrpSpPr/>
            <p:nvPr/>
          </p:nvGrpSpPr>
          <p:grpSpPr>
            <a:xfrm rot="10800000">
              <a:off x="5063616" y="2253723"/>
              <a:ext cx="450423" cy="2284898"/>
              <a:chOff x="6070128" y="2638602"/>
              <a:chExt cx="844202" cy="1567804"/>
            </a:xfrm>
          </p:grpSpPr>
          <p:grpSp>
            <p:nvGrpSpPr>
              <p:cNvPr id="17" name="组合 16"/>
              <p:cNvGrpSpPr/>
              <p:nvPr/>
            </p:nvGrpSpPr>
            <p:grpSpPr>
              <a:xfrm>
                <a:off x="6070128" y="2638602"/>
                <a:ext cx="844202" cy="1567804"/>
                <a:chOff x="3344" y="2395"/>
                <a:chExt cx="455" cy="845"/>
              </a:xfrm>
            </p:grpSpPr>
            <p:cxnSp>
              <p:nvCxnSpPr>
                <p:cNvPr id="18" name="直接连接符 17"/>
                <p:cNvCxnSpPr/>
                <p:nvPr/>
              </p:nvCxnSpPr>
              <p:spPr>
                <a:xfrm flipH="1">
                  <a:off x="3798" y="2395"/>
                  <a:ext cx="0" cy="845"/>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345" y="2400"/>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4" y="3233"/>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a:xfrm>
                <a:off x="6080121" y="2640466"/>
                <a:ext cx="0" cy="130582"/>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081010" y="4072374"/>
                <a:ext cx="0" cy="131656"/>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grpSp>
      <p:sp>
        <p:nvSpPr>
          <p:cNvPr id="23" name="文本框 22"/>
          <p:cNvSpPr txBox="1"/>
          <p:nvPr/>
        </p:nvSpPr>
        <p:spPr>
          <a:xfrm>
            <a:off x="7308215" y="2900045"/>
            <a:ext cx="1590675" cy="1568450"/>
          </a:xfrm>
          <a:prstGeom prst="rect">
            <a:avLst/>
          </a:prstGeom>
          <a:noFill/>
        </p:spPr>
        <p:txBody>
          <a:bodyPr wrap="square" rtlCol="0">
            <a:spAutoFit/>
          </a:bodyPr>
          <a:lstStyle/>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76190" y="1237615"/>
            <a:ext cx="2041525" cy="645160"/>
          </a:xfrm>
          <a:prstGeom prst="rect">
            <a:avLst/>
          </a:prstGeom>
          <a:noFill/>
        </p:spPr>
        <p:txBody>
          <a:bodyPr wrap="square" rtlCol="0">
            <a:spAutoFit/>
          </a:bodyPr>
          <a:lstStyle/>
          <a:p>
            <a:r>
              <a:rPr lang="zh-CN" altLang="en-US" sz="3600" b="1">
                <a:solidFill>
                  <a:srgbClr val="013471"/>
                </a:solidFill>
                <a:latin typeface="微软雅黑" panose="020B0503020204020204" charset="-122"/>
                <a:ea typeface="微软雅黑" panose="020B0503020204020204" charset="-122"/>
              </a:rPr>
              <a:t>成员介绍</a:t>
            </a:r>
          </a:p>
        </p:txBody>
      </p:sp>
      <p:sp>
        <p:nvSpPr>
          <p:cNvPr id="5" name="椭圆 4"/>
          <p:cNvSpPr/>
          <p:nvPr/>
        </p:nvSpPr>
        <p:spPr>
          <a:xfrm>
            <a:off x="1147445" y="2188845"/>
            <a:ext cx="2124075" cy="2124075"/>
          </a:xfrm>
          <a:prstGeom prst="ellipse">
            <a:avLst/>
          </a:prstGeom>
          <a:blipFill rotWithShape="1">
            <a:blip r:embed="rId3"/>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34915" y="2188845"/>
            <a:ext cx="2124075" cy="2124075"/>
          </a:xfrm>
          <a:prstGeom prst="ellipse">
            <a:avLst/>
          </a:prstGeom>
          <a:blipFill rotWithShape="1">
            <a:blip r:embed="rId4"/>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17940" y="2153285"/>
            <a:ext cx="2159635" cy="2159635"/>
          </a:xfrm>
          <a:prstGeom prst="ellipse">
            <a:avLst/>
          </a:prstGeom>
          <a:blipFill rotWithShape="1">
            <a:blip r:embed="rId5"/>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73250" y="4510405"/>
            <a:ext cx="92011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10" name="文本框 9"/>
          <p:cNvSpPr txBox="1"/>
          <p:nvPr/>
        </p:nvSpPr>
        <p:spPr>
          <a:xfrm>
            <a:off x="5679440" y="4510405"/>
            <a:ext cx="831850"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11" name="文本框 10"/>
          <p:cNvSpPr txBox="1"/>
          <p:nvPr/>
        </p:nvSpPr>
        <p:spPr>
          <a:xfrm>
            <a:off x="9624695" y="4510405"/>
            <a:ext cx="87439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3" name="文本框 2"/>
          <p:cNvSpPr txBox="1"/>
          <p:nvPr/>
        </p:nvSpPr>
        <p:spPr>
          <a:xfrm>
            <a:off x="1482090" y="5295265"/>
            <a:ext cx="1454785"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cxnSp>
        <p:nvCxnSpPr>
          <p:cNvPr id="12" name="直接连接符 11"/>
          <p:cNvCxnSpPr/>
          <p:nvPr/>
        </p:nvCxnSpPr>
        <p:spPr>
          <a:xfrm>
            <a:off x="1309253"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cxnSp>
        <p:nvCxnSpPr>
          <p:cNvPr id="13" name="直接连接符 12"/>
          <p:cNvCxnSpPr/>
          <p:nvPr/>
        </p:nvCxnSpPr>
        <p:spPr>
          <a:xfrm>
            <a:off x="5195453"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cxnSp>
        <p:nvCxnSpPr>
          <p:cNvPr id="14" name="直接连接符 13"/>
          <p:cNvCxnSpPr/>
          <p:nvPr/>
        </p:nvCxnSpPr>
        <p:spPr>
          <a:xfrm>
            <a:off x="9097528"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sp>
        <p:nvSpPr>
          <p:cNvPr id="15" name="文本框 14"/>
          <p:cNvSpPr txBox="1"/>
          <p:nvPr/>
        </p:nvSpPr>
        <p:spPr>
          <a:xfrm>
            <a:off x="5367655" y="5295265"/>
            <a:ext cx="1454785"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9373870" y="5295265"/>
            <a:ext cx="1376680"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708525" y="1313180"/>
            <a:ext cx="2775585" cy="583565"/>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cs typeface="微软雅黑" panose="020B0503020204020204" charset="-122"/>
              </a:rPr>
              <a:t>输入你的标题</a:t>
            </a:r>
          </a:p>
        </p:txBody>
      </p:sp>
      <p:grpSp>
        <p:nvGrpSpPr>
          <p:cNvPr id="23" name="组合 22"/>
          <p:cNvGrpSpPr/>
          <p:nvPr/>
        </p:nvGrpSpPr>
        <p:grpSpPr>
          <a:xfrm>
            <a:off x="370840" y="2193290"/>
            <a:ext cx="2653020" cy="4247974"/>
            <a:chOff x="564" y="1026"/>
            <a:chExt cx="5203" cy="8327"/>
          </a:xfrm>
          <a:solidFill>
            <a:schemeClr val="bg1"/>
          </a:solidFill>
          <a:effectLst>
            <a:outerShdw blurRad="50800" dist="38100" dir="2700000" algn="tl" rotWithShape="0">
              <a:prstClr val="black">
                <a:alpha val="40000"/>
              </a:prstClr>
            </a:outerShdw>
          </a:effectLst>
        </p:grpSpPr>
        <p:sp>
          <p:nvSpPr>
            <p:cNvPr id="8" name="矩形 7"/>
            <p:cNvSpPr/>
            <p:nvPr/>
          </p:nvSpPr>
          <p:spPr>
            <a:xfrm>
              <a:off x="564"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9" name="矩形 8"/>
            <p:cNvSpPr/>
            <p:nvPr/>
          </p:nvSpPr>
          <p:spPr>
            <a:xfrm>
              <a:off x="564"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14" name="组合 13"/>
          <p:cNvGrpSpPr/>
          <p:nvPr/>
        </p:nvGrpSpPr>
        <p:grpSpPr>
          <a:xfrm>
            <a:off x="3299932" y="2193290"/>
            <a:ext cx="2653030" cy="4247974"/>
            <a:chOff x="569" y="1026"/>
            <a:chExt cx="5203" cy="8327"/>
          </a:xfrm>
          <a:solidFill>
            <a:schemeClr val="bg1"/>
          </a:solidFill>
          <a:effectLst>
            <a:outerShdw blurRad="50800" dist="38100" dir="2700000" algn="tl" rotWithShape="0">
              <a:prstClr val="black">
                <a:alpha val="40000"/>
              </a:prstClr>
            </a:outerShdw>
          </a:effectLst>
        </p:grpSpPr>
        <p:sp>
          <p:nvSpPr>
            <p:cNvPr id="15" name="矩形 14"/>
            <p:cNvSpPr/>
            <p:nvPr/>
          </p:nvSpPr>
          <p:spPr>
            <a:xfrm>
              <a:off x="579"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17" name="矩形 16"/>
            <p:cNvSpPr/>
            <p:nvPr/>
          </p:nvSpPr>
          <p:spPr>
            <a:xfrm>
              <a:off x="569"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45" name="组合 44"/>
          <p:cNvGrpSpPr/>
          <p:nvPr/>
        </p:nvGrpSpPr>
        <p:grpSpPr>
          <a:xfrm>
            <a:off x="6236335" y="2193290"/>
            <a:ext cx="2653030" cy="4247974"/>
            <a:chOff x="588" y="1026"/>
            <a:chExt cx="5203" cy="8327"/>
          </a:xfrm>
          <a:solidFill>
            <a:schemeClr val="bg1"/>
          </a:solidFill>
          <a:effectLst>
            <a:outerShdw blurRad="50800" dist="38100" dir="2700000" algn="tl" rotWithShape="0">
              <a:prstClr val="black">
                <a:alpha val="40000"/>
              </a:prstClr>
            </a:outerShdw>
          </a:effectLst>
        </p:grpSpPr>
        <p:sp>
          <p:nvSpPr>
            <p:cNvPr id="46" name="矩形 45"/>
            <p:cNvSpPr/>
            <p:nvPr/>
          </p:nvSpPr>
          <p:spPr>
            <a:xfrm>
              <a:off x="593"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48" name="矩形 47"/>
            <p:cNvSpPr/>
            <p:nvPr/>
          </p:nvSpPr>
          <p:spPr>
            <a:xfrm>
              <a:off x="588"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18" name="组合 17"/>
          <p:cNvGrpSpPr/>
          <p:nvPr/>
        </p:nvGrpSpPr>
        <p:grpSpPr>
          <a:xfrm>
            <a:off x="9167495" y="2193290"/>
            <a:ext cx="2653030" cy="4247974"/>
            <a:chOff x="588" y="1026"/>
            <a:chExt cx="5203" cy="8327"/>
          </a:xfrm>
          <a:solidFill>
            <a:schemeClr val="bg1"/>
          </a:solidFill>
          <a:effectLst>
            <a:outerShdw blurRad="50800" dist="38100" dir="2700000" algn="tl" rotWithShape="0">
              <a:prstClr val="black">
                <a:alpha val="40000"/>
              </a:prstClr>
            </a:outerShdw>
          </a:effectLst>
        </p:grpSpPr>
        <p:sp>
          <p:nvSpPr>
            <p:cNvPr id="20" name="矩形 19"/>
            <p:cNvSpPr/>
            <p:nvPr/>
          </p:nvSpPr>
          <p:spPr>
            <a:xfrm>
              <a:off x="591"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588"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chemeClr val="bg1"/>
                </a:solidFill>
              </a:endParaRPr>
            </a:p>
          </p:txBody>
        </p:sp>
      </p:grpSp>
      <p:sp>
        <p:nvSpPr>
          <p:cNvPr id="22" name="文本框 21"/>
          <p:cNvSpPr txBox="1"/>
          <p:nvPr/>
        </p:nvSpPr>
        <p:spPr>
          <a:xfrm>
            <a:off x="793750" y="3338830"/>
            <a:ext cx="222504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文本框 28"/>
          <p:cNvSpPr txBox="1"/>
          <p:nvPr/>
        </p:nvSpPr>
        <p:spPr>
          <a:xfrm>
            <a:off x="1331595" y="225044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01</a:t>
            </a:r>
          </a:p>
        </p:txBody>
      </p:sp>
      <p:sp>
        <p:nvSpPr>
          <p:cNvPr id="31" name="文本框 30"/>
          <p:cNvSpPr txBox="1"/>
          <p:nvPr/>
        </p:nvSpPr>
        <p:spPr>
          <a:xfrm>
            <a:off x="4253865"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02</a:t>
            </a:r>
          </a:p>
        </p:txBody>
      </p:sp>
      <p:sp>
        <p:nvSpPr>
          <p:cNvPr id="47" name="文本框 46"/>
          <p:cNvSpPr txBox="1"/>
          <p:nvPr/>
        </p:nvSpPr>
        <p:spPr>
          <a:xfrm>
            <a:off x="7162800"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03</a:t>
            </a:r>
          </a:p>
        </p:txBody>
      </p:sp>
      <p:sp>
        <p:nvSpPr>
          <p:cNvPr id="69" name="文本框 68"/>
          <p:cNvSpPr txBox="1"/>
          <p:nvPr/>
        </p:nvSpPr>
        <p:spPr>
          <a:xfrm>
            <a:off x="10131425"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04</a:t>
            </a: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79" name="文本框 78"/>
          <p:cNvSpPr txBox="1"/>
          <p:nvPr/>
        </p:nvSpPr>
        <p:spPr>
          <a:xfrm>
            <a:off x="3671570" y="3338830"/>
            <a:ext cx="222504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0" name="文本框 79"/>
          <p:cNvSpPr txBox="1"/>
          <p:nvPr/>
        </p:nvSpPr>
        <p:spPr>
          <a:xfrm>
            <a:off x="6612890" y="3338830"/>
            <a:ext cx="2021205"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1" name="文本框 80"/>
          <p:cNvSpPr txBox="1"/>
          <p:nvPr/>
        </p:nvSpPr>
        <p:spPr>
          <a:xfrm>
            <a:off x="9528810" y="3338830"/>
            <a:ext cx="212598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912059" y="3644799"/>
            <a:ext cx="10369152" cy="1028430"/>
          </a:xfrm>
          <a:prstGeom prst="rect">
            <a:avLst/>
          </a:prstGeom>
          <a:noFill/>
          <a:ln>
            <a:solidFill>
              <a:srgbClr val="404040"/>
            </a:solidFill>
          </a:ln>
        </p:spPr>
        <p:txBody>
          <a:bodyPr rtlCol="0" anchor="ctr"/>
          <a:lstStyle/>
          <a:p>
            <a:pPr algn="l"/>
            <a:endParaRPr lang="zh-CN" altLang="en-US" dirty="0"/>
          </a:p>
        </p:txBody>
      </p:sp>
      <p:sp>
        <p:nvSpPr>
          <p:cNvPr id="35" name="矩形 34"/>
          <p:cNvSpPr/>
          <p:nvPr/>
        </p:nvSpPr>
        <p:spPr bwMode="auto">
          <a:xfrm>
            <a:off x="911860" y="5313045"/>
            <a:ext cx="10368915" cy="1036955"/>
          </a:xfrm>
          <a:prstGeom prst="rect">
            <a:avLst/>
          </a:prstGeom>
          <a:noFill/>
          <a:ln>
            <a:solidFill>
              <a:srgbClr val="404040"/>
            </a:solidFill>
          </a:ln>
        </p:spPr>
        <p:txBody>
          <a:bodyPr rtlCol="0" anchor="ctr"/>
          <a:lstStyle/>
          <a:p>
            <a:pPr algn="l"/>
            <a:endParaRPr lang="zh-CN" altLang="en-US" dirty="0"/>
          </a:p>
        </p:txBody>
      </p:sp>
      <p:sp>
        <p:nvSpPr>
          <p:cNvPr id="33" name="矩形 32"/>
          <p:cNvSpPr/>
          <p:nvPr/>
        </p:nvSpPr>
        <p:spPr bwMode="auto">
          <a:xfrm>
            <a:off x="911424" y="1987449"/>
            <a:ext cx="10369152" cy="1028430"/>
          </a:xfrm>
          <a:prstGeom prst="rect">
            <a:avLst/>
          </a:prstGeom>
          <a:noFill/>
          <a:ln>
            <a:solidFill>
              <a:srgbClr val="404040"/>
            </a:solidFill>
          </a:ln>
        </p:spPr>
        <p:txBody>
          <a:bodyPr rtlCol="0" anchor="ctr"/>
          <a:lstStyle/>
          <a:p>
            <a:pPr algn="l"/>
            <a:endParaRPr lang="zh-CN" altLang="en-US" dirty="0"/>
          </a:p>
        </p:txBody>
      </p:sp>
      <p:sp>
        <p:nvSpPr>
          <p:cNvPr id="2" name="文本框 1"/>
          <p:cNvSpPr txBox="1"/>
          <p:nvPr/>
        </p:nvSpPr>
        <p:spPr>
          <a:xfrm>
            <a:off x="1127448" y="298314"/>
            <a:ext cx="2618144" cy="584775"/>
          </a:xfrm>
          <a:prstGeom prst="rect">
            <a:avLst/>
          </a:prstGeom>
          <a:noFill/>
        </p:spPr>
        <p:txBody>
          <a:bodyPr wrap="square" rtlCol="0">
            <a:spAutoFit/>
          </a:bodyPr>
          <a:lstStyle/>
          <a:p>
            <a:r>
              <a:rPr lang="zh-CN" altLang="en-US" sz="3200" dirty="0">
                <a:solidFill>
                  <a:schemeClr val="bg1"/>
                </a:solidFill>
                <a:latin typeface="造字工房力黑（非商用）常规体" charset="-122"/>
                <a:ea typeface="造字工房力黑（非商用）常规体" charset="-122"/>
              </a:rPr>
              <a:t>火箭少女</a:t>
            </a:r>
            <a:r>
              <a:rPr lang="en-US" altLang="zh-CN" sz="3200" dirty="0">
                <a:solidFill>
                  <a:schemeClr val="bg1"/>
                </a:solidFill>
                <a:latin typeface="造字工房力黑（非商用）常规体" charset="-122"/>
                <a:ea typeface="造字工房力黑（非商用）常规体" charset="-122"/>
              </a:rPr>
              <a:t>101</a:t>
            </a:r>
            <a:endParaRPr lang="zh-CN" altLang="en-US" sz="3200" dirty="0">
              <a:solidFill>
                <a:schemeClr val="bg1"/>
              </a:solidFill>
              <a:latin typeface="造字工房力黑（非商用）常规体" charset="-122"/>
              <a:ea typeface="造字工房力黑（非商用）常规体" charset="-122"/>
            </a:endParaRPr>
          </a:p>
        </p:txBody>
      </p:sp>
      <p:grpSp>
        <p:nvGrpSpPr>
          <p:cNvPr id="30" name="组合 29"/>
          <p:cNvGrpSpPr/>
          <p:nvPr/>
        </p:nvGrpSpPr>
        <p:grpSpPr>
          <a:xfrm>
            <a:off x="1487488" y="1678813"/>
            <a:ext cx="2258104" cy="584775"/>
            <a:chOff x="741552" y="1678813"/>
            <a:chExt cx="1584176" cy="584775"/>
          </a:xfrm>
        </p:grpSpPr>
        <p:sp>
          <p:nvSpPr>
            <p:cNvPr id="24" name="矩形: 圆角 23"/>
            <p:cNvSpPr/>
            <p:nvPr/>
          </p:nvSpPr>
          <p:spPr bwMode="auto">
            <a:xfrm>
              <a:off x="741552" y="1678813"/>
              <a:ext cx="1584176" cy="584775"/>
            </a:xfrm>
            <a:prstGeom prst="roundRect">
              <a:avLst/>
            </a:prstGeom>
            <a:solidFill>
              <a:srgbClr val="042E66"/>
            </a:solidFill>
            <a:ln>
              <a:noFill/>
            </a:ln>
          </p:spPr>
          <p:txBody>
            <a:bodyPr rtlCol="0" anchor="ctr"/>
            <a:lstStyle/>
            <a:p>
              <a:pPr algn="l"/>
              <a:endParaRPr lang="zh-CN" altLang="en-US" dirty="0"/>
            </a:p>
          </p:txBody>
        </p:sp>
        <p:sp>
          <p:nvSpPr>
            <p:cNvPr id="4" name="文本框 3"/>
            <p:cNvSpPr txBox="1"/>
            <p:nvPr/>
          </p:nvSpPr>
          <p:spPr>
            <a:xfrm>
              <a:off x="1016417" y="1771523"/>
              <a:ext cx="1093221"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rPr>
                <a:t>输入小标题</a:t>
              </a:r>
            </a:p>
          </p:txBody>
        </p:sp>
      </p:grpSp>
      <p:grpSp>
        <p:nvGrpSpPr>
          <p:cNvPr id="3" name="组合 2"/>
          <p:cNvGrpSpPr/>
          <p:nvPr/>
        </p:nvGrpSpPr>
        <p:grpSpPr>
          <a:xfrm>
            <a:off x="1487488" y="3347617"/>
            <a:ext cx="2258104" cy="584775"/>
            <a:chOff x="741552" y="3157752"/>
            <a:chExt cx="1584176" cy="584775"/>
          </a:xfrm>
        </p:grpSpPr>
        <p:sp>
          <p:nvSpPr>
            <p:cNvPr id="26" name="矩形: 圆角 25"/>
            <p:cNvSpPr/>
            <p:nvPr/>
          </p:nvSpPr>
          <p:spPr bwMode="auto">
            <a:xfrm>
              <a:off x="741552" y="3157752"/>
              <a:ext cx="1584176" cy="584775"/>
            </a:xfrm>
            <a:prstGeom prst="roundRect">
              <a:avLst/>
            </a:prstGeom>
            <a:solidFill>
              <a:srgbClr val="042E66"/>
            </a:solidFill>
            <a:ln>
              <a:noFill/>
            </a:ln>
          </p:spPr>
          <p:txBody>
            <a:bodyPr rtlCol="0" anchor="ctr"/>
            <a:lstStyle/>
            <a:p>
              <a:pPr algn="l"/>
              <a:endParaRPr lang="zh-CN" altLang="en-US" dirty="0"/>
            </a:p>
          </p:txBody>
        </p:sp>
        <p:sp>
          <p:nvSpPr>
            <p:cNvPr id="5" name="文本框 4"/>
            <p:cNvSpPr txBox="1"/>
            <p:nvPr/>
          </p:nvSpPr>
          <p:spPr>
            <a:xfrm>
              <a:off x="1015971" y="3249827"/>
              <a:ext cx="1069164"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sym typeface="+mn-ea"/>
                </a:rPr>
                <a:t>输入小标题</a:t>
              </a:r>
              <a:endParaRPr lang="en-US" altLang="zh-CN" sz="2000" b="1" dirty="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1487488" y="5010840"/>
            <a:ext cx="2258104" cy="584775"/>
            <a:chOff x="741552" y="5010840"/>
            <a:chExt cx="1584176" cy="584775"/>
          </a:xfrm>
        </p:grpSpPr>
        <p:sp>
          <p:nvSpPr>
            <p:cNvPr id="7" name="矩形: 圆角 28"/>
            <p:cNvSpPr/>
            <p:nvPr/>
          </p:nvSpPr>
          <p:spPr bwMode="auto">
            <a:xfrm>
              <a:off x="741552" y="5010840"/>
              <a:ext cx="1584176" cy="584775"/>
            </a:xfrm>
            <a:prstGeom prst="roundRect">
              <a:avLst/>
            </a:prstGeom>
            <a:solidFill>
              <a:srgbClr val="042E66"/>
            </a:solidFill>
            <a:ln>
              <a:noFill/>
            </a:ln>
          </p:spPr>
          <p:txBody>
            <a:bodyPr rtlCol="0" anchor="ctr"/>
            <a:lstStyle/>
            <a:p>
              <a:pPr algn="l"/>
              <a:endParaRPr lang="zh-CN" altLang="en-US" dirty="0"/>
            </a:p>
          </p:txBody>
        </p:sp>
        <p:sp>
          <p:nvSpPr>
            <p:cNvPr id="10" name="文本框 9"/>
            <p:cNvSpPr txBox="1"/>
            <p:nvPr/>
          </p:nvSpPr>
          <p:spPr>
            <a:xfrm>
              <a:off x="1015971" y="5102915"/>
              <a:ext cx="1069610"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sym typeface="+mn-ea"/>
                </a:rPr>
                <a:t>输入小标题</a:t>
              </a:r>
              <a:endParaRPr lang="en-US" altLang="zh-CN" sz="2000" b="1" dirty="0">
                <a:solidFill>
                  <a:schemeClr val="bg1"/>
                </a:solidFill>
                <a:latin typeface="微软雅黑" panose="020B0503020204020204" charset="-122"/>
                <a:ea typeface="微软雅黑" panose="020B0503020204020204" charset="-122"/>
              </a:endParaRPr>
            </a:p>
          </p:txBody>
        </p:sp>
      </p:grpSp>
      <p:sp>
        <p:nvSpPr>
          <p:cNvPr id="25" name="文本框 24"/>
          <p:cNvSpPr txBox="1"/>
          <p:nvPr/>
        </p:nvSpPr>
        <p:spPr>
          <a:xfrm>
            <a:off x="1383933" y="2525284"/>
            <a:ext cx="9865096" cy="36830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zh-CN" altLang="en-US" dirty="0">
              <a:latin typeface="微软雅黑" panose="020B0503020204020204" charset="-122"/>
              <a:ea typeface="微软雅黑" panose="020B0503020204020204" charset="-122"/>
            </a:endParaRPr>
          </a:p>
        </p:txBody>
      </p:sp>
      <p:sp>
        <p:nvSpPr>
          <p:cNvPr id="27" name="文本框 26"/>
          <p:cNvSpPr txBox="1"/>
          <p:nvPr/>
        </p:nvSpPr>
        <p:spPr>
          <a:xfrm>
            <a:off x="1415480" y="4057156"/>
            <a:ext cx="9865096" cy="506730"/>
          </a:xfrm>
          <a:prstGeom prst="rect">
            <a:avLst/>
          </a:prstGeom>
          <a:noFill/>
        </p:spPr>
        <p:txBody>
          <a:bodyPr wrap="square" rtlCol="0">
            <a:spAutoFit/>
          </a:bodyPr>
          <a:lstStyle/>
          <a:p>
            <a:pPr algn="just">
              <a:lnSpc>
                <a:spcPct val="150000"/>
              </a:lnSpc>
            </a:pPr>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en-US" altLang="zh-CN" dirty="0">
              <a:latin typeface="微软雅黑" panose="020B0503020204020204" charset="-122"/>
              <a:ea typeface="微软雅黑" panose="020B0503020204020204" charset="-122"/>
            </a:endParaRPr>
          </a:p>
        </p:txBody>
      </p:sp>
      <p:sp>
        <p:nvSpPr>
          <p:cNvPr id="28" name="文本框 27"/>
          <p:cNvSpPr txBox="1"/>
          <p:nvPr/>
        </p:nvSpPr>
        <p:spPr>
          <a:xfrm>
            <a:off x="1383933" y="5849365"/>
            <a:ext cx="8856984" cy="36830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zh-CN" altLang="en-US" dirty="0">
              <a:latin typeface="微软雅黑" panose="020B0503020204020204" charset="-122"/>
              <a:ea typeface="微软雅黑" panose="020B0503020204020204" charset="-122"/>
            </a:endParaRPr>
          </a:p>
        </p:txBody>
      </p:sp>
      <p:grpSp>
        <p:nvGrpSpPr>
          <p:cNvPr id="11" name="组合 10"/>
          <p:cNvGrpSpPr/>
          <p:nvPr/>
        </p:nvGrpSpPr>
        <p:grpSpPr>
          <a:xfrm>
            <a:off x="476837" y="371689"/>
            <a:ext cx="576063" cy="370564"/>
            <a:chOff x="476837" y="371689"/>
            <a:chExt cx="576063" cy="370564"/>
          </a:xfrm>
        </p:grpSpPr>
        <p:sp>
          <p:nvSpPr>
            <p:cNvPr id="37" name="直角三角形 36"/>
            <p:cNvSpPr/>
            <p:nvPr/>
          </p:nvSpPr>
          <p:spPr bwMode="auto">
            <a:xfrm rot="13457822">
              <a:off x="692860" y="371689"/>
              <a:ext cx="360040" cy="360040"/>
            </a:xfrm>
            <a:prstGeom prst="rtTriangle">
              <a:avLst/>
            </a:prstGeom>
            <a:solidFill>
              <a:schemeClr val="bg1"/>
            </a:solidFill>
            <a:ln>
              <a:noFill/>
            </a:ln>
          </p:spPr>
          <p:txBody>
            <a:bodyPr rtlCol="0" anchor="ctr"/>
            <a:lstStyle/>
            <a:p>
              <a:pPr algn="l"/>
              <a:endParaRPr lang="zh-CN" altLang="en-US" dirty="0"/>
            </a:p>
          </p:txBody>
        </p:sp>
        <p:sp>
          <p:nvSpPr>
            <p:cNvPr id="38" name="直角三角形 37"/>
            <p:cNvSpPr/>
            <p:nvPr/>
          </p:nvSpPr>
          <p:spPr bwMode="auto">
            <a:xfrm rot="13457822">
              <a:off x="476837" y="382213"/>
              <a:ext cx="360040" cy="360040"/>
            </a:xfrm>
            <a:prstGeom prst="rtTriangle">
              <a:avLst/>
            </a:prstGeom>
            <a:solidFill>
              <a:schemeClr val="bg1"/>
            </a:solidFill>
            <a:ln>
              <a:noFill/>
            </a:ln>
          </p:spPr>
          <p:txBody>
            <a:bodyPr rtlCol="0" anchor="ctr"/>
            <a:lstStyle/>
            <a:p>
              <a:pPr algn="l"/>
              <a:endParaRPr lang="zh-CN" altLang="en-US" dirty="0"/>
            </a:p>
          </p:txBody>
        </p:sp>
      </p:grpSp>
      <p:grpSp>
        <p:nvGrpSpPr>
          <p:cNvPr id="13" name="组合 12"/>
          <p:cNvGrpSpPr/>
          <p:nvPr/>
        </p:nvGrpSpPr>
        <p:grpSpPr>
          <a:xfrm>
            <a:off x="1678305" y="434340"/>
            <a:ext cx="8285480" cy="497840"/>
            <a:chOff x="2643" y="684"/>
            <a:chExt cx="13048" cy="784"/>
          </a:xfrm>
        </p:grpSpPr>
        <p:sp>
          <p:nvSpPr>
            <p:cNvPr id="16" name="燕尾形 15"/>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燕尾形 41"/>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49" name="文本框 4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50" name="文本框 4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51" name="文本框 5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C:\Users\Administrator\Desktop\007b4Ocrly1g1js55zm5nj31400u046o_看图王.jpg007b4Ocrly1g1js55zm5nj31400u046o_看图王"/>
          <p:cNvPicPr>
            <a:picLocks noChangeAspect="1"/>
          </p:cNvPicPr>
          <p:nvPr/>
        </p:nvPicPr>
        <p:blipFill>
          <a:blip r:embed="rId3"/>
          <a:srcRect t="19816" b="3967"/>
          <a:stretch>
            <a:fillRect/>
          </a:stretch>
        </p:blipFill>
        <p:spPr>
          <a:xfrm>
            <a:off x="635" y="1327785"/>
            <a:ext cx="12192000" cy="5530215"/>
          </a:xfrm>
          <a:prstGeom prst="rect">
            <a:avLst/>
          </a:prstGeom>
        </p:spPr>
      </p:pic>
      <p:graphicFrame>
        <p:nvGraphicFramePr>
          <p:cNvPr id="10" name="表格 9"/>
          <p:cNvGraphicFramePr/>
          <p:nvPr/>
        </p:nvGraphicFramePr>
        <p:xfrm>
          <a:off x="0" y="1333484"/>
          <a:ext cx="12192000" cy="55245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1841500">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alpha val="0"/>
                      </a:schemeClr>
                    </a:solidFill>
                  </a:tcPr>
                </a:tc>
                <a:tc>
                  <a:txBody>
                    <a:bodyPr/>
                    <a:lstStyle/>
                    <a:p>
                      <a:pPr>
                        <a:buNone/>
                      </a:pPr>
                      <a:endParaRPr lang="zh-CN" altLang="en-US" sz="2400" dirty="0"/>
                    </a:p>
                  </a:txBody>
                  <a:tcPr marL="121920" marR="121920" marT="60960" marB="60960">
                    <a:solidFill>
                      <a:srgbClr val="042E66">
                        <a:alpha val="70000"/>
                      </a:srgbClr>
                    </a:solidFill>
                  </a:tcPr>
                </a:tc>
                <a:extLst>
                  <a:ext uri="{0D108BD9-81ED-4DB2-BD59-A6C34878D82A}">
                    <a16:rowId xmlns:a16="http://schemas.microsoft.com/office/drawing/2014/main" val="10000"/>
                  </a:ext>
                </a:extLst>
              </a:tr>
              <a:tr h="1841500">
                <a:tc>
                  <a:txBody>
                    <a:bodyPr/>
                    <a:lstStyle/>
                    <a:p>
                      <a:pPr>
                        <a:buNone/>
                      </a:pPr>
                      <a:endParaRPr lang="zh-CN" altLang="en-US" sz="2400" dirty="0"/>
                    </a:p>
                  </a:txBody>
                  <a:tcPr marL="121920" marR="121920" marT="60960" marB="60960">
                    <a:solidFill>
                      <a:schemeClr val="accent1">
                        <a:tint val="40000"/>
                        <a:alpha val="0"/>
                      </a:schemeClr>
                    </a:solidFill>
                  </a:tcPr>
                </a:tc>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tint val="40000"/>
                        <a:alpha val="0"/>
                      </a:schemeClr>
                    </a:solidFill>
                  </a:tcPr>
                </a:tc>
                <a:extLst>
                  <a:ext uri="{0D108BD9-81ED-4DB2-BD59-A6C34878D82A}">
                    <a16:rowId xmlns:a16="http://schemas.microsoft.com/office/drawing/2014/main" val="10001"/>
                  </a:ext>
                </a:extLst>
              </a:tr>
              <a:tr h="1841500">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tint val="20000"/>
                        <a:alpha val="0"/>
                      </a:schemeClr>
                    </a:solidFill>
                  </a:tcPr>
                </a:tc>
                <a:tc>
                  <a:txBody>
                    <a:bodyPr/>
                    <a:lstStyle/>
                    <a:p>
                      <a:pPr>
                        <a:buNone/>
                      </a:pPr>
                      <a:endParaRPr lang="zh-CN" altLang="en-US" sz="2400" dirty="0"/>
                    </a:p>
                  </a:txBody>
                  <a:tcPr marL="121920" marR="121920" marT="60960" marB="60960">
                    <a:solidFill>
                      <a:srgbClr val="042E66">
                        <a:alpha val="70000"/>
                      </a:srgbClr>
                    </a:solidFill>
                  </a:tcPr>
                </a:tc>
                <a:extLst>
                  <a:ext uri="{0D108BD9-81ED-4DB2-BD59-A6C34878D82A}">
                    <a16:rowId xmlns:a16="http://schemas.microsoft.com/office/drawing/2014/main" val="10002"/>
                  </a:ext>
                </a:extLst>
              </a:tr>
            </a:tbl>
          </a:graphicData>
        </a:graphic>
      </p:graphicFrame>
      <p:sp>
        <p:nvSpPr>
          <p:cNvPr id="29" name="TextBox 28"/>
          <p:cNvSpPr txBox="1"/>
          <p:nvPr/>
        </p:nvSpPr>
        <p:spPr>
          <a:xfrm>
            <a:off x="629285" y="1998345"/>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6" name="TextBox 28"/>
          <p:cNvSpPr txBox="1"/>
          <p:nvPr/>
        </p:nvSpPr>
        <p:spPr>
          <a:xfrm>
            <a:off x="629285" y="5678170"/>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1" name="TextBox 28"/>
          <p:cNvSpPr txBox="1"/>
          <p:nvPr/>
        </p:nvSpPr>
        <p:spPr>
          <a:xfrm>
            <a:off x="4857115" y="3831590"/>
            <a:ext cx="247967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2" name="TextBox 28"/>
          <p:cNvSpPr txBox="1"/>
          <p:nvPr/>
        </p:nvSpPr>
        <p:spPr>
          <a:xfrm>
            <a:off x="8776335" y="1998345"/>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3" name="TextBox 28"/>
          <p:cNvSpPr txBox="1"/>
          <p:nvPr/>
        </p:nvSpPr>
        <p:spPr>
          <a:xfrm>
            <a:off x="8776335" y="5693410"/>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04</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157605" y="2453005"/>
            <a:ext cx="3757295" cy="3501390"/>
            <a:chOff x="3649" y="3783"/>
            <a:chExt cx="5917" cy="5514"/>
          </a:xfrm>
        </p:grpSpPr>
        <p:grpSp>
          <p:nvGrpSpPr>
            <p:cNvPr id="3" name="组合 2"/>
            <p:cNvGrpSpPr/>
            <p:nvPr/>
          </p:nvGrpSpPr>
          <p:grpSpPr>
            <a:xfrm>
              <a:off x="3649" y="3998"/>
              <a:ext cx="616" cy="5299"/>
              <a:chOff x="3189" y="3584"/>
              <a:chExt cx="616" cy="5299"/>
            </a:xfrm>
            <a:solidFill>
              <a:srgbClr val="042E66"/>
            </a:solidFill>
          </p:grpSpPr>
          <p:sp>
            <p:nvSpPr>
              <p:cNvPr id="18" name="任意多边形 17"/>
              <p:cNvSpPr/>
              <p:nvPr/>
            </p:nvSpPr>
            <p:spPr>
              <a:xfrm>
                <a:off x="3189" y="3584"/>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6" name="任意多边形 5"/>
              <p:cNvSpPr/>
              <p:nvPr/>
            </p:nvSpPr>
            <p:spPr>
              <a:xfrm>
                <a:off x="3189" y="4758"/>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7" name="任意多边形 6"/>
              <p:cNvSpPr/>
              <p:nvPr/>
            </p:nvSpPr>
            <p:spPr>
              <a:xfrm>
                <a:off x="3189" y="7104"/>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8" name="任意多边形 7"/>
              <p:cNvSpPr/>
              <p:nvPr/>
            </p:nvSpPr>
            <p:spPr>
              <a:xfrm>
                <a:off x="3189" y="5953"/>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9" name="任意多边形 8"/>
              <p:cNvSpPr/>
              <p:nvPr/>
            </p:nvSpPr>
            <p:spPr>
              <a:xfrm>
                <a:off x="3189" y="8333"/>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grpSp>
        <p:sp>
          <p:nvSpPr>
            <p:cNvPr id="10" name="文本框 9"/>
            <p:cNvSpPr txBox="1"/>
            <p:nvPr/>
          </p:nvSpPr>
          <p:spPr>
            <a:xfrm>
              <a:off x="5370" y="3783"/>
              <a:ext cx="3827"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rPr>
                <a:t>输入你的内容</a:t>
              </a:r>
            </a:p>
          </p:txBody>
        </p:sp>
        <p:sp>
          <p:nvSpPr>
            <p:cNvPr id="12" name="文本框 11"/>
            <p:cNvSpPr txBox="1"/>
            <p:nvPr/>
          </p:nvSpPr>
          <p:spPr>
            <a:xfrm>
              <a:off x="5370" y="4957"/>
              <a:ext cx="4196"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3" name="文本框 12"/>
            <p:cNvSpPr txBox="1"/>
            <p:nvPr/>
          </p:nvSpPr>
          <p:spPr>
            <a:xfrm>
              <a:off x="5370" y="6152"/>
              <a:ext cx="3623"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4" name="文本框 13"/>
            <p:cNvSpPr txBox="1"/>
            <p:nvPr/>
          </p:nvSpPr>
          <p:spPr>
            <a:xfrm>
              <a:off x="5370" y="7304"/>
              <a:ext cx="3622"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5" name="文本框 14"/>
            <p:cNvSpPr txBox="1"/>
            <p:nvPr/>
          </p:nvSpPr>
          <p:spPr>
            <a:xfrm>
              <a:off x="5370" y="8533"/>
              <a:ext cx="3828"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4681220" y="1322070"/>
            <a:ext cx="2828925" cy="703580"/>
            <a:chOff x="7372" y="2082"/>
            <a:chExt cx="4455" cy="1108"/>
          </a:xfrm>
        </p:grpSpPr>
        <p:sp>
          <p:nvSpPr>
            <p:cNvPr id="20" name="文本框 19"/>
            <p:cNvSpPr txBox="1"/>
            <p:nvPr>
              <p:custDataLst>
                <p:tags r:id="rId1"/>
              </p:custDataLst>
            </p:nvPr>
          </p:nvSpPr>
          <p:spPr>
            <a:xfrm>
              <a:off x="7372" y="2082"/>
              <a:ext cx="4455"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输入你的标题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4"/>
          <a:srcRect b="6569"/>
          <a:stretch>
            <a:fillRect/>
          </a:stretch>
        </p:blipFill>
        <p:spPr>
          <a:xfrm>
            <a:off x="5753735" y="2614930"/>
            <a:ext cx="5039360" cy="3145155"/>
          </a:xfrm>
          <a:prstGeom prst="rect">
            <a:avLst/>
          </a:prstGeom>
          <a:ln>
            <a:noFill/>
          </a:ln>
          <a:effectLst>
            <a:outerShdw blurRad="50800" dist="38100" dir="2700000" algn="tl" rotWithShape="0">
              <a:prstClr val="black">
                <a:alpha val="40000"/>
              </a:prst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404860" y="1440180"/>
            <a:ext cx="1936750" cy="3977005"/>
            <a:chOff x="1703512" y="989721"/>
            <a:chExt cx="2376264" cy="4878557"/>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11429" r="5714"/>
            <a:stretch>
              <a:fillRect/>
            </a:stretch>
          </p:blipFill>
          <p:spPr>
            <a:xfrm>
              <a:off x="1847528" y="1576800"/>
              <a:ext cx="2088232" cy="3672408"/>
            </a:xfrm>
            <a:prstGeom prst="rect">
              <a:avLst/>
            </a:prstGeom>
          </p:spPr>
        </p:pic>
        <p:pic>
          <p:nvPicPr>
            <p:cNvPr id="11" name="图片 10" descr="D:\123包鹏飞全部资料\万磁传媒新悦传媒\万磁传媒资源推介\《我是歌王》概念版方案（含招商）\70eccda569d39e9be0a782bb924fcf26.png70eccda569d39e9be0a782bb924fcf26"/>
            <p:cNvPicPr>
              <a:picLocks noChangeAspect="1"/>
            </p:cNvPicPr>
            <p:nvPr/>
          </p:nvPicPr>
          <p:blipFill>
            <a:blip r:embed="rId3"/>
            <a:srcRect/>
            <a:stretch>
              <a:fillRect/>
            </a:stretch>
          </p:blipFill>
          <p:spPr>
            <a:xfrm>
              <a:off x="1703512" y="989721"/>
              <a:ext cx="2376264" cy="4878557"/>
            </a:xfrm>
            <a:prstGeom prst="roundRect">
              <a:avLst/>
            </a:prstGeom>
          </p:spPr>
        </p:pic>
      </p:grpSp>
      <p:grpSp>
        <p:nvGrpSpPr>
          <p:cNvPr id="6" name="组合 5"/>
          <p:cNvGrpSpPr/>
          <p:nvPr/>
        </p:nvGrpSpPr>
        <p:grpSpPr>
          <a:xfrm>
            <a:off x="1822450" y="1918970"/>
            <a:ext cx="4376420" cy="3690620"/>
            <a:chOff x="2870" y="3022"/>
            <a:chExt cx="6892" cy="5812"/>
          </a:xfrm>
        </p:grpSpPr>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r="-474" b="15333"/>
            <a:stretch>
              <a:fillRect/>
            </a:stretch>
          </p:blipFill>
          <p:spPr>
            <a:xfrm>
              <a:off x="3127" y="3362"/>
              <a:ext cx="6409" cy="3600"/>
            </a:xfrm>
            <a:prstGeom prst="rect">
              <a:avLst/>
            </a:prstGeom>
          </p:spPr>
        </p:pic>
        <p:pic>
          <p:nvPicPr>
            <p:cNvPr id="13" name="图片 12"/>
            <p:cNvPicPr>
              <a:picLocks noChangeAspect="1"/>
            </p:cNvPicPr>
            <p:nvPr/>
          </p:nvPicPr>
          <p:blipFill>
            <a:blip r:embed="rId5"/>
            <a:stretch>
              <a:fillRect/>
            </a:stretch>
          </p:blipFill>
          <p:spPr>
            <a:xfrm>
              <a:off x="2870" y="3022"/>
              <a:ext cx="6892" cy="5812"/>
            </a:xfrm>
            <a:prstGeom prst="rect">
              <a:avLst/>
            </a:prstGeom>
          </p:spPr>
        </p:pic>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4" name="文本框 3"/>
          <p:cNvSpPr txBox="1"/>
          <p:nvPr/>
        </p:nvSpPr>
        <p:spPr>
          <a:xfrm>
            <a:off x="537845" y="2400935"/>
            <a:ext cx="598170" cy="2061210"/>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sym typeface="+mn-ea"/>
              </a:rPr>
              <a:t>输入内容</a:t>
            </a:r>
          </a:p>
        </p:txBody>
      </p:sp>
      <p:sp>
        <p:nvSpPr>
          <p:cNvPr id="10" name="文本框 9"/>
          <p:cNvSpPr txBox="1"/>
          <p:nvPr/>
        </p:nvSpPr>
        <p:spPr>
          <a:xfrm>
            <a:off x="2980055" y="5839460"/>
            <a:ext cx="2061845" cy="398780"/>
          </a:xfrm>
          <a:prstGeom prst="rect">
            <a:avLst/>
          </a:prstGeom>
          <a:noFill/>
        </p:spPr>
        <p:txBody>
          <a:bodyPr wrap="square" rtlCol="0">
            <a:spAutoFit/>
          </a:bodyPr>
          <a:lstStyle/>
          <a:p>
            <a:r>
              <a:rPr lang="en-US" altLang="zh-CN" sz="2000" b="1">
                <a:solidFill>
                  <a:srgbClr val="013471"/>
                </a:solidFill>
                <a:latin typeface="微软雅黑" panose="020B0503020204020204" charset="-122"/>
                <a:ea typeface="微软雅黑" panose="020B0503020204020204" charset="-122"/>
              </a:rPr>
              <a:t>PC</a:t>
            </a:r>
            <a:r>
              <a:rPr lang="zh-CN" altLang="en-US" sz="2000" b="1">
                <a:solidFill>
                  <a:srgbClr val="013471"/>
                </a:solidFill>
                <a:latin typeface="微软雅黑" panose="020B0503020204020204" charset="-122"/>
                <a:ea typeface="微软雅黑" panose="020B0503020204020204" charset="-122"/>
              </a:rPr>
              <a:t>端展示效果图</a:t>
            </a:r>
          </a:p>
        </p:txBody>
      </p:sp>
      <p:sp>
        <p:nvSpPr>
          <p:cNvPr id="5" name="文本框 4"/>
          <p:cNvSpPr txBox="1"/>
          <p:nvPr/>
        </p:nvSpPr>
        <p:spPr>
          <a:xfrm>
            <a:off x="8220710" y="5839460"/>
            <a:ext cx="2349500" cy="398780"/>
          </a:xfrm>
          <a:prstGeom prst="rect">
            <a:avLst/>
          </a:prstGeom>
          <a:noFill/>
        </p:spPr>
        <p:txBody>
          <a:bodyPr wrap="square" rtlCol="0">
            <a:spAutoFit/>
          </a:bodyPr>
          <a:lstStyle/>
          <a:p>
            <a:r>
              <a:rPr lang="zh-CN" altLang="en-US" sz="2000" b="1">
                <a:solidFill>
                  <a:srgbClr val="013471"/>
                </a:solidFill>
                <a:latin typeface="微软雅黑" panose="020B0503020204020204" charset="-122"/>
                <a:ea typeface="微软雅黑" panose="020B0503020204020204" charset="-122"/>
              </a:rPr>
              <a:t>移动端展示效果图</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6850" y="771525"/>
            <a:ext cx="5375275" cy="5316855"/>
            <a:chOff x="6688" y="1121"/>
            <a:chExt cx="8465" cy="8373"/>
          </a:xfrm>
        </p:grpSpPr>
        <p:pic>
          <p:nvPicPr>
            <p:cNvPr id="9" name="图片 8" descr="北工商校徽"/>
            <p:cNvPicPr>
              <a:picLocks noChangeAspect="1"/>
            </p:cNvPicPr>
            <p:nvPr/>
          </p:nvPicPr>
          <p:blipFill>
            <a:blip r:embed="rId3"/>
            <a:stretch>
              <a:fillRect/>
            </a:stretch>
          </p:blipFill>
          <p:spPr>
            <a:xfrm>
              <a:off x="6688" y="1167"/>
              <a:ext cx="8465" cy="8282"/>
            </a:xfrm>
            <a:prstGeom prst="rect">
              <a:avLst/>
            </a:prstGeom>
            <a:effectLst>
              <a:softEdge rad="31750"/>
            </a:effectLst>
          </p:spPr>
        </p:pic>
        <p:sp>
          <p:nvSpPr>
            <p:cNvPr id="10" name="椭圆 9"/>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4"/>
          <a:srcRect l="40387"/>
          <a:stretch>
            <a:fillRect/>
          </a:stretch>
        </p:blipFill>
        <p:spPr>
          <a:xfrm>
            <a:off x="-18415" y="635"/>
            <a:ext cx="6076950" cy="6857365"/>
          </a:xfrm>
          <a:prstGeom prst="rect">
            <a:avLst/>
          </a:prstGeom>
        </p:spPr>
      </p:pic>
      <p:sp>
        <p:nvSpPr>
          <p:cNvPr id="33" name="矩形 32"/>
          <p:cNvSpPr/>
          <p:nvPr/>
        </p:nvSpPr>
        <p:spPr>
          <a:xfrm>
            <a:off x="-18415" y="635"/>
            <a:ext cx="6077585" cy="6858000"/>
          </a:xfrm>
          <a:prstGeom prst="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7200900" y="1328420"/>
            <a:ext cx="3865245" cy="4203065"/>
            <a:chOff x="11796" y="2076"/>
            <a:chExt cx="4833" cy="6619"/>
          </a:xfrm>
        </p:grpSpPr>
        <p:sp>
          <p:nvSpPr>
            <p:cNvPr id="14" name="文本框 13"/>
            <p:cNvSpPr txBox="1"/>
            <p:nvPr/>
          </p:nvSpPr>
          <p:spPr>
            <a:xfrm>
              <a:off x="11797" y="2076"/>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01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输入你的标题</a:t>
              </a:r>
            </a:p>
          </p:txBody>
        </p:sp>
        <p:sp>
          <p:nvSpPr>
            <p:cNvPr id="15" name="文本框 14"/>
            <p:cNvSpPr txBox="1"/>
            <p:nvPr/>
          </p:nvSpPr>
          <p:spPr>
            <a:xfrm>
              <a:off x="11797" y="4064"/>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02</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sp>
          <p:nvSpPr>
            <p:cNvPr id="16" name="文本框 15"/>
            <p:cNvSpPr txBox="1"/>
            <p:nvPr/>
          </p:nvSpPr>
          <p:spPr>
            <a:xfrm>
              <a:off x="11797" y="5972"/>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03</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sp>
          <p:nvSpPr>
            <p:cNvPr id="17" name="文本框 16"/>
            <p:cNvSpPr txBox="1"/>
            <p:nvPr/>
          </p:nvSpPr>
          <p:spPr>
            <a:xfrm>
              <a:off x="11796" y="7873"/>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04</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grpSp>
      <p:grpSp>
        <p:nvGrpSpPr>
          <p:cNvPr id="31" name="组合 30"/>
          <p:cNvGrpSpPr/>
          <p:nvPr/>
        </p:nvGrpSpPr>
        <p:grpSpPr>
          <a:xfrm>
            <a:off x="118110" y="3115310"/>
            <a:ext cx="415290" cy="560070"/>
            <a:chOff x="664" y="892"/>
            <a:chExt cx="654" cy="882"/>
          </a:xfrm>
        </p:grpSpPr>
        <p:cxnSp>
          <p:nvCxnSpPr>
            <p:cNvPr id="28" name="直接连接符 27"/>
            <p:cNvCxnSpPr/>
            <p:nvPr/>
          </p:nvCxnSpPr>
          <p:spPr>
            <a:xfrm>
              <a:off x="1318" y="892"/>
              <a:ext cx="0" cy="88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79" y="1022"/>
              <a:ext cx="0" cy="62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4" y="1140"/>
              <a:ext cx="0" cy="38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5477510" y="-88900"/>
            <a:ext cx="415290" cy="3883025"/>
            <a:chOff x="664" y="892"/>
            <a:chExt cx="654" cy="883"/>
          </a:xfrm>
        </p:grpSpPr>
        <p:cxnSp>
          <p:nvCxnSpPr>
            <p:cNvPr id="35" name="直接连接符 34"/>
            <p:cNvCxnSpPr/>
            <p:nvPr/>
          </p:nvCxnSpPr>
          <p:spPr>
            <a:xfrm>
              <a:off x="1318" y="892"/>
              <a:ext cx="0" cy="88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79" y="896"/>
              <a:ext cx="0" cy="62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64" y="906"/>
              <a:ext cx="0" cy="38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850390" y="1806575"/>
            <a:ext cx="2021840" cy="3244770"/>
            <a:chOff x="1985" y="3869"/>
            <a:chExt cx="1908" cy="3062"/>
          </a:xfrm>
        </p:grpSpPr>
        <p:sp>
          <p:nvSpPr>
            <p:cNvPr id="5" name="矩形 4"/>
            <p:cNvSpPr/>
            <p:nvPr/>
          </p:nvSpPr>
          <p:spPr>
            <a:xfrm>
              <a:off x="1985" y="3869"/>
              <a:ext cx="1588" cy="306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26" y="4513"/>
              <a:ext cx="567" cy="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rot="16200000">
              <a:off x="2741" y="5122"/>
              <a:ext cx="1750" cy="493"/>
            </a:xfrm>
            <a:prstGeom prst="rect">
              <a:avLst/>
            </a:prstGeom>
            <a:noFill/>
          </p:spPr>
          <p:txBody>
            <a:bodyPr wrap="square" rtlCol="0">
              <a:spAutoFit/>
            </a:bodyPr>
            <a:lstStyle/>
            <a:p>
              <a:r>
                <a:rPr lang="en-US" altLang="zh-CN" sz="2800" b="1">
                  <a:solidFill>
                    <a:srgbClr val="013471"/>
                  </a:solidFill>
                </a:rPr>
                <a:t>CONTENTS</a:t>
              </a:r>
            </a:p>
          </p:txBody>
        </p:sp>
        <p:sp>
          <p:nvSpPr>
            <p:cNvPr id="8" name="文本框 7"/>
            <p:cNvSpPr txBox="1"/>
            <p:nvPr/>
          </p:nvSpPr>
          <p:spPr>
            <a:xfrm>
              <a:off x="2209" y="4279"/>
              <a:ext cx="1054" cy="2177"/>
            </a:xfrm>
            <a:prstGeom prst="rect">
              <a:avLst/>
            </a:prstGeom>
            <a:noFill/>
          </p:spPr>
          <p:txBody>
            <a:bodyPr wrap="square" rtlCol="0">
              <a:spAutoFit/>
            </a:bodyPr>
            <a:lstStyle/>
            <a:p>
              <a:r>
                <a:rPr lang="zh-CN" altLang="en-US" sz="7200" b="1">
                  <a:solidFill>
                    <a:schemeClr val="bg1"/>
                  </a:solidFill>
                  <a:latin typeface="微软雅黑" panose="020B0503020204020204" charset="-122"/>
                  <a:ea typeface="微软雅黑" panose="020B0503020204020204" charset="-122"/>
                </a:rPr>
                <a:t>目</a:t>
              </a:r>
            </a:p>
            <a:p>
              <a:r>
                <a:rPr lang="zh-CN" altLang="en-US" sz="7200" b="1">
                  <a:solidFill>
                    <a:schemeClr val="bg1"/>
                  </a:solidFill>
                  <a:latin typeface="微软雅黑" panose="020B0503020204020204" charset="-122"/>
                  <a:ea typeface="微软雅黑" panose="020B0503020204020204" charset="-122"/>
                </a:rPr>
                <a:t>录</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284980" y="2099310"/>
            <a:ext cx="3622675" cy="3620770"/>
            <a:chOff x="4736" y="262"/>
            <a:chExt cx="5705" cy="5702"/>
          </a:xfrm>
          <a:solidFill>
            <a:srgbClr val="042E66"/>
          </a:solidFill>
        </p:grpSpPr>
        <p:grpSp>
          <p:nvGrpSpPr>
            <p:cNvPr id="32" name="组合 31"/>
            <p:cNvGrpSpPr/>
            <p:nvPr/>
          </p:nvGrpSpPr>
          <p:grpSpPr>
            <a:xfrm>
              <a:off x="5528" y="262"/>
              <a:ext cx="2210" cy="2751"/>
              <a:chOff x="5233" y="753"/>
              <a:chExt cx="4700" cy="5850"/>
            </a:xfrm>
            <a:grpFill/>
          </p:grpSpPr>
          <p:grpSp>
            <p:nvGrpSpPr>
              <p:cNvPr id="11" name="组合 10"/>
              <p:cNvGrpSpPr/>
              <p:nvPr/>
            </p:nvGrpSpPr>
            <p:grpSpPr>
              <a:xfrm>
                <a:off x="5769" y="873"/>
                <a:ext cx="3628" cy="5730"/>
                <a:chOff x="5769" y="873"/>
                <a:chExt cx="1602" cy="2530"/>
              </a:xfrm>
              <a:grpFill/>
            </p:grpSpPr>
            <p:sp>
              <p:nvSpPr>
                <p:cNvPr id="8" name="矩形 7"/>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平行四边形 9"/>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5400000">
              <a:off x="7961" y="783"/>
              <a:ext cx="2210" cy="2751"/>
              <a:chOff x="5233" y="753"/>
              <a:chExt cx="4700" cy="5850"/>
            </a:xfrm>
            <a:grpFill/>
          </p:grpSpPr>
          <p:grpSp>
            <p:nvGrpSpPr>
              <p:cNvPr id="34" name="组合 33"/>
              <p:cNvGrpSpPr/>
              <p:nvPr/>
            </p:nvGrpSpPr>
            <p:grpSpPr>
              <a:xfrm>
                <a:off x="5769" y="873"/>
                <a:ext cx="3628" cy="5730"/>
                <a:chOff x="5769" y="873"/>
                <a:chExt cx="1602" cy="2530"/>
              </a:xfrm>
              <a:grpFill/>
            </p:grpSpPr>
            <p:sp>
              <p:nvSpPr>
                <p:cNvPr id="35" name="矩形 34"/>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平行四边形 36"/>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rot="10800000">
              <a:off x="7438" y="3214"/>
              <a:ext cx="2210" cy="2751"/>
              <a:chOff x="5233" y="753"/>
              <a:chExt cx="4700" cy="5850"/>
            </a:xfrm>
            <a:grpFill/>
          </p:grpSpPr>
          <p:grpSp>
            <p:nvGrpSpPr>
              <p:cNvPr id="39" name="组合 38"/>
              <p:cNvGrpSpPr/>
              <p:nvPr/>
            </p:nvGrpSpPr>
            <p:grpSpPr>
              <a:xfrm>
                <a:off x="5769" y="873"/>
                <a:ext cx="3628" cy="5730"/>
                <a:chOff x="5769" y="873"/>
                <a:chExt cx="1602" cy="2530"/>
              </a:xfrm>
              <a:grpFill/>
            </p:grpSpPr>
            <p:sp>
              <p:nvSpPr>
                <p:cNvPr id="40" name="矩形 39"/>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平行四边形 41"/>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5400000" flipH="1" flipV="1">
              <a:off x="5006" y="2691"/>
              <a:ext cx="2210" cy="2751"/>
              <a:chOff x="5233" y="753"/>
              <a:chExt cx="4700" cy="5850"/>
            </a:xfrm>
            <a:grpFill/>
          </p:grpSpPr>
          <p:grpSp>
            <p:nvGrpSpPr>
              <p:cNvPr id="44" name="组合 43"/>
              <p:cNvGrpSpPr/>
              <p:nvPr/>
            </p:nvGrpSpPr>
            <p:grpSpPr>
              <a:xfrm>
                <a:off x="5769" y="873"/>
                <a:ext cx="3628" cy="5730"/>
                <a:chOff x="5769" y="873"/>
                <a:chExt cx="1602" cy="2530"/>
              </a:xfrm>
              <a:grpFill/>
            </p:grpSpPr>
            <p:sp>
              <p:nvSpPr>
                <p:cNvPr id="45" name="矩形 44"/>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平行四边形 46"/>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5154930" y="2937510"/>
            <a:ext cx="812165"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rPr>
              <a:t>输入内容</a:t>
            </a:r>
          </a:p>
        </p:txBody>
      </p:sp>
      <p:sp>
        <p:nvSpPr>
          <p:cNvPr id="22" name="文本框 21"/>
          <p:cNvSpPr txBox="1"/>
          <p:nvPr/>
        </p:nvSpPr>
        <p:spPr>
          <a:xfrm>
            <a:off x="6207760" y="2935960"/>
            <a:ext cx="826770"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23" name="文本框 22"/>
          <p:cNvSpPr txBox="1"/>
          <p:nvPr/>
        </p:nvSpPr>
        <p:spPr>
          <a:xfrm>
            <a:off x="5155200" y="4026535"/>
            <a:ext cx="857885"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24" name="文本框 23"/>
          <p:cNvSpPr txBox="1"/>
          <p:nvPr/>
        </p:nvSpPr>
        <p:spPr>
          <a:xfrm>
            <a:off x="6207760" y="4025620"/>
            <a:ext cx="826770"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1849755" y="2624455"/>
            <a:ext cx="1461135"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rPr>
              <a:t>输入内容</a:t>
            </a:r>
          </a:p>
        </p:txBody>
      </p:sp>
      <p:sp>
        <p:nvSpPr>
          <p:cNvPr id="15" name="矩形 14"/>
          <p:cNvSpPr/>
          <p:nvPr/>
        </p:nvSpPr>
        <p:spPr>
          <a:xfrm>
            <a:off x="1765935" y="24815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864600" y="246634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055100" y="2604135"/>
            <a:ext cx="1254125"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endParaRPr>
          </a:p>
        </p:txBody>
      </p:sp>
      <p:sp>
        <p:nvSpPr>
          <p:cNvPr id="27" name="文本框 26"/>
          <p:cNvSpPr txBox="1"/>
          <p:nvPr/>
        </p:nvSpPr>
        <p:spPr>
          <a:xfrm>
            <a:off x="2022475" y="5189855"/>
            <a:ext cx="1272540"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8" name="矩形 27"/>
          <p:cNvSpPr/>
          <p:nvPr/>
        </p:nvSpPr>
        <p:spPr>
          <a:xfrm>
            <a:off x="1771015" y="50469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879205" y="50469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985250" y="5174615"/>
            <a:ext cx="1393190"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endParaRPr>
          </a:p>
        </p:txBody>
      </p:sp>
      <p:grpSp>
        <p:nvGrpSpPr>
          <p:cNvPr id="52" name="组合 51"/>
          <p:cNvGrpSpPr/>
          <p:nvPr/>
        </p:nvGrpSpPr>
        <p:grpSpPr>
          <a:xfrm>
            <a:off x="3306445" y="2803525"/>
            <a:ext cx="1637030" cy="678180"/>
            <a:chOff x="5292" y="2451"/>
            <a:chExt cx="2578" cy="1068"/>
          </a:xfrm>
        </p:grpSpPr>
        <p:cxnSp>
          <p:nvCxnSpPr>
            <p:cNvPr id="50" name="直接连接符 49"/>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802" y="2451"/>
              <a:ext cx="1068" cy="1068"/>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flipH="1">
            <a:off x="7857490" y="2803525"/>
            <a:ext cx="1016635" cy="440690"/>
            <a:chOff x="5805" y="2451"/>
            <a:chExt cx="1601" cy="694"/>
          </a:xfrm>
        </p:grpSpPr>
        <p:cxnSp>
          <p:nvCxnSpPr>
            <p:cNvPr id="54" name="直接连接符 53"/>
            <p:cNvCxnSpPr/>
            <p:nvPr/>
          </p:nvCxnSpPr>
          <p:spPr>
            <a:xfrm>
              <a:off x="5805" y="2451"/>
              <a:ext cx="1066"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825" y="2451"/>
              <a:ext cx="581" cy="694"/>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flipV="1">
            <a:off x="3310890" y="4991100"/>
            <a:ext cx="1317625" cy="398145"/>
            <a:chOff x="5292" y="2451"/>
            <a:chExt cx="2075" cy="627"/>
          </a:xfrm>
        </p:grpSpPr>
        <p:cxnSp>
          <p:nvCxnSpPr>
            <p:cNvPr id="57" name="直接连接符 56"/>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802" y="2451"/>
              <a:ext cx="565" cy="627"/>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flipH="1" flipV="1">
            <a:off x="7223125" y="4755515"/>
            <a:ext cx="1656080" cy="633730"/>
            <a:chOff x="5292" y="2451"/>
            <a:chExt cx="2608" cy="998"/>
          </a:xfrm>
        </p:grpSpPr>
        <p:cxnSp>
          <p:nvCxnSpPr>
            <p:cNvPr id="60" name="直接连接符 59"/>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6802" y="2451"/>
              <a:ext cx="1098" cy="998"/>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133600" y="-377190"/>
            <a:ext cx="7695565" cy="7612380"/>
            <a:chOff x="6688" y="1121"/>
            <a:chExt cx="8465" cy="8373"/>
          </a:xfrm>
        </p:grpSpPr>
        <p:pic>
          <p:nvPicPr>
            <p:cNvPr id="20" name="图片 19" descr="北工商校徽"/>
            <p:cNvPicPr>
              <a:picLocks noChangeAspect="1"/>
            </p:cNvPicPr>
            <p:nvPr/>
          </p:nvPicPr>
          <p:blipFill>
            <a:blip r:embed="rId3"/>
            <a:stretch>
              <a:fillRect/>
            </a:stretch>
          </p:blipFill>
          <p:spPr>
            <a:xfrm>
              <a:off x="6688" y="1167"/>
              <a:ext cx="8465" cy="8282"/>
            </a:xfrm>
            <a:prstGeom prst="rect">
              <a:avLst/>
            </a:prstGeom>
            <a:effectLst>
              <a:softEdge rad="31750"/>
            </a:effectLst>
          </p:spPr>
        </p:pic>
        <p:sp>
          <p:nvSpPr>
            <p:cNvPr id="22" name="椭圆 21"/>
            <p:cNvSpPr/>
            <p:nvPr/>
          </p:nvSpPr>
          <p:spPr>
            <a:xfrm>
              <a:off x="6688" y="1121"/>
              <a:ext cx="8465"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672205" y="2385060"/>
            <a:ext cx="5832475" cy="2088515"/>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17405" y="1951355"/>
            <a:ext cx="989330" cy="10001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33600" y="2951480"/>
            <a:ext cx="669290" cy="6769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03170" y="3473450"/>
            <a:ext cx="989330" cy="10001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039235" y="2645410"/>
            <a:ext cx="5099685" cy="1568450"/>
          </a:xfrm>
          <a:prstGeom prst="rect">
            <a:avLst/>
          </a:prstGeom>
          <a:noFill/>
        </p:spPr>
        <p:txBody>
          <a:bodyPr wrap="square" rtlCol="0">
            <a:spAutoFit/>
          </a:bodyPr>
          <a:lstStyle/>
          <a:p>
            <a:r>
              <a:rPr lang="zh-CN" altLang="en-US" sz="9600" b="1">
                <a:solidFill>
                  <a:schemeClr val="bg1"/>
                </a:solidFill>
                <a:latin typeface="微软雅黑" panose="020B0503020204020204" charset="-122"/>
                <a:ea typeface="微软雅黑" panose="020B0503020204020204" charset="-122"/>
              </a:rPr>
              <a:t>谢谢观赏</a:t>
            </a:r>
          </a:p>
        </p:txBody>
      </p:sp>
      <p:sp>
        <p:nvSpPr>
          <p:cNvPr id="16" name="文本框 15"/>
          <p:cNvSpPr txBox="1"/>
          <p:nvPr/>
        </p:nvSpPr>
        <p:spPr>
          <a:xfrm>
            <a:off x="3370580" y="6130925"/>
            <a:ext cx="5631815" cy="398780"/>
          </a:xfrm>
          <a:prstGeom prst="rect">
            <a:avLst/>
          </a:prstGeom>
          <a:noFill/>
        </p:spPr>
        <p:txBody>
          <a:bodyPr wrap="square" rtlCol="0">
            <a:spAutoFit/>
          </a:bodyPr>
          <a:lstStyle/>
          <a:p>
            <a:r>
              <a:rPr lang="zh-CN" altLang="en-US" sz="2000" b="1">
                <a:solidFill>
                  <a:srgbClr val="013471"/>
                </a:solidFill>
                <a:latin typeface="微软雅黑" panose="020B0503020204020204" charset="-122"/>
                <a:ea typeface="微软雅黑" panose="020B0503020204020204" charset="-122"/>
              </a:rPr>
              <a:t>制作人：包鹏飞                  指导老师：秋叶</a:t>
            </a:r>
            <a:r>
              <a:rPr lang="en-US" altLang="zh-CN" sz="2000" b="1">
                <a:solidFill>
                  <a:srgbClr val="013471"/>
                </a:solidFill>
                <a:latin typeface="微软雅黑" panose="020B0503020204020204" charset="-122"/>
                <a:ea typeface="微软雅黑" panose="020B0503020204020204" charset="-122"/>
              </a:rPr>
              <a:t>PPT</a:t>
            </a:r>
          </a:p>
        </p:txBody>
      </p:sp>
      <p:grpSp>
        <p:nvGrpSpPr>
          <p:cNvPr id="18" name="组合 17"/>
          <p:cNvGrpSpPr/>
          <p:nvPr/>
        </p:nvGrpSpPr>
        <p:grpSpPr>
          <a:xfrm>
            <a:off x="5391150" y="4836160"/>
            <a:ext cx="1179830" cy="1179830"/>
            <a:chOff x="9224" y="7662"/>
            <a:chExt cx="1858" cy="1858"/>
          </a:xfrm>
        </p:grpSpPr>
        <p:sp>
          <p:nvSpPr>
            <p:cNvPr id="14" name="椭圆 13"/>
            <p:cNvSpPr/>
            <p:nvPr/>
          </p:nvSpPr>
          <p:spPr>
            <a:xfrm>
              <a:off x="9224" y="7662"/>
              <a:ext cx="1859" cy="18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北工商校徽"/>
            <p:cNvPicPr>
              <a:picLocks noChangeAspect="1"/>
            </p:cNvPicPr>
            <p:nvPr/>
          </p:nvPicPr>
          <p:blipFill>
            <a:blip r:embed="rId3"/>
            <a:stretch>
              <a:fillRect/>
            </a:stretch>
          </p:blipFill>
          <p:spPr>
            <a:xfrm>
              <a:off x="9294" y="7750"/>
              <a:ext cx="1719" cy="1683"/>
            </a:xfrm>
            <a:prstGeom prst="rect">
              <a:avLst/>
            </a:prstGeom>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5186680"/>
            <a:ext cx="12192000" cy="1341120"/>
          </a:xfrm>
          <a:prstGeom prst="rect">
            <a:avLst/>
          </a:prstGeom>
        </p:spPr>
      </p:pic>
      <p:sp>
        <p:nvSpPr>
          <p:cNvPr id="127" name="文本框 126"/>
          <p:cNvSpPr txBox="1"/>
          <p:nvPr/>
        </p:nvSpPr>
        <p:spPr>
          <a:xfrm>
            <a:off x="2842260" y="5596255"/>
            <a:ext cx="146748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包鹏飞</a:t>
            </a:r>
          </a:p>
        </p:txBody>
      </p:sp>
      <p:sp>
        <p:nvSpPr>
          <p:cNvPr id="128" name="文本框 127"/>
          <p:cNvSpPr txBox="1"/>
          <p:nvPr/>
        </p:nvSpPr>
        <p:spPr>
          <a:xfrm>
            <a:off x="8203565" y="5565140"/>
            <a:ext cx="264477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北京工商大学</a:t>
            </a:r>
          </a:p>
        </p:txBody>
      </p:sp>
      <p:pic>
        <p:nvPicPr>
          <p:cNvPr id="6" name="图片 5" descr="图片包含 黑色, 文字&#10;&#10;描述已自动生成">
            <a:extLst>
              <a:ext uri="{FF2B5EF4-FFF2-40B4-BE49-F238E27FC236}">
                <a16:creationId xmlns:a16="http://schemas.microsoft.com/office/drawing/2014/main" id="{C038CAEC-E7C3-4877-84BF-00B3130F3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792327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43E6EAE-A11A-4D36-8F82-5DAD6DDFA7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3106" y="3661335"/>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01</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760" y="2102485"/>
            <a:ext cx="980440" cy="3530600"/>
          </a:xfrm>
        </p:spPr>
        <p:txBody>
          <a:bodyPr>
            <a:normAutofit fontScale="90000"/>
          </a:bodyPr>
          <a:lstStyle/>
          <a:p>
            <a:r>
              <a:rPr lang="zh-CN" altLang="en-US" sz="4000" b="1">
                <a:solidFill>
                  <a:srgbClr val="013471"/>
                </a:solidFill>
                <a:latin typeface="微软雅黑" panose="020B0503020204020204" charset="-122"/>
                <a:ea typeface="微软雅黑" panose="020B0503020204020204" charset="-122"/>
              </a:rPr>
              <a:t>柱状数据对比图</a:t>
            </a:r>
          </a:p>
        </p:txBody>
      </p:sp>
      <p:graphicFrame>
        <p:nvGraphicFramePr>
          <p:cNvPr id="8" name="图表 7"/>
          <p:cNvGraphicFramePr/>
          <p:nvPr/>
        </p:nvGraphicFramePr>
        <p:xfrm>
          <a:off x="2921000" y="1666240"/>
          <a:ext cx="6350000" cy="47625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885950" y="1988185"/>
            <a:ext cx="3578860" cy="566420"/>
            <a:chOff x="2962" y="3773"/>
            <a:chExt cx="5636" cy="892"/>
          </a:xfrm>
        </p:grpSpPr>
        <p:sp>
          <p:nvSpPr>
            <p:cNvPr id="6" name="文本框 5"/>
            <p:cNvSpPr txBox="1"/>
            <p:nvPr/>
          </p:nvSpPr>
          <p:spPr>
            <a:xfrm>
              <a:off x="3442" y="3796"/>
              <a:ext cx="5157"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rPr>
                <a:t>输入你的内容</a:t>
              </a:r>
            </a:p>
          </p:txBody>
        </p:sp>
        <p:sp>
          <p:nvSpPr>
            <p:cNvPr id="7" name="矩形 6"/>
            <p:cNvSpPr/>
            <p:nvPr/>
          </p:nvSpPr>
          <p:spPr>
            <a:xfrm>
              <a:off x="2962" y="3773"/>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30" name="组合 29"/>
          <p:cNvGrpSpPr/>
          <p:nvPr/>
        </p:nvGrpSpPr>
        <p:grpSpPr>
          <a:xfrm>
            <a:off x="1891665" y="3642360"/>
            <a:ext cx="3573780" cy="566420"/>
            <a:chOff x="2970" y="5461"/>
            <a:chExt cx="5628" cy="892"/>
          </a:xfrm>
        </p:grpSpPr>
        <p:sp>
          <p:nvSpPr>
            <p:cNvPr id="8" name="矩形 7"/>
            <p:cNvSpPr/>
            <p:nvPr/>
          </p:nvSpPr>
          <p:spPr>
            <a:xfrm>
              <a:off x="2970" y="5461"/>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文本框 8"/>
            <p:cNvSpPr txBox="1"/>
            <p:nvPr/>
          </p:nvSpPr>
          <p:spPr>
            <a:xfrm>
              <a:off x="3442" y="5513"/>
              <a:ext cx="5156"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sym typeface="+mn-ea"/>
                </a:rPr>
                <a:t>输入你的内容</a:t>
              </a:r>
            </a:p>
          </p:txBody>
        </p:sp>
      </p:grpSp>
      <p:grpSp>
        <p:nvGrpSpPr>
          <p:cNvPr id="31" name="组合 30"/>
          <p:cNvGrpSpPr/>
          <p:nvPr/>
        </p:nvGrpSpPr>
        <p:grpSpPr>
          <a:xfrm>
            <a:off x="1881505" y="5319395"/>
            <a:ext cx="3583940" cy="566420"/>
            <a:chOff x="2954" y="7173"/>
            <a:chExt cx="5644" cy="892"/>
          </a:xfrm>
        </p:grpSpPr>
        <p:sp>
          <p:nvSpPr>
            <p:cNvPr id="10" name="矩形 9"/>
            <p:cNvSpPr/>
            <p:nvPr/>
          </p:nvSpPr>
          <p:spPr>
            <a:xfrm>
              <a:off x="2954" y="7173"/>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文本框 10"/>
            <p:cNvSpPr txBox="1"/>
            <p:nvPr/>
          </p:nvSpPr>
          <p:spPr>
            <a:xfrm>
              <a:off x="3442" y="7173"/>
              <a:ext cx="5156"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sym typeface="+mn-ea"/>
                </a:rPr>
                <a:t>输入你的内容</a:t>
              </a:r>
            </a:p>
          </p:txBody>
        </p:sp>
      </p:grpSp>
      <p:grpSp>
        <p:nvGrpSpPr>
          <p:cNvPr id="24" name="组合 23"/>
          <p:cNvGrpSpPr/>
          <p:nvPr/>
        </p:nvGrpSpPr>
        <p:grpSpPr>
          <a:xfrm>
            <a:off x="7879715" y="1549400"/>
            <a:ext cx="1443990" cy="1443990"/>
            <a:chOff x="10287" y="2724"/>
            <a:chExt cx="2274" cy="2274"/>
          </a:xfrm>
        </p:grpSpPr>
        <p:sp>
          <p:nvSpPr>
            <p:cNvPr id="23" name="椭圆 22"/>
            <p:cNvSpPr/>
            <p:nvPr/>
          </p:nvSpPr>
          <p:spPr>
            <a:xfrm>
              <a:off x="10287" y="2724"/>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上升"/>
            <p:cNvPicPr>
              <a:picLocks noChangeAspect="1"/>
            </p:cNvPicPr>
            <p:nvPr/>
          </p:nvPicPr>
          <p:blipFill>
            <a:blip r:embed="rId3"/>
            <a:stretch>
              <a:fillRect/>
            </a:stretch>
          </p:blipFill>
          <p:spPr>
            <a:xfrm>
              <a:off x="10620" y="3058"/>
              <a:ext cx="1608" cy="1608"/>
            </a:xfrm>
            <a:prstGeom prst="rect">
              <a:avLst/>
            </a:prstGeom>
            <a:ln>
              <a:noFill/>
            </a:ln>
          </p:spPr>
        </p:pic>
      </p:grpSp>
      <p:grpSp>
        <p:nvGrpSpPr>
          <p:cNvPr id="3" name="组合 2"/>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26" name="组合 25"/>
          <p:cNvGrpSpPr/>
          <p:nvPr/>
        </p:nvGrpSpPr>
        <p:grpSpPr>
          <a:xfrm>
            <a:off x="7880350" y="3213735"/>
            <a:ext cx="1443990" cy="1443990"/>
            <a:chOff x="10909" y="4898"/>
            <a:chExt cx="2274" cy="2274"/>
          </a:xfrm>
        </p:grpSpPr>
        <p:sp>
          <p:nvSpPr>
            <p:cNvPr id="25" name="椭圆 24"/>
            <p:cNvSpPr/>
            <p:nvPr/>
          </p:nvSpPr>
          <p:spPr>
            <a:xfrm>
              <a:off x="10909" y="4898"/>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首页-初级店铺"/>
            <p:cNvPicPr>
              <a:picLocks noChangeAspect="1"/>
            </p:cNvPicPr>
            <p:nvPr/>
          </p:nvPicPr>
          <p:blipFill>
            <a:blip r:embed="rId4"/>
            <a:stretch>
              <a:fillRect/>
            </a:stretch>
          </p:blipFill>
          <p:spPr>
            <a:xfrm>
              <a:off x="11061" y="4898"/>
              <a:ext cx="1970" cy="1970"/>
            </a:xfrm>
            <a:prstGeom prst="rect">
              <a:avLst/>
            </a:prstGeom>
          </p:spPr>
        </p:pic>
      </p:grpSp>
      <p:grpSp>
        <p:nvGrpSpPr>
          <p:cNvPr id="28" name="组合 27"/>
          <p:cNvGrpSpPr/>
          <p:nvPr/>
        </p:nvGrpSpPr>
        <p:grpSpPr>
          <a:xfrm>
            <a:off x="7880400" y="4880610"/>
            <a:ext cx="1443990" cy="1443990"/>
            <a:chOff x="10222" y="8065"/>
            <a:chExt cx="2274" cy="2274"/>
          </a:xfrm>
        </p:grpSpPr>
        <p:sp>
          <p:nvSpPr>
            <p:cNvPr id="27" name="椭圆 26"/>
            <p:cNvSpPr/>
            <p:nvPr/>
          </p:nvSpPr>
          <p:spPr>
            <a:xfrm>
              <a:off x="10222" y="8065"/>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
            <p:cNvPicPr>
              <a:picLocks noChangeAspect="1"/>
            </p:cNvPicPr>
            <p:nvPr/>
          </p:nvPicPr>
          <p:blipFill>
            <a:blip r:embed="rId5"/>
            <a:stretch>
              <a:fillRect/>
            </a:stretch>
          </p:blipFill>
          <p:spPr>
            <a:xfrm>
              <a:off x="10556" y="8444"/>
              <a:ext cx="1607" cy="1516"/>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00275" y="2410460"/>
            <a:ext cx="2702560" cy="521970"/>
          </a:xfrm>
          <a:prstGeom prst="rect">
            <a:avLst/>
          </a:prstGeom>
          <a:noFill/>
        </p:spPr>
        <p:txBody>
          <a:bodyPr wrap="square" rtlCol="0">
            <a:spAutoFit/>
          </a:bodyPr>
          <a:lstStyle/>
          <a:p>
            <a:r>
              <a:rPr lang="zh-CN" altLang="en-US" sz="2800" b="1">
                <a:solidFill>
                  <a:srgbClr val="013471"/>
                </a:solidFill>
                <a:latin typeface="微软雅黑" panose="020B0503020204020204" charset="-122"/>
                <a:ea typeface="微软雅黑" panose="020B0503020204020204" charset="-122"/>
              </a:rPr>
              <a:t>输入你的小标题</a:t>
            </a:r>
          </a:p>
        </p:txBody>
      </p:sp>
      <p:sp>
        <p:nvSpPr>
          <p:cNvPr id="7" name="矩形 6"/>
          <p:cNvSpPr/>
          <p:nvPr/>
        </p:nvSpPr>
        <p:spPr>
          <a:xfrm>
            <a:off x="1880870" y="2395855"/>
            <a:ext cx="147955" cy="566420"/>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39990" y="2400935"/>
            <a:ext cx="147955" cy="566420"/>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854315" y="2433955"/>
            <a:ext cx="2702560" cy="521970"/>
          </a:xfrm>
          <a:prstGeom prst="rect">
            <a:avLst/>
          </a:prstGeom>
          <a:noFill/>
        </p:spPr>
        <p:txBody>
          <a:bodyPr wrap="square" rtlCol="0">
            <a:spAutoFit/>
          </a:bodyPr>
          <a:lstStyle/>
          <a:p>
            <a:r>
              <a:rPr lang="zh-CN" altLang="en-US" sz="2800" b="1">
                <a:solidFill>
                  <a:srgbClr val="013471"/>
                </a:solidFill>
                <a:latin typeface="微软雅黑" panose="020B0503020204020204" charset="-122"/>
                <a:ea typeface="微软雅黑" panose="020B0503020204020204" charset="-122"/>
                <a:sym typeface="+mn-ea"/>
              </a:rPr>
              <a:t>输入你的小标题</a:t>
            </a:r>
          </a:p>
        </p:txBody>
      </p:sp>
      <p:sp>
        <p:nvSpPr>
          <p:cNvPr id="2" name="文本框 1"/>
          <p:cNvSpPr txBox="1"/>
          <p:nvPr/>
        </p:nvSpPr>
        <p:spPr>
          <a:xfrm>
            <a:off x="2744470" y="3253105"/>
            <a:ext cx="1613535" cy="2999740"/>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p:txBody>
      </p:sp>
      <p:sp>
        <p:nvSpPr>
          <p:cNvPr id="5" name="文本框 4"/>
          <p:cNvSpPr txBox="1"/>
          <p:nvPr/>
        </p:nvSpPr>
        <p:spPr>
          <a:xfrm>
            <a:off x="8397240" y="3253105"/>
            <a:ext cx="1616710" cy="2999740"/>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p:txBody>
      </p:sp>
      <p:sp>
        <p:nvSpPr>
          <p:cNvPr id="11" name="文本框 10"/>
          <p:cNvSpPr txBox="1"/>
          <p:nvPr/>
        </p:nvSpPr>
        <p:spPr>
          <a:xfrm>
            <a:off x="4784090" y="1476375"/>
            <a:ext cx="2623820" cy="583565"/>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rPr>
              <a:t>输入你的标题</a:t>
            </a:r>
          </a:p>
        </p:txBody>
      </p:sp>
      <p:grpSp>
        <p:nvGrpSpPr>
          <p:cNvPr id="12" name="组合 11"/>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295910"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02</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2745" y="5038725"/>
            <a:ext cx="145288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rPr>
              <a:t>输入内容</a:t>
            </a:r>
          </a:p>
        </p:txBody>
      </p:sp>
      <p:sp>
        <p:nvSpPr>
          <p:cNvPr id="5" name="文本框 4"/>
          <p:cNvSpPr txBox="1"/>
          <p:nvPr/>
        </p:nvSpPr>
        <p:spPr>
          <a:xfrm>
            <a:off x="4170680" y="2275840"/>
            <a:ext cx="157099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6" name="文本框 5"/>
          <p:cNvSpPr txBox="1"/>
          <p:nvPr/>
        </p:nvSpPr>
        <p:spPr>
          <a:xfrm>
            <a:off x="5370195" y="5038725"/>
            <a:ext cx="147320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7" name="文本框 6"/>
          <p:cNvSpPr txBox="1"/>
          <p:nvPr/>
        </p:nvSpPr>
        <p:spPr>
          <a:xfrm>
            <a:off x="6608445" y="2275840"/>
            <a:ext cx="152019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8" name="文本框 7"/>
          <p:cNvSpPr txBox="1"/>
          <p:nvPr/>
        </p:nvSpPr>
        <p:spPr>
          <a:xfrm>
            <a:off x="7892415" y="5038725"/>
            <a:ext cx="1428115"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22" name="矩形 21"/>
          <p:cNvSpPr/>
          <p:nvPr>
            <p:custDataLst>
              <p:tags r:id="rId1"/>
            </p:custDataLst>
          </p:nvPr>
        </p:nvSpPr>
        <p:spPr>
          <a:xfrm>
            <a:off x="2279365" y="3839335"/>
            <a:ext cx="7632000" cy="134682"/>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3" name="任意多边形 22"/>
          <p:cNvSpPr/>
          <p:nvPr>
            <p:custDataLst>
              <p:tags r:id="rId2"/>
            </p:custDataLst>
          </p:nvPr>
        </p:nvSpPr>
        <p:spPr>
          <a:xfrm flipH="1" flipV="1">
            <a:off x="2892360"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4" name="任意多边形 23"/>
          <p:cNvSpPr/>
          <p:nvPr>
            <p:custDataLst>
              <p:tags r:id="rId3"/>
            </p:custDataLst>
          </p:nvPr>
        </p:nvSpPr>
        <p:spPr>
          <a:xfrm flipH="1">
            <a:off x="4131074" y="2774352"/>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5" name="任意多边形 24"/>
          <p:cNvSpPr/>
          <p:nvPr>
            <p:custDataLst>
              <p:tags r:id="rId4"/>
            </p:custDataLst>
          </p:nvPr>
        </p:nvSpPr>
        <p:spPr>
          <a:xfrm flipH="1" flipV="1">
            <a:off x="5369789"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6" name="任意多边形 25"/>
          <p:cNvSpPr/>
          <p:nvPr>
            <p:custDataLst>
              <p:tags r:id="rId5"/>
            </p:custDataLst>
          </p:nvPr>
        </p:nvSpPr>
        <p:spPr>
          <a:xfrm flipH="1">
            <a:off x="6608504" y="2774352"/>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9" name="任意多边形 28"/>
          <p:cNvSpPr/>
          <p:nvPr>
            <p:custDataLst>
              <p:tags r:id="rId6"/>
            </p:custDataLst>
          </p:nvPr>
        </p:nvSpPr>
        <p:spPr>
          <a:xfrm flipH="1" flipV="1">
            <a:off x="7847219"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30" name="椭圆 29"/>
          <p:cNvSpPr/>
          <p:nvPr>
            <p:custDataLst>
              <p:tags r:id="rId7"/>
            </p:custDataLst>
          </p:nvPr>
        </p:nvSpPr>
        <p:spPr>
          <a:xfrm>
            <a:off x="5880512"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013471"/>
                </a:solidFill>
              </a:rPr>
              <a:t>3</a:t>
            </a:r>
          </a:p>
        </p:txBody>
      </p:sp>
      <p:sp>
        <p:nvSpPr>
          <p:cNvPr id="31" name="椭圆 30"/>
          <p:cNvSpPr/>
          <p:nvPr>
            <p:custDataLst>
              <p:tags r:id="rId8"/>
            </p:custDataLst>
          </p:nvPr>
        </p:nvSpPr>
        <p:spPr>
          <a:xfrm>
            <a:off x="7119227" y="3205365"/>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4</a:t>
            </a:r>
          </a:p>
        </p:txBody>
      </p:sp>
      <p:sp>
        <p:nvSpPr>
          <p:cNvPr id="32" name="椭圆 31"/>
          <p:cNvSpPr/>
          <p:nvPr>
            <p:custDataLst>
              <p:tags r:id="rId9"/>
            </p:custDataLst>
          </p:nvPr>
        </p:nvSpPr>
        <p:spPr>
          <a:xfrm>
            <a:off x="8357941"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5</a:t>
            </a:r>
          </a:p>
        </p:txBody>
      </p:sp>
      <p:sp>
        <p:nvSpPr>
          <p:cNvPr id="34" name="椭圆 33"/>
          <p:cNvSpPr/>
          <p:nvPr>
            <p:custDataLst>
              <p:tags r:id="rId10"/>
            </p:custDataLst>
          </p:nvPr>
        </p:nvSpPr>
        <p:spPr>
          <a:xfrm>
            <a:off x="3403082"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1</a:t>
            </a:r>
          </a:p>
        </p:txBody>
      </p:sp>
      <p:sp>
        <p:nvSpPr>
          <p:cNvPr id="35" name="椭圆 34"/>
          <p:cNvSpPr/>
          <p:nvPr>
            <p:custDataLst>
              <p:tags r:id="rId11"/>
            </p:custDataLst>
          </p:nvPr>
        </p:nvSpPr>
        <p:spPr>
          <a:xfrm>
            <a:off x="4641797" y="3205365"/>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2</a:t>
            </a:r>
          </a:p>
        </p:txBody>
      </p:sp>
      <p:grpSp>
        <p:nvGrpSpPr>
          <p:cNvPr id="12" name="组合 11"/>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3" name="文本框 2"/>
          <p:cNvSpPr txBox="1"/>
          <p:nvPr/>
        </p:nvSpPr>
        <p:spPr>
          <a:xfrm>
            <a:off x="537845" y="2400935"/>
            <a:ext cx="598170" cy="2061210"/>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sym typeface="+mn-ea"/>
              </a:rPr>
              <a:t>输入内容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671320" y="2695575"/>
            <a:ext cx="1764030" cy="1764030"/>
            <a:chOff x="1318185" y="2343306"/>
            <a:chExt cx="2185988" cy="2185988"/>
          </a:xfrm>
        </p:grpSpPr>
        <p:sp>
          <p:nvSpPr>
            <p:cNvPr id="5" name="椭圆 4"/>
            <p:cNvSpPr/>
            <p:nvPr>
              <p:custDataLst>
                <p:tags r:id="rId20"/>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6" name="椭圆 5"/>
            <p:cNvSpPr/>
            <p:nvPr>
              <p:custDataLst>
                <p:tags r:id="rId21"/>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7" name="椭圆 6"/>
          <p:cNvSpPr/>
          <p:nvPr>
            <p:custDataLst>
              <p:tags r:id="rId2"/>
            </p:custDataLst>
          </p:nvPr>
        </p:nvSpPr>
        <p:spPr>
          <a:xfrm>
            <a:off x="1908810" y="2947670"/>
            <a:ext cx="1285875" cy="1285875"/>
          </a:xfrm>
          <a:prstGeom prst="ellipse">
            <a:avLst/>
          </a:prstGeom>
          <a:blipFill rotWithShape="1">
            <a:blip r:embed="rId24"/>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9" name="文本框 8"/>
          <p:cNvSpPr txBox="1"/>
          <p:nvPr>
            <p:custDataLst>
              <p:tags r:id="rId3"/>
            </p:custDataLst>
          </p:nvPr>
        </p:nvSpPr>
        <p:spPr>
          <a:xfrm>
            <a:off x="1627505" y="5156835"/>
            <a:ext cx="18522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rPr>
              <a:t>输入内容</a:t>
            </a:r>
          </a:p>
        </p:txBody>
      </p:sp>
      <p:sp>
        <p:nvSpPr>
          <p:cNvPr id="15" name="文本框 14"/>
          <p:cNvSpPr txBox="1"/>
          <p:nvPr>
            <p:custDataLst>
              <p:tags r:id="rId4"/>
            </p:custDataLst>
          </p:nvPr>
        </p:nvSpPr>
        <p:spPr>
          <a:xfrm>
            <a:off x="6178550" y="5156835"/>
            <a:ext cx="20681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sp>
        <p:nvSpPr>
          <p:cNvPr id="21" name="文本框 20"/>
          <p:cNvSpPr txBox="1"/>
          <p:nvPr>
            <p:custDataLst>
              <p:tags r:id="rId5"/>
            </p:custDataLst>
          </p:nvPr>
        </p:nvSpPr>
        <p:spPr>
          <a:xfrm>
            <a:off x="3999865" y="5156835"/>
            <a:ext cx="1817370"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grpSp>
        <p:nvGrpSpPr>
          <p:cNvPr id="8" name="组合 7"/>
          <p:cNvGrpSpPr/>
          <p:nvPr>
            <p:custDataLst>
              <p:tags r:id="rId6"/>
            </p:custDataLst>
          </p:nvPr>
        </p:nvGrpSpPr>
        <p:grpSpPr>
          <a:xfrm>
            <a:off x="3999865" y="2693670"/>
            <a:ext cx="1764030" cy="1764030"/>
            <a:chOff x="1318185" y="2343306"/>
            <a:chExt cx="2185988" cy="2185988"/>
          </a:xfrm>
        </p:grpSpPr>
        <p:sp>
          <p:nvSpPr>
            <p:cNvPr id="14" name="椭圆 13"/>
            <p:cNvSpPr/>
            <p:nvPr>
              <p:custDataLst>
                <p:tags r:id="rId18"/>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0" name="椭圆 19"/>
            <p:cNvSpPr/>
            <p:nvPr>
              <p:custDataLst>
                <p:tags r:id="rId19"/>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22" name="椭圆 21"/>
          <p:cNvSpPr/>
          <p:nvPr>
            <p:custDataLst>
              <p:tags r:id="rId7"/>
            </p:custDataLst>
          </p:nvPr>
        </p:nvSpPr>
        <p:spPr>
          <a:xfrm>
            <a:off x="4237355" y="2945765"/>
            <a:ext cx="1285875" cy="1285875"/>
          </a:xfrm>
          <a:prstGeom prst="ellipse">
            <a:avLst/>
          </a:prstGeom>
          <a:blipFill rotWithShape="1">
            <a:blip r:embed="rId25"/>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nvGrpSpPr>
          <p:cNvPr id="23" name="组合 22"/>
          <p:cNvGrpSpPr/>
          <p:nvPr>
            <p:custDataLst>
              <p:tags r:id="rId8"/>
            </p:custDataLst>
          </p:nvPr>
        </p:nvGrpSpPr>
        <p:grpSpPr>
          <a:xfrm>
            <a:off x="6330315" y="2695575"/>
            <a:ext cx="1764030" cy="1764030"/>
            <a:chOff x="1318185" y="2343306"/>
            <a:chExt cx="2185988" cy="2185988"/>
          </a:xfrm>
        </p:grpSpPr>
        <p:sp>
          <p:nvSpPr>
            <p:cNvPr id="24" name="椭圆 23"/>
            <p:cNvSpPr/>
            <p:nvPr>
              <p:custDataLst>
                <p:tags r:id="rId16"/>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5" name="椭圆 24"/>
            <p:cNvSpPr/>
            <p:nvPr>
              <p:custDataLst>
                <p:tags r:id="rId17"/>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26" name="椭圆 25"/>
          <p:cNvSpPr/>
          <p:nvPr>
            <p:custDataLst>
              <p:tags r:id="rId9"/>
            </p:custDataLst>
          </p:nvPr>
        </p:nvSpPr>
        <p:spPr>
          <a:xfrm>
            <a:off x="6567805" y="2947670"/>
            <a:ext cx="1285875" cy="1285875"/>
          </a:xfrm>
          <a:prstGeom prst="ellipse">
            <a:avLst/>
          </a:prstGeom>
          <a:blipFill rotWithShape="1">
            <a:blip r:embed="rId26"/>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nvGrpSpPr>
          <p:cNvPr id="27" name="组合 26"/>
          <p:cNvGrpSpPr/>
          <p:nvPr>
            <p:custDataLst>
              <p:tags r:id="rId10"/>
            </p:custDataLst>
          </p:nvPr>
        </p:nvGrpSpPr>
        <p:grpSpPr>
          <a:xfrm>
            <a:off x="8665845" y="2691765"/>
            <a:ext cx="1764030" cy="1764030"/>
            <a:chOff x="1318185" y="2343306"/>
            <a:chExt cx="2185988" cy="2185988"/>
          </a:xfrm>
        </p:grpSpPr>
        <p:sp>
          <p:nvSpPr>
            <p:cNvPr id="28" name="椭圆 27"/>
            <p:cNvSpPr/>
            <p:nvPr>
              <p:custDataLst>
                <p:tags r:id="rId14"/>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9" name="椭圆 28"/>
            <p:cNvSpPr/>
            <p:nvPr>
              <p:custDataLst>
                <p:tags r:id="rId15"/>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30" name="椭圆 29"/>
          <p:cNvSpPr/>
          <p:nvPr>
            <p:custDataLst>
              <p:tags r:id="rId11"/>
            </p:custDataLst>
          </p:nvPr>
        </p:nvSpPr>
        <p:spPr>
          <a:xfrm>
            <a:off x="8903335" y="2943860"/>
            <a:ext cx="1285875" cy="1285875"/>
          </a:xfrm>
          <a:prstGeom prst="ellipse">
            <a:avLst/>
          </a:prstGeom>
          <a:blipFill rotWithShape="1">
            <a:blip r:embed="rId27"/>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31" name="文本框 30"/>
          <p:cNvSpPr txBox="1"/>
          <p:nvPr>
            <p:custDataLst>
              <p:tags r:id="rId12"/>
            </p:custDataLst>
          </p:nvPr>
        </p:nvSpPr>
        <p:spPr>
          <a:xfrm>
            <a:off x="8514080" y="5156835"/>
            <a:ext cx="20681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grpSp>
        <p:nvGrpSpPr>
          <p:cNvPr id="12" name="组合 11"/>
          <p:cNvGrpSpPr/>
          <p:nvPr/>
        </p:nvGrpSpPr>
        <p:grpSpPr>
          <a:xfrm>
            <a:off x="1678305" y="434340"/>
            <a:ext cx="8285480" cy="497840"/>
            <a:chOff x="2643" y="684"/>
            <a:chExt cx="13048" cy="784"/>
          </a:xfrm>
        </p:grpSpPr>
        <p:sp>
          <p:nvSpPr>
            <p:cNvPr id="11" name="燕尾形 1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33" name="文本框 32"/>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5170170" y="1365885"/>
            <a:ext cx="1851660" cy="644525"/>
            <a:chOff x="8142" y="2175"/>
            <a:chExt cx="2916" cy="1015"/>
          </a:xfrm>
        </p:grpSpPr>
        <p:sp>
          <p:nvSpPr>
            <p:cNvPr id="3" name="文本框 2"/>
            <p:cNvSpPr txBox="1"/>
            <p:nvPr>
              <p:custDataLst>
                <p:tags r:id="rId13"/>
              </p:custDataLst>
            </p:nvPr>
          </p:nvSpPr>
          <p:spPr>
            <a:xfrm>
              <a:off x="8142" y="2175"/>
              <a:ext cx="2917"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OC_GUID" val="{7a5d8ab0-2378-4481-9793-7ca3ab93d937}"/>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9"/>
  <p:tag name="KSO_WM_UNIT_ID" val="diagram160601_5*m_i*1_9"/>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0"/>
  <p:tag name="KSO_WM_UNIT_ID" val="diagram160601_5*m_i*1_10"/>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1"/>
  <p:tag name="KSO_WM_UNIT_ID" val="diagram160601_5*m_i*1_11"/>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3_1"/>
  <p:tag name="KSO_WM_UNIT_ID" val="256*h_a*3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2_1"/>
  <p:tag name="KSO_WM_UNIT_ID" val="256*h_a*2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
  <p:tag name="KSO_WM_UNIT_ID" val="diagram160601_5*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3_1"/>
  <p:tag name="KSO_WM_UNIT_ID" val="256*h_a*3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2"/>
  <p:tag name="KSO_WM_UNIT_ID" val="diagram160601_5*m_i*1_2"/>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3"/>
  <p:tag name="KSO_WM_UNIT_ID" val="diagram160601_5*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4"/>
  <p:tag name="KSO_WM_UNIT_ID" val="diagram160601_5*m_i*1_4"/>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5"/>
  <p:tag name="KSO_WM_UNIT_ID" val="diagram160601_5*m_i*1_5"/>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6"/>
  <p:tag name="KSO_WM_UNIT_ID" val="diagram160601_5*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7"/>
  <p:tag name="KSO_WM_UNIT_ID" val="diagram160601_5*m_i*1_7"/>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8"/>
  <p:tag name="KSO_WM_UNIT_ID" val="diagram160601_5*m_i*1_8"/>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Words>
  <Application>Microsoft Office PowerPoint</Application>
  <PresentationFormat>宽屏</PresentationFormat>
  <Paragraphs>211</Paragraphs>
  <Slides>24</Slides>
  <Notes>15</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24</vt:i4>
      </vt:variant>
    </vt:vector>
  </HeadingPairs>
  <TitlesOfParts>
    <vt:vector size="36" baseType="lpstr">
      <vt:lpstr>微软雅黑</vt:lpstr>
      <vt:lpstr>造字工房力黑（非商用）常规体</vt:lpstr>
      <vt:lpstr>Arial</vt:lpstr>
      <vt:lpstr>Calibri</vt:lpstr>
      <vt:lpstr>Calibri Light</vt:lpstr>
      <vt:lpstr>Century Gothic</vt:lpstr>
      <vt:lpstr>Segoe UI</vt:lpstr>
      <vt:lpstr>Segoe UI Light</vt:lpstr>
      <vt:lpstr>Wingdings</vt:lpstr>
      <vt:lpstr>Office 主题</vt:lpstr>
      <vt:lpstr>1_Office 主题</vt:lpstr>
      <vt:lpstr>1_OfficePLUS</vt:lpstr>
      <vt:lpstr>PowerPoint 演示文稿</vt:lpstr>
      <vt:lpstr>PowerPoint 演示文稿</vt:lpstr>
      <vt:lpstr>PowerPoint 演示文稿</vt:lpstr>
      <vt:lpstr>柱状数据对比图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自恋的小包总</dc:creator>
  <cp:lastModifiedBy>Yunxuan Liu</cp:lastModifiedBy>
  <cp:revision>37</cp:revision>
  <dcterms:created xsi:type="dcterms:W3CDTF">2015-05-05T08:02:00Z</dcterms:created>
  <dcterms:modified xsi:type="dcterms:W3CDTF">2019-04-13T05:22:50Z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2052-11.1.0.8525</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Nuaxnuy@DESKTOP-GLORKB7</vt:lpwstr>
  </property>
  <property fmtid="{D5CDD505-2E9C-101B-9397-08002B2CF9AE}" pid="6" name="MSIP_Label_f42aa342-8706-4288-bd11-ebb85995028c_SetDate">
    <vt:lpwstr>2019-04-13T05:22:50.5069216Z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ActionId">
    <vt:lpwstr>81619f49-8159-4979-b691-27e4c4ae0129</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