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6"/>
  </p:notesMasterIdLst>
  <p:sldIdLst>
    <p:sldId id="257" r:id="rId3"/>
    <p:sldId id="264" r:id="rId4"/>
    <p:sldId id="256" r:id="rId5"/>
    <p:sldId id="258" r:id="rId6"/>
    <p:sldId id="259" r:id="rId7"/>
    <p:sldId id="263" r:id="rId8"/>
    <p:sldId id="260" r:id="rId9"/>
    <p:sldId id="261" r:id="rId10"/>
    <p:sldId id="262" r:id="rId11"/>
    <p:sldId id="265" r:id="rId12"/>
    <p:sldId id="268" r:id="rId13"/>
    <p:sldId id="269" r:id="rId14"/>
    <p:sldId id="270" r:id="rId15"/>
  </p:sldIdLst>
  <p:sldSz cx="9144000" cy="5143500" type="screen16x9"/>
  <p:notesSz cx="6858000" cy="9144000"/>
  <p:defaultTextStyle>
    <a:defPPr>
      <a:defRPr lang="zh-CN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337" autoAdjust="0"/>
  </p:normalViewPr>
  <p:slideViewPr>
    <p:cSldViewPr snapToGrid="0" showGuides="1">
      <p:cViewPr varScale="1">
        <p:scale>
          <a:sx n="105" d="100"/>
          <a:sy n="105" d="100"/>
        </p:scale>
        <p:origin x="830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66E8-DCBF-4434-8BF3-18D8CC239B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12039-E9AC-495E-829E-E5892CCD1C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14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94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80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271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12039-E9AC-495E-829E-E5892CCD1CF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97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83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61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28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173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89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114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49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915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2346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794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84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36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83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3497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8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64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016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31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81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87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45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2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36CB-31C4-4992-AB19-CDDC9010E042}" type="datetimeFigureOut">
              <a:rPr lang="zh-CN" altLang="en-US" smtClean="0"/>
              <a:pPr/>
              <a:t>2016/11/7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A657-080E-4201-9955-EFBBE4978F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59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0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tiff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tiff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5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/>
        </p:blipFill>
        <p:spPr>
          <a:xfrm>
            <a:off x="1733938" y="563152"/>
            <a:ext cx="4017196" cy="4017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4159" y="857434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88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732" y="2648898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腾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860" y="1951015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图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57" y="3753548"/>
            <a:ext cx="408377" cy="4219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17401" y="3264505"/>
            <a:ext cx="1292662" cy="1038838"/>
            <a:chOff x="6025459" y="3174250"/>
            <a:chExt cx="1292662" cy="1038838"/>
          </a:xfrm>
        </p:grpSpPr>
        <p:sp>
          <p:nvSpPr>
            <p:cNvPr id="10" name="矩形 9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337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939268" y="1509963"/>
            <a:ext cx="1265465" cy="2123574"/>
            <a:chOff x="4050540" y="1387270"/>
            <a:chExt cx="1265465" cy="2123574"/>
          </a:xfrm>
        </p:grpSpPr>
        <p:sp>
          <p:nvSpPr>
            <p:cNvPr id="5" name="文本框 4"/>
            <p:cNvSpPr txBox="1"/>
            <p:nvPr/>
          </p:nvSpPr>
          <p:spPr>
            <a:xfrm>
              <a:off x="4275614" y="1608500"/>
              <a:ext cx="815316" cy="17543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谢谢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3" y="3266022"/>
            <a:ext cx="233954" cy="2417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/>
        </p:blipFill>
        <p:spPr>
          <a:xfrm>
            <a:off x="6030827" y="-343601"/>
            <a:ext cx="5187280" cy="518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34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3611142" y="1554223"/>
            <a:ext cx="2175633" cy="2035054"/>
            <a:chOff x="3010977" y="1554223"/>
            <a:chExt cx="2175633" cy="2035054"/>
          </a:xfrm>
        </p:grpSpPr>
        <p:grpSp>
          <p:nvGrpSpPr>
            <p:cNvPr id="15" name="组合 14"/>
            <p:cNvGrpSpPr/>
            <p:nvPr/>
          </p:nvGrpSpPr>
          <p:grpSpPr>
            <a:xfrm>
              <a:off x="3957390" y="1554223"/>
              <a:ext cx="1229220" cy="2035054"/>
              <a:chOff x="4320684" y="1586918"/>
              <a:chExt cx="1229220" cy="2035054"/>
            </a:xfrm>
          </p:grpSpPr>
          <p:pic>
            <p:nvPicPr>
              <p:cNvPr id="7" name="图片 6"/>
              <p:cNvPicPr preferRelativeResize="0">
                <a:picLocks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92623" y="1586918"/>
                <a:ext cx="757281" cy="757281"/>
              </a:xfrm>
              <a:prstGeom prst="ellips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矩形 10"/>
              <p:cNvSpPr/>
              <p:nvPr/>
            </p:nvSpPr>
            <p:spPr>
              <a:xfrm>
                <a:off x="4320684" y="1586918"/>
                <a:ext cx="461665" cy="203505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【</a:t>
                </a:r>
                <a:r>
                  <a:rPr lang="zh-CN" alt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秀在屏幕，让演示更出彩</a:t>
                </a: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】</a:t>
                </a:r>
                <a:endPara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010977" y="2250039"/>
              <a:ext cx="946413" cy="1236400"/>
              <a:chOff x="6371708" y="3174250"/>
              <a:chExt cx="946413" cy="12364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371708" y="3185242"/>
                <a:ext cx="946413" cy="1225408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锐旗设计为您的专属定制。请联系</a:t>
                </a:r>
                <a:r>
                  <a:rPr lang="en-US" altLang="zh-CN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QQ-106958822</a:t>
                </a:r>
                <a:endPara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6441206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692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33658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205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00825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55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81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786240" y="2592064"/>
            <a:ext cx="1292662" cy="1038838"/>
            <a:chOff x="6025459" y="3174250"/>
            <a:chExt cx="1292662" cy="1038838"/>
          </a:xfrm>
        </p:grpSpPr>
        <p:sp>
          <p:nvSpPr>
            <p:cNvPr id="16" name="矩形 15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37"/>
          <p:cNvSpPr>
            <a:spLocks noEditPoints="1"/>
          </p:cNvSpPr>
          <p:nvPr/>
        </p:nvSpPr>
        <p:spPr bwMode="auto">
          <a:xfrm rot="18947338">
            <a:off x="4371360" y="677588"/>
            <a:ext cx="3465997" cy="3407050"/>
          </a:xfrm>
          <a:custGeom>
            <a:avLst/>
            <a:gdLst>
              <a:gd name="T0" fmla="*/ 79 w 316"/>
              <a:gd name="T1" fmla="*/ 6 h 310"/>
              <a:gd name="T2" fmla="*/ 266 w 316"/>
              <a:gd name="T3" fmla="*/ 66 h 310"/>
              <a:gd name="T4" fmla="*/ 238 w 316"/>
              <a:gd name="T5" fmla="*/ 18 h 310"/>
              <a:gd name="T6" fmla="*/ 287 w 316"/>
              <a:gd name="T7" fmla="*/ 43 h 310"/>
              <a:gd name="T8" fmla="*/ 287 w 316"/>
              <a:gd name="T9" fmla="*/ 59 h 310"/>
              <a:gd name="T10" fmla="*/ 96 w 316"/>
              <a:gd name="T11" fmla="*/ 13 h 310"/>
              <a:gd name="T12" fmla="*/ 66 w 316"/>
              <a:gd name="T13" fmla="*/ 23 h 310"/>
              <a:gd name="T14" fmla="*/ 31 w 316"/>
              <a:gd name="T15" fmla="*/ 35 h 310"/>
              <a:gd name="T16" fmla="*/ 19 w 316"/>
              <a:gd name="T17" fmla="*/ 131 h 310"/>
              <a:gd name="T18" fmla="*/ 32 w 316"/>
              <a:gd name="T19" fmla="*/ 24 h 310"/>
              <a:gd name="T20" fmla="*/ 273 w 316"/>
              <a:gd name="T21" fmla="*/ 23 h 310"/>
              <a:gd name="T22" fmla="*/ 9 w 316"/>
              <a:gd name="T23" fmla="*/ 22 h 310"/>
              <a:gd name="T24" fmla="*/ 264 w 316"/>
              <a:gd name="T25" fmla="*/ 36 h 310"/>
              <a:gd name="T26" fmla="*/ 272 w 316"/>
              <a:gd name="T27" fmla="*/ 141 h 310"/>
              <a:gd name="T28" fmla="*/ 272 w 316"/>
              <a:gd name="T29" fmla="*/ 147 h 310"/>
              <a:gd name="T30" fmla="*/ 273 w 316"/>
              <a:gd name="T31" fmla="*/ 54 h 310"/>
              <a:gd name="T32" fmla="*/ 144 w 316"/>
              <a:gd name="T33" fmla="*/ 255 h 310"/>
              <a:gd name="T34" fmla="*/ 27 w 316"/>
              <a:gd name="T35" fmla="*/ 84 h 310"/>
              <a:gd name="T36" fmla="*/ 177 w 316"/>
              <a:gd name="T37" fmla="*/ 68 h 310"/>
              <a:gd name="T38" fmla="*/ 105 w 316"/>
              <a:gd name="T39" fmla="*/ 79 h 310"/>
              <a:gd name="T40" fmla="*/ 26 w 316"/>
              <a:gd name="T41" fmla="*/ 71 h 310"/>
              <a:gd name="T42" fmla="*/ 194 w 316"/>
              <a:gd name="T43" fmla="*/ 106 h 310"/>
              <a:gd name="T44" fmla="*/ 112 w 316"/>
              <a:gd name="T45" fmla="*/ 80 h 310"/>
              <a:gd name="T46" fmla="*/ 176 w 316"/>
              <a:gd name="T47" fmla="*/ 118 h 310"/>
              <a:gd name="T48" fmla="*/ 140 w 316"/>
              <a:gd name="T49" fmla="*/ 99 h 310"/>
              <a:gd name="T50" fmla="*/ 81 w 316"/>
              <a:gd name="T51" fmla="*/ 93 h 310"/>
              <a:gd name="T52" fmla="*/ 144 w 316"/>
              <a:gd name="T53" fmla="*/ 115 h 310"/>
              <a:gd name="T54" fmla="*/ 221 w 316"/>
              <a:gd name="T55" fmla="*/ 159 h 310"/>
              <a:gd name="T56" fmla="*/ 171 w 316"/>
              <a:gd name="T57" fmla="*/ 207 h 310"/>
              <a:gd name="T58" fmla="*/ 143 w 316"/>
              <a:gd name="T59" fmla="*/ 123 h 310"/>
              <a:gd name="T60" fmla="*/ 112 w 316"/>
              <a:gd name="T61" fmla="*/ 190 h 310"/>
              <a:gd name="T62" fmla="*/ 236 w 316"/>
              <a:gd name="T63" fmla="*/ 154 h 310"/>
              <a:gd name="T64" fmla="*/ 256 w 316"/>
              <a:gd name="T65" fmla="*/ 148 h 310"/>
              <a:gd name="T66" fmla="*/ 197 w 316"/>
              <a:gd name="T67" fmla="*/ 125 h 310"/>
              <a:gd name="T68" fmla="*/ 116 w 316"/>
              <a:gd name="T69" fmla="*/ 175 h 310"/>
              <a:gd name="T70" fmla="*/ 214 w 316"/>
              <a:gd name="T71" fmla="*/ 152 h 310"/>
              <a:gd name="T72" fmla="*/ 157 w 316"/>
              <a:gd name="T73" fmla="*/ 153 h 310"/>
              <a:gd name="T74" fmla="*/ 167 w 316"/>
              <a:gd name="T75" fmla="*/ 304 h 310"/>
              <a:gd name="T76" fmla="*/ 252 w 316"/>
              <a:gd name="T77" fmla="*/ 163 h 310"/>
              <a:gd name="T78" fmla="*/ 7 w 316"/>
              <a:gd name="T79" fmla="*/ 283 h 310"/>
              <a:gd name="T80" fmla="*/ 303 w 316"/>
              <a:gd name="T81" fmla="*/ 257 h 310"/>
              <a:gd name="T82" fmla="*/ 222 w 316"/>
              <a:gd name="T83" fmla="*/ 293 h 310"/>
              <a:gd name="T84" fmla="*/ 288 w 316"/>
              <a:gd name="T85" fmla="*/ 215 h 310"/>
              <a:gd name="T86" fmla="*/ 58 w 316"/>
              <a:gd name="T87" fmla="*/ 276 h 310"/>
              <a:gd name="T88" fmla="*/ 50 w 316"/>
              <a:gd name="T89" fmla="*/ 286 h 310"/>
              <a:gd name="T90" fmla="*/ 14 w 316"/>
              <a:gd name="T91" fmla="*/ 208 h 310"/>
              <a:gd name="T92" fmla="*/ 306 w 316"/>
              <a:gd name="T93" fmla="*/ 224 h 310"/>
              <a:gd name="T94" fmla="*/ 79 w 316"/>
              <a:gd name="T95" fmla="*/ 172 h 310"/>
              <a:gd name="T96" fmla="*/ 144 w 316"/>
              <a:gd name="T97" fmla="*/ 191 h 310"/>
              <a:gd name="T98" fmla="*/ 175 w 316"/>
              <a:gd name="T99" fmla="*/ 211 h 310"/>
              <a:gd name="T100" fmla="*/ 231 w 316"/>
              <a:gd name="T101" fmla="*/ 210 h 310"/>
              <a:gd name="T102" fmla="*/ 126 w 316"/>
              <a:gd name="T103" fmla="*/ 207 h 310"/>
              <a:gd name="T104" fmla="*/ 278 w 316"/>
              <a:gd name="T105" fmla="*/ 235 h 310"/>
              <a:gd name="T106" fmla="*/ 295 w 316"/>
              <a:gd name="T107" fmla="*/ 248 h 310"/>
              <a:gd name="T108" fmla="*/ 113 w 316"/>
              <a:gd name="T109" fmla="*/ 238 h 310"/>
              <a:gd name="T110" fmla="*/ 308 w 316"/>
              <a:gd name="T111" fmla="*/ 237 h 310"/>
              <a:gd name="T112" fmla="*/ 151 w 316"/>
              <a:gd name="T113" fmla="*/ 253 h 310"/>
              <a:gd name="T114" fmla="*/ 148 w 316"/>
              <a:gd name="T115" fmla="*/ 252 h 310"/>
              <a:gd name="T116" fmla="*/ 265 w 316"/>
              <a:gd name="T117" fmla="*/ 264 h 310"/>
              <a:gd name="T118" fmla="*/ 12 w 316"/>
              <a:gd name="T119" fmla="*/ 290 h 310"/>
              <a:gd name="T120" fmla="*/ 50 w 316"/>
              <a:gd name="T121" fmla="*/ 268 h 310"/>
              <a:gd name="T122" fmla="*/ 247 w 316"/>
              <a:gd name="T123" fmla="*/ 298 h 310"/>
              <a:gd name="T124" fmla="*/ 125 w 316"/>
              <a:gd name="T125" fmla="*/ 30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0">
                <a:moveTo>
                  <a:pt x="151" y="5"/>
                </a:moveTo>
                <a:cubicBezTo>
                  <a:pt x="143" y="6"/>
                  <a:pt x="141" y="17"/>
                  <a:pt x="134" y="21"/>
                </a:cubicBezTo>
                <a:cubicBezTo>
                  <a:pt x="129" y="23"/>
                  <a:pt x="122" y="22"/>
                  <a:pt x="116" y="21"/>
                </a:cubicBezTo>
                <a:cubicBezTo>
                  <a:pt x="111" y="22"/>
                  <a:pt x="109" y="27"/>
                  <a:pt x="104" y="28"/>
                </a:cubicBezTo>
                <a:cubicBezTo>
                  <a:pt x="102" y="29"/>
                  <a:pt x="100" y="29"/>
                  <a:pt x="98" y="28"/>
                </a:cubicBezTo>
                <a:cubicBezTo>
                  <a:pt x="96" y="34"/>
                  <a:pt x="89" y="37"/>
                  <a:pt x="84" y="39"/>
                </a:cubicBezTo>
                <a:cubicBezTo>
                  <a:pt x="81" y="45"/>
                  <a:pt x="75" y="49"/>
                  <a:pt x="68" y="50"/>
                </a:cubicBezTo>
                <a:cubicBezTo>
                  <a:pt x="67" y="49"/>
                  <a:pt x="66" y="49"/>
                  <a:pt x="65" y="50"/>
                </a:cubicBezTo>
                <a:cubicBezTo>
                  <a:pt x="62" y="51"/>
                  <a:pt x="65" y="54"/>
                  <a:pt x="64" y="56"/>
                </a:cubicBezTo>
                <a:cubicBezTo>
                  <a:pt x="64" y="61"/>
                  <a:pt x="59" y="64"/>
                  <a:pt x="55" y="66"/>
                </a:cubicBezTo>
                <a:cubicBezTo>
                  <a:pt x="52" y="67"/>
                  <a:pt x="52" y="67"/>
                  <a:pt x="52" y="67"/>
                </a:cubicBezTo>
                <a:cubicBezTo>
                  <a:pt x="48" y="72"/>
                  <a:pt x="48" y="72"/>
                  <a:pt x="48" y="72"/>
                </a:cubicBezTo>
                <a:cubicBezTo>
                  <a:pt x="43" y="74"/>
                  <a:pt x="45" y="80"/>
                  <a:pt x="41" y="83"/>
                </a:cubicBezTo>
                <a:cubicBezTo>
                  <a:pt x="38" y="86"/>
                  <a:pt x="35" y="87"/>
                  <a:pt x="31" y="88"/>
                </a:cubicBezTo>
                <a:cubicBezTo>
                  <a:pt x="31" y="91"/>
                  <a:pt x="30" y="94"/>
                  <a:pt x="28" y="96"/>
                </a:cubicBezTo>
                <a:cubicBezTo>
                  <a:pt x="27" y="97"/>
                  <a:pt x="25" y="98"/>
                  <a:pt x="24" y="99"/>
                </a:cubicBezTo>
                <a:cubicBezTo>
                  <a:pt x="26" y="105"/>
                  <a:pt x="26" y="113"/>
                  <a:pt x="21" y="118"/>
                </a:cubicBezTo>
                <a:cubicBezTo>
                  <a:pt x="18" y="121"/>
                  <a:pt x="20" y="125"/>
                  <a:pt x="20" y="129"/>
                </a:cubicBezTo>
                <a:cubicBezTo>
                  <a:pt x="20" y="135"/>
                  <a:pt x="19" y="141"/>
                  <a:pt x="15" y="145"/>
                </a:cubicBezTo>
                <a:cubicBezTo>
                  <a:pt x="12" y="147"/>
                  <a:pt x="7" y="146"/>
                  <a:pt x="6" y="151"/>
                </a:cubicBezTo>
                <a:cubicBezTo>
                  <a:pt x="6" y="151"/>
                  <a:pt x="5" y="152"/>
                  <a:pt x="5" y="152"/>
                </a:cubicBezTo>
                <a:cubicBezTo>
                  <a:pt x="4" y="152"/>
                  <a:pt x="4" y="151"/>
                  <a:pt x="4" y="151"/>
                </a:cubicBezTo>
                <a:cubicBezTo>
                  <a:pt x="0" y="146"/>
                  <a:pt x="6" y="142"/>
                  <a:pt x="5" y="136"/>
                </a:cubicBezTo>
                <a:cubicBezTo>
                  <a:pt x="4" y="129"/>
                  <a:pt x="0" y="123"/>
                  <a:pt x="1" y="115"/>
                </a:cubicBezTo>
                <a:cubicBezTo>
                  <a:pt x="1" y="111"/>
                  <a:pt x="3" y="107"/>
                  <a:pt x="5" y="104"/>
                </a:cubicBezTo>
                <a:cubicBezTo>
                  <a:pt x="4" y="101"/>
                  <a:pt x="1" y="98"/>
                  <a:pt x="1" y="94"/>
                </a:cubicBezTo>
                <a:cubicBezTo>
                  <a:pt x="1" y="89"/>
                  <a:pt x="3" y="85"/>
                  <a:pt x="6" y="81"/>
                </a:cubicBezTo>
                <a:cubicBezTo>
                  <a:pt x="6" y="79"/>
                  <a:pt x="4" y="79"/>
                  <a:pt x="4" y="77"/>
                </a:cubicBezTo>
                <a:cubicBezTo>
                  <a:pt x="1" y="73"/>
                  <a:pt x="0" y="68"/>
                  <a:pt x="2" y="63"/>
                </a:cubicBezTo>
                <a:cubicBezTo>
                  <a:pt x="3" y="59"/>
                  <a:pt x="5" y="56"/>
                  <a:pt x="8" y="54"/>
                </a:cubicBezTo>
                <a:cubicBezTo>
                  <a:pt x="8" y="52"/>
                  <a:pt x="6" y="50"/>
                  <a:pt x="5" y="49"/>
                </a:cubicBezTo>
                <a:cubicBezTo>
                  <a:pt x="1" y="42"/>
                  <a:pt x="3" y="34"/>
                  <a:pt x="6" y="28"/>
                </a:cubicBezTo>
                <a:cubicBezTo>
                  <a:pt x="5" y="25"/>
                  <a:pt x="3" y="23"/>
                  <a:pt x="4" y="19"/>
                </a:cubicBezTo>
                <a:cubicBezTo>
                  <a:pt x="3" y="15"/>
                  <a:pt x="7" y="12"/>
                  <a:pt x="10" y="9"/>
                </a:cubicBezTo>
                <a:cubicBezTo>
                  <a:pt x="14" y="6"/>
                  <a:pt x="18" y="8"/>
                  <a:pt x="22" y="8"/>
                </a:cubicBezTo>
                <a:cubicBezTo>
                  <a:pt x="24" y="8"/>
                  <a:pt x="25" y="11"/>
                  <a:pt x="27" y="9"/>
                </a:cubicBezTo>
                <a:cubicBezTo>
                  <a:pt x="30" y="7"/>
                  <a:pt x="33" y="6"/>
                  <a:pt x="36" y="5"/>
                </a:cubicBezTo>
                <a:cubicBezTo>
                  <a:pt x="41" y="4"/>
                  <a:pt x="47" y="6"/>
                  <a:pt x="51" y="10"/>
                </a:cubicBezTo>
                <a:cubicBezTo>
                  <a:pt x="57" y="6"/>
                  <a:pt x="64" y="2"/>
                  <a:pt x="72" y="5"/>
                </a:cubicBezTo>
                <a:cubicBezTo>
                  <a:pt x="74" y="5"/>
                  <a:pt x="77" y="9"/>
                  <a:pt x="79" y="6"/>
                </a:cubicBezTo>
                <a:cubicBezTo>
                  <a:pt x="84" y="4"/>
                  <a:pt x="88" y="2"/>
                  <a:pt x="93" y="3"/>
                </a:cubicBezTo>
                <a:cubicBezTo>
                  <a:pt x="105" y="5"/>
                  <a:pt x="105" y="5"/>
                  <a:pt x="105" y="5"/>
                </a:cubicBezTo>
                <a:cubicBezTo>
                  <a:pt x="109" y="0"/>
                  <a:pt x="117" y="0"/>
                  <a:pt x="123" y="1"/>
                </a:cubicBezTo>
                <a:cubicBezTo>
                  <a:pt x="127" y="3"/>
                  <a:pt x="132" y="7"/>
                  <a:pt x="138" y="4"/>
                </a:cubicBezTo>
                <a:cubicBezTo>
                  <a:pt x="140" y="2"/>
                  <a:pt x="143" y="1"/>
                  <a:pt x="146" y="0"/>
                </a:cubicBezTo>
                <a:cubicBezTo>
                  <a:pt x="148" y="1"/>
                  <a:pt x="151" y="2"/>
                  <a:pt x="151" y="5"/>
                </a:cubicBezTo>
                <a:close/>
                <a:moveTo>
                  <a:pt x="209" y="6"/>
                </a:moveTo>
                <a:cubicBezTo>
                  <a:pt x="213" y="8"/>
                  <a:pt x="215" y="3"/>
                  <a:pt x="218" y="3"/>
                </a:cubicBezTo>
                <a:cubicBezTo>
                  <a:pt x="222" y="0"/>
                  <a:pt x="227" y="3"/>
                  <a:pt x="231" y="5"/>
                </a:cubicBezTo>
                <a:cubicBezTo>
                  <a:pt x="234" y="5"/>
                  <a:pt x="237" y="6"/>
                  <a:pt x="239" y="8"/>
                </a:cubicBezTo>
                <a:cubicBezTo>
                  <a:pt x="242" y="8"/>
                  <a:pt x="244" y="5"/>
                  <a:pt x="246" y="5"/>
                </a:cubicBezTo>
                <a:cubicBezTo>
                  <a:pt x="253" y="4"/>
                  <a:pt x="259" y="6"/>
                  <a:pt x="263" y="10"/>
                </a:cubicBezTo>
                <a:cubicBezTo>
                  <a:pt x="266" y="7"/>
                  <a:pt x="270" y="4"/>
                  <a:pt x="275" y="4"/>
                </a:cubicBezTo>
                <a:cubicBezTo>
                  <a:pt x="279" y="4"/>
                  <a:pt x="283" y="6"/>
                  <a:pt x="287" y="8"/>
                </a:cubicBezTo>
                <a:cubicBezTo>
                  <a:pt x="289" y="9"/>
                  <a:pt x="290" y="7"/>
                  <a:pt x="292" y="7"/>
                </a:cubicBezTo>
                <a:cubicBezTo>
                  <a:pt x="297" y="6"/>
                  <a:pt x="301" y="6"/>
                  <a:pt x="305" y="8"/>
                </a:cubicBezTo>
                <a:cubicBezTo>
                  <a:pt x="309" y="12"/>
                  <a:pt x="311" y="16"/>
                  <a:pt x="311" y="21"/>
                </a:cubicBezTo>
                <a:cubicBezTo>
                  <a:pt x="311" y="24"/>
                  <a:pt x="307" y="27"/>
                  <a:pt x="310" y="30"/>
                </a:cubicBezTo>
                <a:cubicBezTo>
                  <a:pt x="313" y="35"/>
                  <a:pt x="314" y="43"/>
                  <a:pt x="311" y="50"/>
                </a:cubicBezTo>
                <a:cubicBezTo>
                  <a:pt x="311" y="51"/>
                  <a:pt x="309" y="52"/>
                  <a:pt x="308" y="53"/>
                </a:cubicBezTo>
                <a:cubicBezTo>
                  <a:pt x="309" y="57"/>
                  <a:pt x="312" y="59"/>
                  <a:pt x="313" y="62"/>
                </a:cubicBezTo>
                <a:cubicBezTo>
                  <a:pt x="314" y="68"/>
                  <a:pt x="312" y="73"/>
                  <a:pt x="308" y="77"/>
                </a:cubicBezTo>
                <a:cubicBezTo>
                  <a:pt x="309" y="79"/>
                  <a:pt x="311" y="80"/>
                  <a:pt x="311" y="81"/>
                </a:cubicBezTo>
                <a:cubicBezTo>
                  <a:pt x="315" y="86"/>
                  <a:pt x="315" y="93"/>
                  <a:pt x="313" y="98"/>
                </a:cubicBezTo>
                <a:cubicBezTo>
                  <a:pt x="312" y="99"/>
                  <a:pt x="312" y="100"/>
                  <a:pt x="312" y="101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312" y="102"/>
                  <a:pt x="313" y="104"/>
                  <a:pt x="313" y="105"/>
                </a:cubicBezTo>
                <a:cubicBezTo>
                  <a:pt x="314" y="109"/>
                  <a:pt x="315" y="115"/>
                  <a:pt x="313" y="119"/>
                </a:cubicBezTo>
                <a:cubicBezTo>
                  <a:pt x="311" y="123"/>
                  <a:pt x="310" y="127"/>
                  <a:pt x="310" y="132"/>
                </a:cubicBezTo>
                <a:cubicBezTo>
                  <a:pt x="311" y="135"/>
                  <a:pt x="314" y="138"/>
                  <a:pt x="315" y="141"/>
                </a:cubicBezTo>
                <a:cubicBezTo>
                  <a:pt x="314" y="144"/>
                  <a:pt x="316" y="148"/>
                  <a:pt x="313" y="149"/>
                </a:cubicBezTo>
                <a:cubicBezTo>
                  <a:pt x="311" y="147"/>
                  <a:pt x="309" y="144"/>
                  <a:pt x="305" y="144"/>
                </a:cubicBezTo>
                <a:cubicBezTo>
                  <a:pt x="301" y="141"/>
                  <a:pt x="296" y="137"/>
                  <a:pt x="296" y="131"/>
                </a:cubicBezTo>
                <a:cubicBezTo>
                  <a:pt x="297" y="123"/>
                  <a:pt x="299" y="115"/>
                  <a:pt x="294" y="109"/>
                </a:cubicBezTo>
                <a:cubicBezTo>
                  <a:pt x="291" y="106"/>
                  <a:pt x="289" y="103"/>
                  <a:pt x="289" y="99"/>
                </a:cubicBezTo>
                <a:cubicBezTo>
                  <a:pt x="286" y="98"/>
                  <a:pt x="284" y="95"/>
                  <a:pt x="282" y="92"/>
                </a:cubicBezTo>
                <a:cubicBezTo>
                  <a:pt x="281" y="91"/>
                  <a:pt x="283" y="86"/>
                  <a:pt x="279" y="86"/>
                </a:cubicBezTo>
                <a:cubicBezTo>
                  <a:pt x="274" y="86"/>
                  <a:pt x="271" y="82"/>
                  <a:pt x="269" y="78"/>
                </a:cubicBezTo>
                <a:cubicBezTo>
                  <a:pt x="268" y="75"/>
                  <a:pt x="267" y="72"/>
                  <a:pt x="268" y="69"/>
                </a:cubicBezTo>
                <a:cubicBezTo>
                  <a:pt x="268" y="68"/>
                  <a:pt x="267" y="67"/>
                  <a:pt x="266" y="66"/>
                </a:cubicBezTo>
                <a:cubicBezTo>
                  <a:pt x="262" y="67"/>
                  <a:pt x="258" y="65"/>
                  <a:pt x="256" y="62"/>
                </a:cubicBezTo>
                <a:cubicBezTo>
                  <a:pt x="254" y="60"/>
                  <a:pt x="253" y="57"/>
                  <a:pt x="253" y="55"/>
                </a:cubicBezTo>
                <a:cubicBezTo>
                  <a:pt x="251" y="53"/>
                  <a:pt x="248" y="51"/>
                  <a:pt x="247" y="48"/>
                </a:cubicBezTo>
                <a:cubicBezTo>
                  <a:pt x="246" y="48"/>
                  <a:pt x="245" y="48"/>
                  <a:pt x="243" y="48"/>
                </a:cubicBezTo>
                <a:cubicBezTo>
                  <a:pt x="240" y="47"/>
                  <a:pt x="237" y="46"/>
                  <a:pt x="234" y="44"/>
                </a:cubicBezTo>
                <a:cubicBezTo>
                  <a:pt x="232" y="41"/>
                  <a:pt x="230" y="38"/>
                  <a:pt x="229" y="35"/>
                </a:cubicBezTo>
                <a:cubicBezTo>
                  <a:pt x="228" y="34"/>
                  <a:pt x="226" y="34"/>
                  <a:pt x="225" y="33"/>
                </a:cubicBezTo>
                <a:cubicBezTo>
                  <a:pt x="222" y="33"/>
                  <a:pt x="220" y="31"/>
                  <a:pt x="218" y="28"/>
                </a:cubicBezTo>
                <a:cubicBezTo>
                  <a:pt x="217" y="28"/>
                  <a:pt x="215" y="29"/>
                  <a:pt x="213" y="29"/>
                </a:cubicBezTo>
                <a:cubicBezTo>
                  <a:pt x="205" y="31"/>
                  <a:pt x="199" y="25"/>
                  <a:pt x="192" y="22"/>
                </a:cubicBezTo>
                <a:cubicBezTo>
                  <a:pt x="189" y="20"/>
                  <a:pt x="185" y="24"/>
                  <a:pt x="182" y="22"/>
                </a:cubicBezTo>
                <a:cubicBezTo>
                  <a:pt x="181" y="22"/>
                  <a:pt x="180" y="20"/>
                  <a:pt x="179" y="21"/>
                </a:cubicBezTo>
                <a:cubicBezTo>
                  <a:pt x="173" y="19"/>
                  <a:pt x="169" y="13"/>
                  <a:pt x="166" y="8"/>
                </a:cubicBezTo>
                <a:cubicBezTo>
                  <a:pt x="165" y="6"/>
                  <a:pt x="161" y="8"/>
                  <a:pt x="162" y="5"/>
                </a:cubicBezTo>
                <a:cubicBezTo>
                  <a:pt x="166" y="3"/>
                  <a:pt x="171" y="1"/>
                  <a:pt x="175" y="4"/>
                </a:cubicBezTo>
                <a:cubicBezTo>
                  <a:pt x="181" y="9"/>
                  <a:pt x="188" y="3"/>
                  <a:pt x="194" y="1"/>
                </a:cubicBezTo>
                <a:cubicBezTo>
                  <a:pt x="199" y="1"/>
                  <a:pt x="205" y="2"/>
                  <a:pt x="209" y="6"/>
                </a:cubicBezTo>
                <a:close/>
                <a:moveTo>
                  <a:pt x="136" y="6"/>
                </a:moveTo>
                <a:cubicBezTo>
                  <a:pt x="140" y="4"/>
                  <a:pt x="144" y="2"/>
                  <a:pt x="148" y="3"/>
                </a:cubicBezTo>
                <a:cubicBezTo>
                  <a:pt x="148" y="4"/>
                  <a:pt x="148" y="4"/>
                  <a:pt x="148" y="5"/>
                </a:cubicBezTo>
                <a:cubicBezTo>
                  <a:pt x="145" y="5"/>
                  <a:pt x="143" y="8"/>
                  <a:pt x="141" y="10"/>
                </a:cubicBezTo>
                <a:cubicBezTo>
                  <a:pt x="138" y="16"/>
                  <a:pt x="132" y="21"/>
                  <a:pt x="125" y="21"/>
                </a:cubicBezTo>
                <a:cubicBezTo>
                  <a:pt x="122" y="21"/>
                  <a:pt x="119" y="20"/>
                  <a:pt x="116" y="19"/>
                </a:cubicBezTo>
                <a:cubicBezTo>
                  <a:pt x="110" y="19"/>
                  <a:pt x="108" y="26"/>
                  <a:pt x="103" y="27"/>
                </a:cubicBezTo>
                <a:cubicBezTo>
                  <a:pt x="101" y="26"/>
                  <a:pt x="99" y="28"/>
                  <a:pt x="99" y="26"/>
                </a:cubicBezTo>
                <a:cubicBezTo>
                  <a:pt x="99" y="22"/>
                  <a:pt x="99" y="18"/>
                  <a:pt x="96" y="16"/>
                </a:cubicBezTo>
                <a:cubicBezTo>
                  <a:pt x="92" y="13"/>
                  <a:pt x="87" y="13"/>
                  <a:pt x="83" y="14"/>
                </a:cubicBezTo>
                <a:cubicBezTo>
                  <a:pt x="82" y="14"/>
                  <a:pt x="81" y="15"/>
                  <a:pt x="80" y="15"/>
                </a:cubicBezTo>
                <a:cubicBezTo>
                  <a:pt x="80" y="13"/>
                  <a:pt x="80" y="11"/>
                  <a:pt x="79" y="9"/>
                </a:cubicBezTo>
                <a:cubicBezTo>
                  <a:pt x="79" y="8"/>
                  <a:pt x="80" y="9"/>
                  <a:pt x="80" y="8"/>
                </a:cubicBezTo>
                <a:cubicBezTo>
                  <a:pt x="86" y="4"/>
                  <a:pt x="94" y="4"/>
                  <a:pt x="100" y="6"/>
                </a:cubicBezTo>
                <a:cubicBezTo>
                  <a:pt x="102" y="6"/>
                  <a:pt x="104" y="8"/>
                  <a:pt x="106" y="6"/>
                </a:cubicBezTo>
                <a:cubicBezTo>
                  <a:pt x="110" y="3"/>
                  <a:pt x="115" y="1"/>
                  <a:pt x="120" y="3"/>
                </a:cubicBezTo>
                <a:cubicBezTo>
                  <a:pt x="124" y="4"/>
                  <a:pt x="127" y="6"/>
                  <a:pt x="131" y="7"/>
                </a:cubicBezTo>
                <a:cubicBezTo>
                  <a:pt x="133" y="6"/>
                  <a:pt x="135" y="7"/>
                  <a:pt x="136" y="6"/>
                </a:cubicBezTo>
                <a:close/>
                <a:moveTo>
                  <a:pt x="210" y="9"/>
                </a:moveTo>
                <a:cubicBezTo>
                  <a:pt x="214" y="10"/>
                  <a:pt x="216" y="5"/>
                  <a:pt x="219" y="5"/>
                </a:cubicBezTo>
                <a:cubicBezTo>
                  <a:pt x="223" y="2"/>
                  <a:pt x="226" y="5"/>
                  <a:pt x="230" y="6"/>
                </a:cubicBezTo>
                <a:cubicBezTo>
                  <a:pt x="231" y="8"/>
                  <a:pt x="235" y="7"/>
                  <a:pt x="237" y="9"/>
                </a:cubicBezTo>
                <a:cubicBezTo>
                  <a:pt x="240" y="11"/>
                  <a:pt x="237" y="15"/>
                  <a:pt x="238" y="18"/>
                </a:cubicBezTo>
                <a:cubicBezTo>
                  <a:pt x="239" y="21"/>
                  <a:pt x="241" y="23"/>
                  <a:pt x="243" y="25"/>
                </a:cubicBezTo>
                <a:cubicBezTo>
                  <a:pt x="246" y="26"/>
                  <a:pt x="250" y="27"/>
                  <a:pt x="252" y="24"/>
                </a:cubicBezTo>
                <a:cubicBezTo>
                  <a:pt x="253" y="24"/>
                  <a:pt x="253" y="22"/>
                  <a:pt x="252" y="22"/>
                </a:cubicBezTo>
                <a:cubicBezTo>
                  <a:pt x="252" y="21"/>
                  <a:pt x="250" y="20"/>
                  <a:pt x="249" y="21"/>
                </a:cubicBezTo>
                <a:cubicBezTo>
                  <a:pt x="248" y="22"/>
                  <a:pt x="249" y="22"/>
                  <a:pt x="249" y="23"/>
                </a:cubicBezTo>
                <a:cubicBezTo>
                  <a:pt x="247" y="24"/>
                  <a:pt x="244" y="24"/>
                  <a:pt x="243" y="22"/>
                </a:cubicBezTo>
                <a:cubicBezTo>
                  <a:pt x="240" y="19"/>
                  <a:pt x="239" y="14"/>
                  <a:pt x="241" y="11"/>
                </a:cubicBezTo>
                <a:cubicBezTo>
                  <a:pt x="244" y="7"/>
                  <a:pt x="248" y="7"/>
                  <a:pt x="252" y="7"/>
                </a:cubicBezTo>
                <a:cubicBezTo>
                  <a:pt x="256" y="8"/>
                  <a:pt x="260" y="9"/>
                  <a:pt x="263" y="12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57" y="11"/>
                  <a:pt x="250" y="7"/>
                  <a:pt x="244" y="12"/>
                </a:cubicBezTo>
                <a:cubicBezTo>
                  <a:pt x="243" y="14"/>
                  <a:pt x="243" y="16"/>
                  <a:pt x="243" y="18"/>
                </a:cubicBezTo>
                <a:cubicBezTo>
                  <a:pt x="244" y="19"/>
                  <a:pt x="245" y="20"/>
                  <a:pt x="246" y="20"/>
                </a:cubicBezTo>
                <a:cubicBezTo>
                  <a:pt x="246" y="20"/>
                  <a:pt x="247" y="21"/>
                  <a:pt x="247" y="20"/>
                </a:cubicBezTo>
                <a:cubicBezTo>
                  <a:pt x="246" y="18"/>
                  <a:pt x="244" y="16"/>
                  <a:pt x="245" y="14"/>
                </a:cubicBezTo>
                <a:cubicBezTo>
                  <a:pt x="246" y="13"/>
                  <a:pt x="246" y="13"/>
                  <a:pt x="247" y="12"/>
                </a:cubicBezTo>
                <a:cubicBezTo>
                  <a:pt x="253" y="11"/>
                  <a:pt x="258" y="14"/>
                  <a:pt x="262" y="16"/>
                </a:cubicBezTo>
                <a:cubicBezTo>
                  <a:pt x="263" y="22"/>
                  <a:pt x="265" y="29"/>
                  <a:pt x="271" y="31"/>
                </a:cubicBezTo>
                <a:cubicBezTo>
                  <a:pt x="274" y="31"/>
                  <a:pt x="277" y="30"/>
                  <a:pt x="279" y="28"/>
                </a:cubicBezTo>
                <a:cubicBezTo>
                  <a:pt x="281" y="26"/>
                  <a:pt x="281" y="24"/>
                  <a:pt x="281" y="21"/>
                </a:cubicBezTo>
                <a:cubicBezTo>
                  <a:pt x="281" y="20"/>
                  <a:pt x="279" y="20"/>
                  <a:pt x="278" y="20"/>
                </a:cubicBezTo>
                <a:cubicBezTo>
                  <a:pt x="277" y="20"/>
                  <a:pt x="277" y="20"/>
                  <a:pt x="277" y="21"/>
                </a:cubicBezTo>
                <a:cubicBezTo>
                  <a:pt x="277" y="23"/>
                  <a:pt x="280" y="25"/>
                  <a:pt x="277" y="26"/>
                </a:cubicBezTo>
                <a:cubicBezTo>
                  <a:pt x="275" y="28"/>
                  <a:pt x="273" y="29"/>
                  <a:pt x="270" y="28"/>
                </a:cubicBezTo>
                <a:cubicBezTo>
                  <a:pt x="265" y="25"/>
                  <a:pt x="264" y="19"/>
                  <a:pt x="265" y="14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71" y="7"/>
                  <a:pt x="271" y="7"/>
                  <a:pt x="271" y="7"/>
                </a:cubicBezTo>
                <a:cubicBezTo>
                  <a:pt x="277" y="6"/>
                  <a:pt x="283" y="8"/>
                  <a:pt x="287" y="11"/>
                </a:cubicBezTo>
                <a:cubicBezTo>
                  <a:pt x="290" y="14"/>
                  <a:pt x="291" y="8"/>
                  <a:pt x="293" y="9"/>
                </a:cubicBezTo>
                <a:cubicBezTo>
                  <a:pt x="298" y="9"/>
                  <a:pt x="305" y="8"/>
                  <a:pt x="308" y="14"/>
                </a:cubicBezTo>
                <a:cubicBezTo>
                  <a:pt x="309" y="17"/>
                  <a:pt x="309" y="23"/>
                  <a:pt x="307" y="26"/>
                </a:cubicBezTo>
                <a:cubicBezTo>
                  <a:pt x="306" y="28"/>
                  <a:pt x="308" y="29"/>
                  <a:pt x="309" y="31"/>
                </a:cubicBezTo>
                <a:cubicBezTo>
                  <a:pt x="312" y="37"/>
                  <a:pt x="312" y="44"/>
                  <a:pt x="309" y="49"/>
                </a:cubicBezTo>
                <a:cubicBezTo>
                  <a:pt x="307" y="52"/>
                  <a:pt x="304" y="54"/>
                  <a:pt x="302" y="54"/>
                </a:cubicBezTo>
                <a:cubicBezTo>
                  <a:pt x="297" y="54"/>
                  <a:pt x="292" y="53"/>
                  <a:pt x="290" y="48"/>
                </a:cubicBezTo>
                <a:cubicBezTo>
                  <a:pt x="289" y="45"/>
                  <a:pt x="289" y="40"/>
                  <a:pt x="291" y="38"/>
                </a:cubicBezTo>
                <a:cubicBezTo>
                  <a:pt x="292" y="38"/>
                  <a:pt x="294" y="39"/>
                  <a:pt x="295" y="38"/>
                </a:cubicBezTo>
                <a:cubicBezTo>
                  <a:pt x="296" y="38"/>
                  <a:pt x="297" y="37"/>
                  <a:pt x="296" y="36"/>
                </a:cubicBezTo>
                <a:cubicBezTo>
                  <a:pt x="295" y="34"/>
                  <a:pt x="293" y="35"/>
                  <a:pt x="291" y="35"/>
                </a:cubicBezTo>
                <a:cubicBezTo>
                  <a:pt x="288" y="36"/>
                  <a:pt x="287" y="40"/>
                  <a:pt x="287" y="43"/>
                </a:cubicBezTo>
                <a:cubicBezTo>
                  <a:pt x="287" y="47"/>
                  <a:pt x="289" y="53"/>
                  <a:pt x="294" y="55"/>
                </a:cubicBezTo>
                <a:cubicBezTo>
                  <a:pt x="297" y="57"/>
                  <a:pt x="302" y="57"/>
                  <a:pt x="305" y="55"/>
                </a:cubicBezTo>
                <a:cubicBezTo>
                  <a:pt x="308" y="56"/>
                  <a:pt x="308" y="59"/>
                  <a:pt x="310" y="62"/>
                </a:cubicBezTo>
                <a:cubicBezTo>
                  <a:pt x="312" y="66"/>
                  <a:pt x="311" y="71"/>
                  <a:pt x="308" y="74"/>
                </a:cubicBezTo>
                <a:cubicBezTo>
                  <a:pt x="306" y="78"/>
                  <a:pt x="301" y="78"/>
                  <a:pt x="298" y="77"/>
                </a:cubicBezTo>
                <a:cubicBezTo>
                  <a:pt x="295" y="75"/>
                  <a:pt x="294" y="72"/>
                  <a:pt x="295" y="69"/>
                </a:cubicBezTo>
                <a:cubicBezTo>
                  <a:pt x="295" y="68"/>
                  <a:pt x="297" y="68"/>
                  <a:pt x="297" y="68"/>
                </a:cubicBezTo>
                <a:cubicBezTo>
                  <a:pt x="299" y="67"/>
                  <a:pt x="300" y="66"/>
                  <a:pt x="299" y="65"/>
                </a:cubicBezTo>
                <a:cubicBezTo>
                  <a:pt x="298" y="63"/>
                  <a:pt x="296" y="64"/>
                  <a:pt x="295" y="65"/>
                </a:cubicBezTo>
                <a:cubicBezTo>
                  <a:pt x="292" y="67"/>
                  <a:pt x="292" y="72"/>
                  <a:pt x="294" y="75"/>
                </a:cubicBezTo>
                <a:cubicBezTo>
                  <a:pt x="294" y="77"/>
                  <a:pt x="296" y="79"/>
                  <a:pt x="298" y="79"/>
                </a:cubicBezTo>
                <a:cubicBezTo>
                  <a:pt x="301" y="81"/>
                  <a:pt x="305" y="77"/>
                  <a:pt x="308" y="80"/>
                </a:cubicBezTo>
                <a:cubicBezTo>
                  <a:pt x="311" y="84"/>
                  <a:pt x="313" y="88"/>
                  <a:pt x="312" y="94"/>
                </a:cubicBezTo>
                <a:cubicBezTo>
                  <a:pt x="312" y="98"/>
                  <a:pt x="306" y="101"/>
                  <a:pt x="311" y="105"/>
                </a:cubicBezTo>
                <a:cubicBezTo>
                  <a:pt x="315" y="113"/>
                  <a:pt x="309" y="122"/>
                  <a:pt x="308" y="130"/>
                </a:cubicBezTo>
                <a:cubicBezTo>
                  <a:pt x="308" y="135"/>
                  <a:pt x="313" y="139"/>
                  <a:pt x="313" y="144"/>
                </a:cubicBezTo>
                <a:cubicBezTo>
                  <a:pt x="311" y="144"/>
                  <a:pt x="310" y="143"/>
                  <a:pt x="309" y="143"/>
                </a:cubicBezTo>
                <a:cubicBezTo>
                  <a:pt x="305" y="142"/>
                  <a:pt x="301" y="139"/>
                  <a:pt x="299" y="135"/>
                </a:cubicBezTo>
                <a:cubicBezTo>
                  <a:pt x="297" y="129"/>
                  <a:pt x="300" y="123"/>
                  <a:pt x="299" y="116"/>
                </a:cubicBezTo>
                <a:cubicBezTo>
                  <a:pt x="299" y="110"/>
                  <a:pt x="292" y="107"/>
                  <a:pt x="291" y="101"/>
                </a:cubicBezTo>
                <a:cubicBezTo>
                  <a:pt x="292" y="98"/>
                  <a:pt x="295" y="100"/>
                  <a:pt x="297" y="98"/>
                </a:cubicBezTo>
                <a:cubicBezTo>
                  <a:pt x="299" y="97"/>
                  <a:pt x="302" y="94"/>
                  <a:pt x="303" y="91"/>
                </a:cubicBezTo>
                <a:cubicBezTo>
                  <a:pt x="302" y="90"/>
                  <a:pt x="302" y="87"/>
                  <a:pt x="300" y="87"/>
                </a:cubicBezTo>
                <a:cubicBezTo>
                  <a:pt x="298" y="86"/>
                  <a:pt x="297" y="88"/>
                  <a:pt x="297" y="89"/>
                </a:cubicBezTo>
                <a:cubicBezTo>
                  <a:pt x="297" y="90"/>
                  <a:pt x="298" y="91"/>
                  <a:pt x="299" y="91"/>
                </a:cubicBezTo>
                <a:cubicBezTo>
                  <a:pt x="299" y="91"/>
                  <a:pt x="300" y="91"/>
                  <a:pt x="300" y="92"/>
                </a:cubicBezTo>
                <a:cubicBezTo>
                  <a:pt x="300" y="95"/>
                  <a:pt x="297" y="96"/>
                  <a:pt x="294" y="97"/>
                </a:cubicBezTo>
                <a:cubicBezTo>
                  <a:pt x="290" y="97"/>
                  <a:pt x="286" y="95"/>
                  <a:pt x="284" y="92"/>
                </a:cubicBezTo>
                <a:cubicBezTo>
                  <a:pt x="282" y="89"/>
                  <a:pt x="285" y="86"/>
                  <a:pt x="282" y="85"/>
                </a:cubicBezTo>
                <a:cubicBezTo>
                  <a:pt x="278" y="85"/>
                  <a:pt x="276" y="83"/>
                  <a:pt x="273" y="81"/>
                </a:cubicBezTo>
                <a:cubicBezTo>
                  <a:pt x="271" y="78"/>
                  <a:pt x="269" y="74"/>
                  <a:pt x="270" y="70"/>
                </a:cubicBezTo>
                <a:cubicBezTo>
                  <a:pt x="273" y="67"/>
                  <a:pt x="268" y="66"/>
                  <a:pt x="268" y="64"/>
                </a:cubicBezTo>
                <a:cubicBezTo>
                  <a:pt x="266" y="60"/>
                  <a:pt x="265" y="54"/>
                  <a:pt x="269" y="50"/>
                </a:cubicBezTo>
                <a:cubicBezTo>
                  <a:pt x="272" y="48"/>
                  <a:pt x="277" y="49"/>
                  <a:pt x="281" y="51"/>
                </a:cubicBezTo>
                <a:cubicBezTo>
                  <a:pt x="283" y="53"/>
                  <a:pt x="284" y="56"/>
                  <a:pt x="284" y="58"/>
                </a:cubicBezTo>
                <a:cubicBezTo>
                  <a:pt x="284" y="60"/>
                  <a:pt x="284" y="61"/>
                  <a:pt x="283" y="62"/>
                </a:cubicBezTo>
                <a:cubicBezTo>
                  <a:pt x="282" y="64"/>
                  <a:pt x="281" y="60"/>
                  <a:pt x="279" y="62"/>
                </a:cubicBezTo>
                <a:cubicBezTo>
                  <a:pt x="278" y="63"/>
                  <a:pt x="279" y="64"/>
                  <a:pt x="279" y="65"/>
                </a:cubicBezTo>
                <a:cubicBezTo>
                  <a:pt x="280" y="66"/>
                  <a:pt x="281" y="66"/>
                  <a:pt x="281" y="66"/>
                </a:cubicBezTo>
                <a:cubicBezTo>
                  <a:pt x="283" y="64"/>
                  <a:pt x="286" y="62"/>
                  <a:pt x="287" y="59"/>
                </a:cubicBezTo>
                <a:cubicBezTo>
                  <a:pt x="286" y="57"/>
                  <a:pt x="287" y="53"/>
                  <a:pt x="285" y="51"/>
                </a:cubicBezTo>
                <a:cubicBezTo>
                  <a:pt x="281" y="48"/>
                  <a:pt x="276" y="45"/>
                  <a:pt x="271" y="47"/>
                </a:cubicBezTo>
                <a:cubicBezTo>
                  <a:pt x="270" y="46"/>
                  <a:pt x="270" y="46"/>
                  <a:pt x="270" y="45"/>
                </a:cubicBezTo>
                <a:cubicBezTo>
                  <a:pt x="271" y="41"/>
                  <a:pt x="271" y="37"/>
                  <a:pt x="269" y="34"/>
                </a:cubicBezTo>
                <a:cubicBezTo>
                  <a:pt x="267" y="30"/>
                  <a:pt x="263" y="30"/>
                  <a:pt x="259" y="29"/>
                </a:cubicBezTo>
                <a:cubicBezTo>
                  <a:pt x="257" y="29"/>
                  <a:pt x="255" y="30"/>
                  <a:pt x="254" y="31"/>
                </a:cubicBezTo>
                <a:cubicBezTo>
                  <a:pt x="253" y="32"/>
                  <a:pt x="253" y="34"/>
                  <a:pt x="254" y="35"/>
                </a:cubicBezTo>
                <a:cubicBezTo>
                  <a:pt x="254" y="37"/>
                  <a:pt x="255" y="37"/>
                  <a:pt x="256" y="37"/>
                </a:cubicBezTo>
                <a:cubicBezTo>
                  <a:pt x="259" y="35"/>
                  <a:pt x="255" y="33"/>
                  <a:pt x="258" y="32"/>
                </a:cubicBezTo>
                <a:cubicBezTo>
                  <a:pt x="261" y="32"/>
                  <a:pt x="263" y="32"/>
                  <a:pt x="265" y="34"/>
                </a:cubicBezTo>
                <a:cubicBezTo>
                  <a:pt x="268" y="36"/>
                  <a:pt x="269" y="39"/>
                  <a:pt x="269" y="42"/>
                </a:cubicBezTo>
                <a:cubicBezTo>
                  <a:pt x="268" y="47"/>
                  <a:pt x="264" y="51"/>
                  <a:pt x="260" y="53"/>
                </a:cubicBezTo>
                <a:cubicBezTo>
                  <a:pt x="256" y="54"/>
                  <a:pt x="252" y="52"/>
                  <a:pt x="250" y="49"/>
                </a:cubicBezTo>
                <a:cubicBezTo>
                  <a:pt x="249" y="48"/>
                  <a:pt x="248" y="46"/>
                  <a:pt x="247" y="45"/>
                </a:cubicBezTo>
                <a:cubicBezTo>
                  <a:pt x="243" y="47"/>
                  <a:pt x="239" y="45"/>
                  <a:pt x="235" y="42"/>
                </a:cubicBezTo>
                <a:cubicBezTo>
                  <a:pt x="233" y="39"/>
                  <a:pt x="231" y="37"/>
                  <a:pt x="231" y="33"/>
                </a:cubicBezTo>
                <a:cubicBezTo>
                  <a:pt x="230" y="31"/>
                  <a:pt x="228" y="33"/>
                  <a:pt x="227" y="32"/>
                </a:cubicBezTo>
                <a:cubicBezTo>
                  <a:pt x="224" y="31"/>
                  <a:pt x="222" y="30"/>
                  <a:pt x="220" y="27"/>
                </a:cubicBezTo>
                <a:cubicBezTo>
                  <a:pt x="220" y="25"/>
                  <a:pt x="220" y="23"/>
                  <a:pt x="222" y="22"/>
                </a:cubicBezTo>
                <a:cubicBezTo>
                  <a:pt x="223" y="20"/>
                  <a:pt x="224" y="20"/>
                  <a:pt x="226" y="20"/>
                </a:cubicBezTo>
                <a:cubicBezTo>
                  <a:pt x="227" y="20"/>
                  <a:pt x="228" y="22"/>
                  <a:pt x="230" y="21"/>
                </a:cubicBezTo>
                <a:cubicBezTo>
                  <a:pt x="230" y="20"/>
                  <a:pt x="230" y="19"/>
                  <a:pt x="230" y="19"/>
                </a:cubicBezTo>
                <a:cubicBezTo>
                  <a:pt x="228" y="17"/>
                  <a:pt x="226" y="17"/>
                  <a:pt x="223" y="17"/>
                </a:cubicBezTo>
                <a:cubicBezTo>
                  <a:pt x="220" y="18"/>
                  <a:pt x="218" y="22"/>
                  <a:pt x="217" y="26"/>
                </a:cubicBezTo>
                <a:cubicBezTo>
                  <a:pt x="214" y="28"/>
                  <a:pt x="209" y="28"/>
                  <a:pt x="205" y="26"/>
                </a:cubicBezTo>
                <a:cubicBezTo>
                  <a:pt x="200" y="24"/>
                  <a:pt x="195" y="19"/>
                  <a:pt x="190" y="19"/>
                </a:cubicBezTo>
                <a:cubicBezTo>
                  <a:pt x="184" y="22"/>
                  <a:pt x="177" y="19"/>
                  <a:pt x="173" y="15"/>
                </a:cubicBezTo>
                <a:cubicBezTo>
                  <a:pt x="171" y="12"/>
                  <a:pt x="169" y="9"/>
                  <a:pt x="167" y="6"/>
                </a:cubicBezTo>
                <a:cubicBezTo>
                  <a:pt x="167" y="4"/>
                  <a:pt x="170" y="5"/>
                  <a:pt x="171" y="5"/>
                </a:cubicBezTo>
                <a:cubicBezTo>
                  <a:pt x="175" y="6"/>
                  <a:pt x="178" y="9"/>
                  <a:pt x="183" y="8"/>
                </a:cubicBezTo>
                <a:cubicBezTo>
                  <a:pt x="187" y="8"/>
                  <a:pt x="190" y="4"/>
                  <a:pt x="195" y="3"/>
                </a:cubicBezTo>
                <a:cubicBezTo>
                  <a:pt x="201" y="3"/>
                  <a:pt x="206" y="6"/>
                  <a:pt x="210" y="9"/>
                </a:cubicBezTo>
                <a:close/>
                <a:moveTo>
                  <a:pt x="135" y="9"/>
                </a:moveTo>
                <a:cubicBezTo>
                  <a:pt x="136" y="9"/>
                  <a:pt x="138" y="7"/>
                  <a:pt x="139" y="8"/>
                </a:cubicBezTo>
                <a:cubicBezTo>
                  <a:pt x="139" y="10"/>
                  <a:pt x="137" y="11"/>
                  <a:pt x="136" y="12"/>
                </a:cubicBezTo>
                <a:cubicBezTo>
                  <a:pt x="134" y="16"/>
                  <a:pt x="128" y="16"/>
                  <a:pt x="124" y="16"/>
                </a:cubicBezTo>
                <a:cubicBezTo>
                  <a:pt x="121" y="15"/>
                  <a:pt x="116" y="14"/>
                  <a:pt x="112" y="15"/>
                </a:cubicBezTo>
                <a:cubicBezTo>
                  <a:pt x="109" y="18"/>
                  <a:pt x="106" y="22"/>
                  <a:pt x="101" y="22"/>
                </a:cubicBezTo>
                <a:cubicBezTo>
                  <a:pt x="101" y="20"/>
                  <a:pt x="101" y="17"/>
                  <a:pt x="99" y="16"/>
                </a:cubicBezTo>
                <a:cubicBezTo>
                  <a:pt x="98" y="14"/>
                  <a:pt x="95" y="15"/>
                  <a:pt x="96" y="13"/>
                </a:cubicBezTo>
                <a:cubicBezTo>
                  <a:pt x="98" y="12"/>
                  <a:pt x="99" y="14"/>
                  <a:pt x="101" y="15"/>
                </a:cubicBezTo>
                <a:cubicBezTo>
                  <a:pt x="103" y="16"/>
                  <a:pt x="102" y="22"/>
                  <a:pt x="106" y="18"/>
                </a:cubicBezTo>
                <a:cubicBezTo>
                  <a:pt x="109" y="16"/>
                  <a:pt x="110" y="12"/>
                  <a:pt x="115" y="13"/>
                </a:cubicBezTo>
                <a:cubicBezTo>
                  <a:pt x="119" y="13"/>
                  <a:pt x="122" y="13"/>
                  <a:pt x="126" y="15"/>
                </a:cubicBezTo>
                <a:cubicBezTo>
                  <a:pt x="129" y="14"/>
                  <a:pt x="132" y="14"/>
                  <a:pt x="134" y="12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126" y="12"/>
                  <a:pt x="120" y="3"/>
                  <a:pt x="112" y="7"/>
                </a:cubicBezTo>
                <a:cubicBezTo>
                  <a:pt x="109" y="10"/>
                  <a:pt x="106" y="13"/>
                  <a:pt x="101" y="12"/>
                </a:cubicBezTo>
                <a:cubicBezTo>
                  <a:pt x="98" y="10"/>
                  <a:pt x="94" y="9"/>
                  <a:pt x="90" y="9"/>
                </a:cubicBezTo>
                <a:cubicBezTo>
                  <a:pt x="88" y="9"/>
                  <a:pt x="86" y="12"/>
                  <a:pt x="83" y="11"/>
                </a:cubicBezTo>
                <a:cubicBezTo>
                  <a:pt x="83" y="11"/>
                  <a:pt x="83" y="10"/>
                  <a:pt x="83" y="9"/>
                </a:cubicBezTo>
                <a:cubicBezTo>
                  <a:pt x="86" y="8"/>
                  <a:pt x="89" y="7"/>
                  <a:pt x="92" y="7"/>
                </a:cubicBezTo>
                <a:cubicBezTo>
                  <a:pt x="96" y="8"/>
                  <a:pt x="100" y="8"/>
                  <a:pt x="103" y="10"/>
                </a:cubicBezTo>
                <a:cubicBezTo>
                  <a:pt x="108" y="10"/>
                  <a:pt x="110" y="5"/>
                  <a:pt x="115" y="5"/>
                </a:cubicBezTo>
                <a:cubicBezTo>
                  <a:pt x="120" y="4"/>
                  <a:pt x="125" y="7"/>
                  <a:pt x="129" y="9"/>
                </a:cubicBezTo>
                <a:cubicBezTo>
                  <a:pt x="131" y="10"/>
                  <a:pt x="133" y="10"/>
                  <a:pt x="135" y="9"/>
                </a:cubicBezTo>
                <a:close/>
                <a:moveTo>
                  <a:pt x="208" y="11"/>
                </a:moveTo>
                <a:cubicBezTo>
                  <a:pt x="214" y="12"/>
                  <a:pt x="217" y="6"/>
                  <a:pt x="223" y="7"/>
                </a:cubicBezTo>
                <a:cubicBezTo>
                  <a:pt x="227" y="7"/>
                  <a:pt x="232" y="6"/>
                  <a:pt x="234" y="11"/>
                </a:cubicBezTo>
                <a:cubicBezTo>
                  <a:pt x="234" y="16"/>
                  <a:pt x="235" y="21"/>
                  <a:pt x="239" y="25"/>
                </a:cubicBezTo>
                <a:cubicBezTo>
                  <a:pt x="242" y="28"/>
                  <a:pt x="247" y="28"/>
                  <a:pt x="251" y="28"/>
                </a:cubicBezTo>
                <a:cubicBezTo>
                  <a:pt x="253" y="27"/>
                  <a:pt x="254" y="24"/>
                  <a:pt x="256" y="24"/>
                </a:cubicBezTo>
                <a:cubicBezTo>
                  <a:pt x="256" y="25"/>
                  <a:pt x="256" y="26"/>
                  <a:pt x="256" y="27"/>
                </a:cubicBezTo>
                <a:cubicBezTo>
                  <a:pt x="253" y="30"/>
                  <a:pt x="249" y="31"/>
                  <a:pt x="245" y="30"/>
                </a:cubicBezTo>
                <a:cubicBezTo>
                  <a:pt x="239" y="29"/>
                  <a:pt x="235" y="23"/>
                  <a:pt x="233" y="18"/>
                </a:cubicBezTo>
                <a:cubicBezTo>
                  <a:pt x="230" y="15"/>
                  <a:pt x="226" y="14"/>
                  <a:pt x="222" y="16"/>
                </a:cubicBezTo>
                <a:cubicBezTo>
                  <a:pt x="218" y="17"/>
                  <a:pt x="215" y="20"/>
                  <a:pt x="214" y="24"/>
                </a:cubicBezTo>
                <a:cubicBezTo>
                  <a:pt x="209" y="27"/>
                  <a:pt x="202" y="23"/>
                  <a:pt x="197" y="20"/>
                </a:cubicBezTo>
                <a:cubicBezTo>
                  <a:pt x="194" y="17"/>
                  <a:pt x="189" y="16"/>
                  <a:pt x="184" y="17"/>
                </a:cubicBezTo>
                <a:cubicBezTo>
                  <a:pt x="180" y="18"/>
                  <a:pt x="175" y="15"/>
                  <a:pt x="173" y="11"/>
                </a:cubicBezTo>
                <a:cubicBezTo>
                  <a:pt x="172" y="11"/>
                  <a:pt x="172" y="10"/>
                  <a:pt x="172" y="9"/>
                </a:cubicBezTo>
                <a:cubicBezTo>
                  <a:pt x="174" y="7"/>
                  <a:pt x="176" y="10"/>
                  <a:pt x="178" y="10"/>
                </a:cubicBezTo>
                <a:cubicBezTo>
                  <a:pt x="184" y="10"/>
                  <a:pt x="188" y="7"/>
                  <a:pt x="193" y="6"/>
                </a:cubicBezTo>
                <a:cubicBezTo>
                  <a:pt x="199" y="5"/>
                  <a:pt x="204" y="7"/>
                  <a:pt x="208" y="11"/>
                </a:cubicBezTo>
                <a:close/>
                <a:moveTo>
                  <a:pt x="77" y="10"/>
                </a:moveTo>
                <a:cubicBezTo>
                  <a:pt x="78" y="13"/>
                  <a:pt x="77" y="17"/>
                  <a:pt x="75" y="19"/>
                </a:cubicBezTo>
                <a:cubicBezTo>
                  <a:pt x="73" y="21"/>
                  <a:pt x="70" y="22"/>
                  <a:pt x="67" y="21"/>
                </a:cubicBezTo>
                <a:cubicBezTo>
                  <a:pt x="66" y="20"/>
                  <a:pt x="65" y="20"/>
                  <a:pt x="64" y="20"/>
                </a:cubicBezTo>
                <a:cubicBezTo>
                  <a:pt x="63" y="21"/>
                  <a:pt x="63" y="22"/>
                  <a:pt x="63" y="23"/>
                </a:cubicBezTo>
                <a:cubicBezTo>
                  <a:pt x="64" y="25"/>
                  <a:pt x="65" y="23"/>
                  <a:pt x="66" y="23"/>
                </a:cubicBezTo>
                <a:cubicBezTo>
                  <a:pt x="69" y="24"/>
                  <a:pt x="74" y="24"/>
                  <a:pt x="76" y="21"/>
                </a:cubicBezTo>
                <a:cubicBezTo>
                  <a:pt x="77" y="22"/>
                  <a:pt x="77" y="23"/>
                  <a:pt x="77" y="25"/>
                </a:cubicBezTo>
                <a:cubicBezTo>
                  <a:pt x="78" y="26"/>
                  <a:pt x="79" y="28"/>
                  <a:pt x="81" y="27"/>
                </a:cubicBezTo>
                <a:cubicBezTo>
                  <a:pt x="82" y="27"/>
                  <a:pt x="83" y="26"/>
                  <a:pt x="84" y="25"/>
                </a:cubicBezTo>
                <a:cubicBezTo>
                  <a:pt x="84" y="24"/>
                  <a:pt x="83" y="23"/>
                  <a:pt x="83" y="22"/>
                </a:cubicBezTo>
                <a:cubicBezTo>
                  <a:pt x="81" y="22"/>
                  <a:pt x="81" y="25"/>
                  <a:pt x="80" y="25"/>
                </a:cubicBezTo>
                <a:cubicBezTo>
                  <a:pt x="78" y="23"/>
                  <a:pt x="79" y="20"/>
                  <a:pt x="80" y="19"/>
                </a:cubicBezTo>
                <a:cubicBezTo>
                  <a:pt x="82" y="16"/>
                  <a:pt x="85" y="15"/>
                  <a:pt x="89" y="15"/>
                </a:cubicBezTo>
                <a:cubicBezTo>
                  <a:pt x="91" y="15"/>
                  <a:pt x="94" y="16"/>
                  <a:pt x="96" y="19"/>
                </a:cubicBezTo>
                <a:cubicBezTo>
                  <a:pt x="98" y="22"/>
                  <a:pt x="96" y="27"/>
                  <a:pt x="95" y="30"/>
                </a:cubicBezTo>
                <a:cubicBezTo>
                  <a:pt x="92" y="34"/>
                  <a:pt x="87" y="36"/>
                  <a:pt x="82" y="37"/>
                </a:cubicBezTo>
                <a:cubicBezTo>
                  <a:pt x="80" y="42"/>
                  <a:pt x="75" y="47"/>
                  <a:pt x="69" y="48"/>
                </a:cubicBezTo>
                <a:cubicBezTo>
                  <a:pt x="67" y="49"/>
                  <a:pt x="66" y="45"/>
                  <a:pt x="64" y="47"/>
                </a:cubicBezTo>
                <a:cubicBezTo>
                  <a:pt x="62" y="50"/>
                  <a:pt x="59" y="52"/>
                  <a:pt x="55" y="52"/>
                </a:cubicBezTo>
                <a:cubicBezTo>
                  <a:pt x="53" y="51"/>
                  <a:pt x="49" y="51"/>
                  <a:pt x="48" y="47"/>
                </a:cubicBezTo>
                <a:cubicBezTo>
                  <a:pt x="47" y="42"/>
                  <a:pt x="48" y="37"/>
                  <a:pt x="52" y="33"/>
                </a:cubicBezTo>
                <a:cubicBezTo>
                  <a:pt x="54" y="31"/>
                  <a:pt x="58" y="31"/>
                  <a:pt x="60" y="33"/>
                </a:cubicBezTo>
                <a:cubicBezTo>
                  <a:pt x="63" y="35"/>
                  <a:pt x="56" y="37"/>
                  <a:pt x="60" y="39"/>
                </a:cubicBezTo>
                <a:cubicBezTo>
                  <a:pt x="62" y="39"/>
                  <a:pt x="63" y="38"/>
                  <a:pt x="63" y="37"/>
                </a:cubicBezTo>
                <a:cubicBezTo>
                  <a:pt x="64" y="36"/>
                  <a:pt x="64" y="34"/>
                  <a:pt x="63" y="33"/>
                </a:cubicBezTo>
                <a:cubicBezTo>
                  <a:pt x="61" y="30"/>
                  <a:pt x="58" y="30"/>
                  <a:pt x="55" y="30"/>
                </a:cubicBezTo>
                <a:cubicBezTo>
                  <a:pt x="52" y="31"/>
                  <a:pt x="49" y="32"/>
                  <a:pt x="47" y="35"/>
                </a:cubicBezTo>
                <a:cubicBezTo>
                  <a:pt x="44" y="39"/>
                  <a:pt x="46" y="44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47"/>
                  <a:pt x="36" y="48"/>
                  <a:pt x="33" y="50"/>
                </a:cubicBezTo>
                <a:cubicBezTo>
                  <a:pt x="32" y="50"/>
                  <a:pt x="32" y="51"/>
                  <a:pt x="31" y="51"/>
                </a:cubicBezTo>
                <a:cubicBezTo>
                  <a:pt x="31" y="49"/>
                  <a:pt x="31" y="47"/>
                  <a:pt x="34" y="47"/>
                </a:cubicBezTo>
                <a:cubicBezTo>
                  <a:pt x="36" y="46"/>
                  <a:pt x="38" y="45"/>
                  <a:pt x="41" y="46"/>
                </a:cubicBezTo>
                <a:cubicBezTo>
                  <a:pt x="44" y="45"/>
                  <a:pt x="42" y="41"/>
                  <a:pt x="44" y="39"/>
                </a:cubicBezTo>
                <a:cubicBezTo>
                  <a:pt x="45" y="37"/>
                  <a:pt x="46" y="34"/>
                  <a:pt x="46" y="3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3"/>
                  <a:pt x="34" y="31"/>
                </a:cubicBezTo>
                <a:cubicBezTo>
                  <a:pt x="32" y="30"/>
                  <a:pt x="30" y="28"/>
                  <a:pt x="30" y="25"/>
                </a:cubicBezTo>
                <a:cubicBezTo>
                  <a:pt x="30" y="24"/>
                  <a:pt x="29" y="24"/>
                  <a:pt x="28" y="25"/>
                </a:cubicBezTo>
                <a:cubicBezTo>
                  <a:pt x="27" y="27"/>
                  <a:pt x="29" y="28"/>
                  <a:pt x="30" y="30"/>
                </a:cubicBezTo>
                <a:cubicBezTo>
                  <a:pt x="32" y="34"/>
                  <a:pt x="38" y="35"/>
                  <a:pt x="42" y="35"/>
                </a:cubicBezTo>
                <a:cubicBezTo>
                  <a:pt x="43" y="37"/>
                  <a:pt x="41" y="38"/>
                  <a:pt x="41" y="40"/>
                </a:cubicBez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3"/>
                  <a:pt x="33" y="45"/>
                </a:cubicBezTo>
                <a:cubicBezTo>
                  <a:pt x="34" y="42"/>
                  <a:pt x="34" y="38"/>
                  <a:pt x="31" y="35"/>
                </a:cubicBezTo>
                <a:cubicBezTo>
                  <a:pt x="29" y="33"/>
                  <a:pt x="26" y="31"/>
                  <a:pt x="23" y="30"/>
                </a:cubicBezTo>
                <a:cubicBezTo>
                  <a:pt x="23" y="31"/>
                  <a:pt x="22" y="31"/>
                  <a:pt x="22" y="31"/>
                </a:cubicBezTo>
                <a:cubicBezTo>
                  <a:pt x="23" y="33"/>
                  <a:pt x="25" y="33"/>
                  <a:pt x="27" y="34"/>
                </a:cubicBezTo>
                <a:cubicBezTo>
                  <a:pt x="28" y="35"/>
                  <a:pt x="31" y="37"/>
                  <a:pt x="31" y="39"/>
                </a:cubicBezTo>
                <a:cubicBezTo>
                  <a:pt x="32" y="47"/>
                  <a:pt x="26" y="55"/>
                  <a:pt x="19" y="58"/>
                </a:cubicBezTo>
                <a:cubicBezTo>
                  <a:pt x="18" y="59"/>
                  <a:pt x="17" y="59"/>
                  <a:pt x="16" y="59"/>
                </a:cubicBezTo>
                <a:cubicBezTo>
                  <a:pt x="13" y="61"/>
                  <a:pt x="9" y="57"/>
                  <a:pt x="8" y="61"/>
                </a:cubicBezTo>
                <a:cubicBezTo>
                  <a:pt x="6" y="64"/>
                  <a:pt x="5" y="68"/>
                  <a:pt x="7" y="72"/>
                </a:cubicBezTo>
                <a:cubicBezTo>
                  <a:pt x="8" y="74"/>
                  <a:pt x="10" y="76"/>
                  <a:pt x="12" y="75"/>
                </a:cubicBezTo>
                <a:cubicBezTo>
                  <a:pt x="14" y="75"/>
                  <a:pt x="15" y="75"/>
                  <a:pt x="16" y="73"/>
                </a:cubicBezTo>
                <a:cubicBezTo>
                  <a:pt x="16" y="73"/>
                  <a:pt x="16" y="72"/>
                  <a:pt x="15" y="72"/>
                </a:cubicBezTo>
                <a:cubicBezTo>
                  <a:pt x="14" y="73"/>
                  <a:pt x="12" y="74"/>
                  <a:pt x="11" y="73"/>
                </a:cubicBezTo>
                <a:cubicBezTo>
                  <a:pt x="10" y="73"/>
                  <a:pt x="9" y="71"/>
                  <a:pt x="9" y="70"/>
                </a:cubicBezTo>
                <a:cubicBezTo>
                  <a:pt x="8" y="67"/>
                  <a:pt x="9" y="63"/>
                  <a:pt x="11" y="61"/>
                </a:cubicBezTo>
                <a:cubicBezTo>
                  <a:pt x="13" y="61"/>
                  <a:pt x="16" y="62"/>
                  <a:pt x="18" y="61"/>
                </a:cubicBezTo>
                <a:cubicBezTo>
                  <a:pt x="22" y="60"/>
                  <a:pt x="26" y="57"/>
                  <a:pt x="29" y="54"/>
                </a:cubicBezTo>
                <a:cubicBezTo>
                  <a:pt x="28" y="58"/>
                  <a:pt x="29" y="62"/>
                  <a:pt x="32" y="65"/>
                </a:cubicBezTo>
                <a:cubicBezTo>
                  <a:pt x="33" y="66"/>
                  <a:pt x="35" y="67"/>
                  <a:pt x="36" y="66"/>
                </a:cubicBezTo>
                <a:cubicBezTo>
                  <a:pt x="38" y="66"/>
                  <a:pt x="38" y="64"/>
                  <a:pt x="38" y="63"/>
                </a:cubicBezTo>
                <a:cubicBezTo>
                  <a:pt x="38" y="62"/>
                  <a:pt x="38" y="61"/>
                  <a:pt x="37" y="61"/>
                </a:cubicBezTo>
                <a:cubicBezTo>
                  <a:pt x="35" y="60"/>
                  <a:pt x="35" y="63"/>
                  <a:pt x="34" y="63"/>
                </a:cubicBezTo>
                <a:cubicBezTo>
                  <a:pt x="31" y="61"/>
                  <a:pt x="31" y="59"/>
                  <a:pt x="31" y="55"/>
                </a:cubicBezTo>
                <a:cubicBezTo>
                  <a:pt x="31" y="53"/>
                  <a:pt x="33" y="52"/>
                  <a:pt x="34" y="50"/>
                </a:cubicBezTo>
                <a:cubicBezTo>
                  <a:pt x="38" y="49"/>
                  <a:pt x="42" y="49"/>
                  <a:pt x="46" y="51"/>
                </a:cubicBezTo>
                <a:cubicBezTo>
                  <a:pt x="48" y="53"/>
                  <a:pt x="50" y="56"/>
                  <a:pt x="50" y="60"/>
                </a:cubicBezTo>
                <a:cubicBezTo>
                  <a:pt x="51" y="64"/>
                  <a:pt x="49" y="68"/>
                  <a:pt x="46" y="71"/>
                </a:cubicBezTo>
                <a:cubicBezTo>
                  <a:pt x="45" y="72"/>
                  <a:pt x="43" y="72"/>
                  <a:pt x="43" y="74"/>
                </a:cubicBezTo>
                <a:cubicBezTo>
                  <a:pt x="42" y="79"/>
                  <a:pt x="40" y="84"/>
                  <a:pt x="35" y="85"/>
                </a:cubicBezTo>
                <a:cubicBezTo>
                  <a:pt x="33" y="86"/>
                  <a:pt x="31" y="86"/>
                  <a:pt x="30" y="86"/>
                </a:cubicBezTo>
                <a:cubicBezTo>
                  <a:pt x="28" y="87"/>
                  <a:pt x="29" y="89"/>
                  <a:pt x="29" y="91"/>
                </a:cubicBezTo>
                <a:cubicBezTo>
                  <a:pt x="28" y="93"/>
                  <a:pt x="27" y="94"/>
                  <a:pt x="25" y="95"/>
                </a:cubicBezTo>
                <a:cubicBezTo>
                  <a:pt x="24" y="96"/>
                  <a:pt x="22" y="97"/>
                  <a:pt x="20" y="96"/>
                </a:cubicBezTo>
                <a:cubicBezTo>
                  <a:pt x="18" y="95"/>
                  <a:pt x="18" y="93"/>
                  <a:pt x="18" y="92"/>
                </a:cubicBezTo>
                <a:cubicBezTo>
                  <a:pt x="18" y="90"/>
                  <a:pt x="21" y="90"/>
                  <a:pt x="20" y="88"/>
                </a:cubicBezTo>
                <a:cubicBezTo>
                  <a:pt x="19" y="87"/>
                  <a:pt x="18" y="87"/>
                  <a:pt x="17" y="87"/>
                </a:cubicBezTo>
                <a:cubicBezTo>
                  <a:pt x="16" y="90"/>
                  <a:pt x="15" y="93"/>
                  <a:pt x="17" y="96"/>
                </a:cubicBezTo>
                <a:cubicBezTo>
                  <a:pt x="18" y="98"/>
                  <a:pt x="19" y="99"/>
                  <a:pt x="21" y="99"/>
                </a:cubicBezTo>
                <a:cubicBezTo>
                  <a:pt x="22" y="100"/>
                  <a:pt x="23" y="103"/>
                  <a:pt x="23" y="104"/>
                </a:cubicBezTo>
                <a:cubicBezTo>
                  <a:pt x="24" y="110"/>
                  <a:pt x="21" y="115"/>
                  <a:pt x="17" y="119"/>
                </a:cubicBezTo>
                <a:cubicBezTo>
                  <a:pt x="16" y="123"/>
                  <a:pt x="19" y="127"/>
                  <a:pt x="19" y="131"/>
                </a:cubicBezTo>
                <a:cubicBezTo>
                  <a:pt x="18" y="137"/>
                  <a:pt x="16" y="143"/>
                  <a:pt x="9" y="146"/>
                </a:cubicBezTo>
                <a:cubicBezTo>
                  <a:pt x="4" y="147"/>
                  <a:pt x="4" y="147"/>
                  <a:pt x="4" y="147"/>
                </a:cubicBezTo>
                <a:cubicBezTo>
                  <a:pt x="5" y="143"/>
                  <a:pt x="9" y="138"/>
                  <a:pt x="7" y="134"/>
                </a:cubicBezTo>
                <a:cubicBezTo>
                  <a:pt x="5" y="128"/>
                  <a:pt x="2" y="123"/>
                  <a:pt x="3" y="116"/>
                </a:cubicBezTo>
                <a:cubicBezTo>
                  <a:pt x="3" y="112"/>
                  <a:pt x="5" y="107"/>
                  <a:pt x="7" y="103"/>
                </a:cubicBezTo>
                <a:cubicBezTo>
                  <a:pt x="7" y="102"/>
                  <a:pt x="5" y="100"/>
                  <a:pt x="5" y="99"/>
                </a:cubicBezTo>
                <a:cubicBezTo>
                  <a:pt x="2" y="93"/>
                  <a:pt x="4" y="86"/>
                  <a:pt x="8" y="81"/>
                </a:cubicBezTo>
                <a:cubicBezTo>
                  <a:pt x="13" y="81"/>
                  <a:pt x="18" y="79"/>
                  <a:pt x="21" y="76"/>
                </a:cubicBezTo>
                <a:cubicBezTo>
                  <a:pt x="23" y="74"/>
                  <a:pt x="24" y="71"/>
                  <a:pt x="23" y="68"/>
                </a:cubicBezTo>
                <a:cubicBezTo>
                  <a:pt x="22" y="67"/>
                  <a:pt x="21" y="66"/>
                  <a:pt x="19" y="66"/>
                </a:cubicBezTo>
                <a:cubicBezTo>
                  <a:pt x="18" y="66"/>
                  <a:pt x="17" y="67"/>
                  <a:pt x="16" y="69"/>
                </a:cubicBezTo>
                <a:cubicBezTo>
                  <a:pt x="16" y="69"/>
                  <a:pt x="16" y="70"/>
                  <a:pt x="17" y="70"/>
                </a:cubicBezTo>
                <a:cubicBezTo>
                  <a:pt x="18" y="71"/>
                  <a:pt x="21" y="67"/>
                  <a:pt x="20" y="70"/>
                </a:cubicBezTo>
                <a:cubicBezTo>
                  <a:pt x="21" y="74"/>
                  <a:pt x="18" y="76"/>
                  <a:pt x="15" y="78"/>
                </a:cubicBezTo>
                <a:cubicBezTo>
                  <a:pt x="13" y="79"/>
                  <a:pt x="10" y="79"/>
                  <a:pt x="7" y="78"/>
                </a:cubicBezTo>
                <a:cubicBezTo>
                  <a:pt x="3" y="74"/>
                  <a:pt x="3" y="67"/>
                  <a:pt x="4" y="62"/>
                </a:cubicBezTo>
                <a:cubicBezTo>
                  <a:pt x="6" y="59"/>
                  <a:pt x="7" y="56"/>
                  <a:pt x="10" y="54"/>
                </a:cubicBezTo>
                <a:cubicBezTo>
                  <a:pt x="12" y="55"/>
                  <a:pt x="15" y="56"/>
                  <a:pt x="17" y="54"/>
                </a:cubicBezTo>
                <a:cubicBezTo>
                  <a:pt x="19" y="55"/>
                  <a:pt x="21" y="53"/>
                  <a:pt x="23" y="53"/>
                </a:cubicBezTo>
                <a:cubicBezTo>
                  <a:pt x="26" y="50"/>
                  <a:pt x="29" y="47"/>
                  <a:pt x="29" y="43"/>
                </a:cubicBezTo>
                <a:cubicBezTo>
                  <a:pt x="28" y="40"/>
                  <a:pt x="27" y="36"/>
                  <a:pt x="24" y="35"/>
                </a:cubicBezTo>
                <a:cubicBezTo>
                  <a:pt x="22" y="35"/>
                  <a:pt x="20" y="36"/>
                  <a:pt x="18" y="36"/>
                </a:cubicBezTo>
                <a:cubicBezTo>
                  <a:pt x="17" y="37"/>
                  <a:pt x="16" y="38"/>
                  <a:pt x="17" y="39"/>
                </a:cubicBezTo>
                <a:cubicBezTo>
                  <a:pt x="17" y="40"/>
                  <a:pt x="19" y="40"/>
                  <a:pt x="19" y="40"/>
                </a:cubicBezTo>
                <a:cubicBezTo>
                  <a:pt x="21" y="39"/>
                  <a:pt x="20" y="37"/>
                  <a:pt x="22" y="37"/>
                </a:cubicBezTo>
                <a:cubicBezTo>
                  <a:pt x="25" y="38"/>
                  <a:pt x="26" y="41"/>
                  <a:pt x="26" y="43"/>
                </a:cubicBezTo>
                <a:cubicBezTo>
                  <a:pt x="26" y="46"/>
                  <a:pt x="24" y="50"/>
                  <a:pt x="21" y="51"/>
                </a:cubicBezTo>
                <a:cubicBezTo>
                  <a:pt x="19" y="53"/>
                  <a:pt x="14" y="54"/>
                  <a:pt x="11" y="52"/>
                </a:cubicBezTo>
                <a:cubicBezTo>
                  <a:pt x="6" y="49"/>
                  <a:pt x="5" y="44"/>
                  <a:pt x="5" y="38"/>
                </a:cubicBezTo>
                <a:cubicBezTo>
                  <a:pt x="5" y="34"/>
                  <a:pt x="6" y="30"/>
                  <a:pt x="9" y="27"/>
                </a:cubicBezTo>
                <a:cubicBezTo>
                  <a:pt x="6" y="25"/>
                  <a:pt x="5" y="20"/>
                  <a:pt x="6" y="16"/>
                </a:cubicBezTo>
                <a:cubicBezTo>
                  <a:pt x="8" y="12"/>
                  <a:pt x="12" y="9"/>
                  <a:pt x="16" y="10"/>
                </a:cubicBezTo>
                <a:cubicBezTo>
                  <a:pt x="19" y="10"/>
                  <a:pt x="23" y="9"/>
                  <a:pt x="25" y="12"/>
                </a:cubicBezTo>
                <a:cubicBezTo>
                  <a:pt x="26" y="12"/>
                  <a:pt x="26" y="11"/>
                  <a:pt x="27" y="11"/>
                </a:cubicBezTo>
                <a:cubicBezTo>
                  <a:pt x="31" y="8"/>
                  <a:pt x="37" y="5"/>
                  <a:pt x="43" y="8"/>
                </a:cubicBezTo>
                <a:cubicBezTo>
                  <a:pt x="45" y="9"/>
                  <a:pt x="47" y="10"/>
                  <a:pt x="49" y="12"/>
                </a:cubicBezTo>
                <a:cubicBezTo>
                  <a:pt x="50" y="17"/>
                  <a:pt x="49" y="23"/>
                  <a:pt x="45" y="26"/>
                </a:cubicBezTo>
                <a:cubicBezTo>
                  <a:pt x="42" y="27"/>
                  <a:pt x="39" y="30"/>
                  <a:pt x="36" y="27"/>
                </a:cubicBezTo>
                <a:cubicBezTo>
                  <a:pt x="35" y="26"/>
                  <a:pt x="37" y="22"/>
                  <a:pt x="34" y="22"/>
                </a:cubicBezTo>
                <a:cubicBezTo>
                  <a:pt x="33" y="22"/>
                  <a:pt x="32" y="23"/>
                  <a:pt x="32" y="24"/>
                </a:cubicBezTo>
                <a:cubicBezTo>
                  <a:pt x="32" y="25"/>
                  <a:pt x="32" y="26"/>
                  <a:pt x="33" y="27"/>
                </a:cubicBezTo>
                <a:cubicBezTo>
                  <a:pt x="35" y="30"/>
                  <a:pt x="39" y="32"/>
                  <a:pt x="42" y="30"/>
                </a:cubicBezTo>
                <a:cubicBezTo>
                  <a:pt x="46" y="29"/>
                  <a:pt x="49" y="25"/>
                  <a:pt x="51" y="21"/>
                </a:cubicBezTo>
                <a:cubicBezTo>
                  <a:pt x="51" y="18"/>
                  <a:pt x="52" y="15"/>
                  <a:pt x="51" y="13"/>
                </a:cubicBezTo>
                <a:cubicBezTo>
                  <a:pt x="56" y="9"/>
                  <a:pt x="62" y="4"/>
                  <a:pt x="69" y="6"/>
                </a:cubicBezTo>
                <a:cubicBezTo>
                  <a:pt x="72" y="7"/>
                  <a:pt x="75" y="7"/>
                  <a:pt x="77" y="10"/>
                </a:cubicBezTo>
                <a:close/>
                <a:moveTo>
                  <a:pt x="204" y="11"/>
                </a:moveTo>
                <a:cubicBezTo>
                  <a:pt x="206" y="12"/>
                  <a:pt x="208" y="14"/>
                  <a:pt x="210" y="13"/>
                </a:cubicBezTo>
                <a:cubicBezTo>
                  <a:pt x="214" y="13"/>
                  <a:pt x="217" y="10"/>
                  <a:pt x="220" y="9"/>
                </a:cubicBezTo>
                <a:cubicBezTo>
                  <a:pt x="224" y="9"/>
                  <a:pt x="228" y="9"/>
                  <a:pt x="231" y="11"/>
                </a:cubicBezTo>
                <a:cubicBezTo>
                  <a:pt x="233" y="12"/>
                  <a:pt x="232" y="13"/>
                  <a:pt x="232" y="14"/>
                </a:cubicBezTo>
                <a:cubicBezTo>
                  <a:pt x="229" y="13"/>
                  <a:pt x="224" y="12"/>
                  <a:pt x="220" y="14"/>
                </a:cubicBezTo>
                <a:cubicBezTo>
                  <a:pt x="217" y="16"/>
                  <a:pt x="214" y="18"/>
                  <a:pt x="213" y="22"/>
                </a:cubicBezTo>
                <a:cubicBezTo>
                  <a:pt x="205" y="24"/>
                  <a:pt x="199" y="17"/>
                  <a:pt x="192" y="15"/>
                </a:cubicBezTo>
                <a:cubicBezTo>
                  <a:pt x="187" y="14"/>
                  <a:pt x="180" y="17"/>
                  <a:pt x="176" y="12"/>
                </a:cubicBezTo>
                <a:cubicBezTo>
                  <a:pt x="184" y="13"/>
                  <a:pt x="189" y="9"/>
                  <a:pt x="196" y="8"/>
                </a:cubicBezTo>
                <a:cubicBezTo>
                  <a:pt x="199" y="9"/>
                  <a:pt x="202" y="8"/>
                  <a:pt x="204" y="11"/>
                </a:cubicBezTo>
                <a:close/>
                <a:moveTo>
                  <a:pt x="289" y="15"/>
                </a:moveTo>
                <a:cubicBezTo>
                  <a:pt x="291" y="15"/>
                  <a:pt x="292" y="13"/>
                  <a:pt x="293" y="12"/>
                </a:cubicBezTo>
                <a:cubicBezTo>
                  <a:pt x="295" y="11"/>
                  <a:pt x="298" y="11"/>
                  <a:pt x="301" y="11"/>
                </a:cubicBezTo>
                <a:cubicBezTo>
                  <a:pt x="304" y="13"/>
                  <a:pt x="305" y="17"/>
                  <a:pt x="304" y="20"/>
                </a:cubicBezTo>
                <a:cubicBezTo>
                  <a:pt x="305" y="23"/>
                  <a:pt x="302" y="24"/>
                  <a:pt x="303" y="27"/>
                </a:cubicBezTo>
                <a:cubicBezTo>
                  <a:pt x="307" y="32"/>
                  <a:pt x="309" y="39"/>
                  <a:pt x="308" y="45"/>
                </a:cubicBezTo>
                <a:cubicBezTo>
                  <a:pt x="307" y="47"/>
                  <a:pt x="306" y="50"/>
                  <a:pt x="303" y="51"/>
                </a:cubicBezTo>
                <a:cubicBezTo>
                  <a:pt x="300" y="51"/>
                  <a:pt x="297" y="52"/>
                  <a:pt x="295" y="50"/>
                </a:cubicBezTo>
                <a:cubicBezTo>
                  <a:pt x="292" y="49"/>
                  <a:pt x="291" y="46"/>
                  <a:pt x="291" y="43"/>
                </a:cubicBezTo>
                <a:cubicBezTo>
                  <a:pt x="291" y="42"/>
                  <a:pt x="291" y="41"/>
                  <a:pt x="292" y="41"/>
                </a:cubicBezTo>
                <a:cubicBezTo>
                  <a:pt x="293" y="41"/>
                  <a:pt x="293" y="42"/>
                  <a:pt x="293" y="43"/>
                </a:cubicBezTo>
                <a:cubicBezTo>
                  <a:pt x="293" y="45"/>
                  <a:pt x="295" y="47"/>
                  <a:pt x="296" y="48"/>
                </a:cubicBezTo>
                <a:cubicBezTo>
                  <a:pt x="298" y="50"/>
                  <a:pt x="301" y="49"/>
                  <a:pt x="303" y="49"/>
                </a:cubicBezTo>
                <a:cubicBezTo>
                  <a:pt x="307" y="45"/>
                  <a:pt x="307" y="40"/>
                  <a:pt x="306" y="35"/>
                </a:cubicBezTo>
                <a:cubicBezTo>
                  <a:pt x="305" y="32"/>
                  <a:pt x="302" y="30"/>
                  <a:pt x="300" y="28"/>
                </a:cubicBezTo>
                <a:cubicBezTo>
                  <a:pt x="300" y="25"/>
                  <a:pt x="301" y="24"/>
                  <a:pt x="302" y="21"/>
                </a:cubicBezTo>
                <a:cubicBezTo>
                  <a:pt x="303" y="18"/>
                  <a:pt x="303" y="15"/>
                  <a:pt x="300" y="13"/>
                </a:cubicBezTo>
                <a:cubicBezTo>
                  <a:pt x="296" y="12"/>
                  <a:pt x="293" y="15"/>
                  <a:pt x="290" y="17"/>
                </a:cubicBezTo>
                <a:cubicBezTo>
                  <a:pt x="288" y="18"/>
                  <a:pt x="287" y="16"/>
                  <a:pt x="286" y="15"/>
                </a:cubicBezTo>
                <a:cubicBezTo>
                  <a:pt x="281" y="13"/>
                  <a:pt x="276" y="10"/>
                  <a:pt x="271" y="13"/>
                </a:cubicBezTo>
                <a:cubicBezTo>
                  <a:pt x="269" y="14"/>
                  <a:pt x="269" y="16"/>
                  <a:pt x="269" y="18"/>
                </a:cubicBezTo>
                <a:cubicBezTo>
                  <a:pt x="269" y="19"/>
                  <a:pt x="269" y="21"/>
                  <a:pt x="271" y="23"/>
                </a:cubicBezTo>
                <a:cubicBezTo>
                  <a:pt x="271" y="23"/>
                  <a:pt x="272" y="23"/>
                  <a:pt x="273" y="23"/>
                </a:cubicBezTo>
                <a:cubicBezTo>
                  <a:pt x="273" y="22"/>
                  <a:pt x="273" y="22"/>
                  <a:pt x="274" y="22"/>
                </a:cubicBezTo>
                <a:cubicBezTo>
                  <a:pt x="275" y="23"/>
                  <a:pt x="275" y="24"/>
                  <a:pt x="274" y="24"/>
                </a:cubicBezTo>
                <a:cubicBezTo>
                  <a:pt x="273" y="25"/>
                  <a:pt x="271" y="25"/>
                  <a:pt x="270" y="24"/>
                </a:cubicBezTo>
                <a:cubicBezTo>
                  <a:pt x="267" y="22"/>
                  <a:pt x="266" y="18"/>
                  <a:pt x="267" y="15"/>
                </a:cubicBezTo>
                <a:cubicBezTo>
                  <a:pt x="268" y="12"/>
                  <a:pt x="271" y="10"/>
                  <a:pt x="274" y="10"/>
                </a:cubicBezTo>
                <a:cubicBezTo>
                  <a:pt x="280" y="9"/>
                  <a:pt x="285" y="12"/>
                  <a:pt x="289" y="15"/>
                </a:cubicBezTo>
                <a:close/>
                <a:moveTo>
                  <a:pt x="73" y="10"/>
                </a:moveTo>
                <a:cubicBezTo>
                  <a:pt x="75" y="11"/>
                  <a:pt x="75" y="13"/>
                  <a:pt x="75" y="15"/>
                </a:cubicBezTo>
                <a:cubicBezTo>
                  <a:pt x="75" y="17"/>
                  <a:pt x="73" y="18"/>
                  <a:pt x="71" y="19"/>
                </a:cubicBezTo>
                <a:cubicBezTo>
                  <a:pt x="70" y="20"/>
                  <a:pt x="68" y="20"/>
                  <a:pt x="67" y="19"/>
                </a:cubicBezTo>
                <a:cubicBezTo>
                  <a:pt x="67" y="19"/>
                  <a:pt x="66" y="18"/>
                  <a:pt x="67" y="17"/>
                </a:cubicBezTo>
                <a:cubicBezTo>
                  <a:pt x="68" y="17"/>
                  <a:pt x="70" y="19"/>
                  <a:pt x="71" y="17"/>
                </a:cubicBezTo>
                <a:cubicBezTo>
                  <a:pt x="73" y="16"/>
                  <a:pt x="73" y="14"/>
                  <a:pt x="72" y="13"/>
                </a:cubicBezTo>
                <a:cubicBezTo>
                  <a:pt x="70" y="9"/>
                  <a:pt x="65" y="9"/>
                  <a:pt x="61" y="10"/>
                </a:cubicBezTo>
                <a:cubicBezTo>
                  <a:pt x="59" y="11"/>
                  <a:pt x="57" y="13"/>
                  <a:pt x="56" y="15"/>
                </a:cubicBezTo>
                <a:cubicBezTo>
                  <a:pt x="55" y="15"/>
                  <a:pt x="54" y="16"/>
                  <a:pt x="54" y="15"/>
                </a:cubicBezTo>
                <a:cubicBezTo>
                  <a:pt x="54" y="14"/>
                  <a:pt x="54" y="14"/>
                  <a:pt x="54" y="14"/>
                </a:cubicBezTo>
                <a:cubicBezTo>
                  <a:pt x="59" y="9"/>
                  <a:pt x="67" y="6"/>
                  <a:pt x="73" y="10"/>
                </a:cubicBezTo>
                <a:close/>
                <a:moveTo>
                  <a:pt x="45" y="13"/>
                </a:moveTo>
                <a:cubicBezTo>
                  <a:pt x="46" y="14"/>
                  <a:pt x="47" y="16"/>
                  <a:pt x="46" y="19"/>
                </a:cubicBezTo>
                <a:cubicBezTo>
                  <a:pt x="46" y="22"/>
                  <a:pt x="43" y="24"/>
                  <a:pt x="40" y="25"/>
                </a:cubicBezTo>
                <a:cubicBezTo>
                  <a:pt x="40" y="25"/>
                  <a:pt x="39" y="25"/>
                  <a:pt x="39" y="25"/>
                </a:cubicBezTo>
                <a:cubicBezTo>
                  <a:pt x="39" y="23"/>
                  <a:pt x="41" y="23"/>
                  <a:pt x="42" y="22"/>
                </a:cubicBezTo>
                <a:cubicBezTo>
                  <a:pt x="43" y="20"/>
                  <a:pt x="44" y="19"/>
                  <a:pt x="44" y="16"/>
                </a:cubicBezTo>
                <a:cubicBezTo>
                  <a:pt x="44" y="14"/>
                  <a:pt x="42" y="13"/>
                  <a:pt x="41" y="12"/>
                </a:cubicBezTo>
                <a:cubicBezTo>
                  <a:pt x="35" y="10"/>
                  <a:pt x="31" y="14"/>
                  <a:pt x="27" y="17"/>
                </a:cubicBezTo>
                <a:cubicBezTo>
                  <a:pt x="25" y="18"/>
                  <a:pt x="25" y="15"/>
                  <a:pt x="23" y="15"/>
                </a:cubicBezTo>
                <a:cubicBezTo>
                  <a:pt x="22" y="15"/>
                  <a:pt x="21" y="14"/>
                  <a:pt x="20" y="14"/>
                </a:cubicBezTo>
                <a:cubicBezTo>
                  <a:pt x="17" y="14"/>
                  <a:pt x="13" y="14"/>
                  <a:pt x="12" y="17"/>
                </a:cubicBezTo>
                <a:cubicBezTo>
                  <a:pt x="11" y="20"/>
                  <a:pt x="12" y="23"/>
                  <a:pt x="14" y="25"/>
                </a:cubicBezTo>
                <a:cubicBezTo>
                  <a:pt x="13" y="29"/>
                  <a:pt x="10" y="33"/>
                  <a:pt x="9" y="37"/>
                </a:cubicBezTo>
                <a:cubicBezTo>
                  <a:pt x="9" y="40"/>
                  <a:pt x="9" y="43"/>
                  <a:pt x="11" y="45"/>
                </a:cubicBezTo>
                <a:cubicBezTo>
                  <a:pt x="12" y="47"/>
                  <a:pt x="13" y="48"/>
                  <a:pt x="15" y="48"/>
                </a:cubicBezTo>
                <a:cubicBezTo>
                  <a:pt x="17" y="48"/>
                  <a:pt x="19" y="48"/>
                  <a:pt x="20" y="45"/>
                </a:cubicBezTo>
                <a:cubicBezTo>
                  <a:pt x="21" y="44"/>
                  <a:pt x="19" y="40"/>
                  <a:pt x="22" y="42"/>
                </a:cubicBezTo>
                <a:cubicBezTo>
                  <a:pt x="23" y="43"/>
                  <a:pt x="23" y="45"/>
                  <a:pt x="22" y="47"/>
                </a:cubicBezTo>
                <a:cubicBezTo>
                  <a:pt x="21" y="49"/>
                  <a:pt x="18" y="50"/>
                  <a:pt x="15" y="50"/>
                </a:cubicBezTo>
                <a:cubicBezTo>
                  <a:pt x="12" y="50"/>
                  <a:pt x="10" y="48"/>
                  <a:pt x="9" y="46"/>
                </a:cubicBezTo>
                <a:cubicBezTo>
                  <a:pt x="5" y="40"/>
                  <a:pt x="8" y="32"/>
                  <a:pt x="11" y="27"/>
                </a:cubicBezTo>
                <a:cubicBezTo>
                  <a:pt x="12" y="25"/>
                  <a:pt x="10" y="24"/>
                  <a:pt x="9" y="22"/>
                </a:cubicBezTo>
                <a:cubicBezTo>
                  <a:pt x="10" y="19"/>
                  <a:pt x="10" y="15"/>
                  <a:pt x="14" y="13"/>
                </a:cubicBezTo>
                <a:cubicBezTo>
                  <a:pt x="16" y="12"/>
                  <a:pt x="18" y="13"/>
                  <a:pt x="21" y="12"/>
                </a:cubicBezTo>
                <a:cubicBezTo>
                  <a:pt x="26" y="15"/>
                  <a:pt x="26" y="15"/>
                  <a:pt x="26" y="15"/>
                </a:cubicBezTo>
                <a:cubicBezTo>
                  <a:pt x="28" y="15"/>
                  <a:pt x="28" y="13"/>
                  <a:pt x="30" y="12"/>
                </a:cubicBezTo>
                <a:cubicBezTo>
                  <a:pt x="34" y="9"/>
                  <a:pt x="41" y="8"/>
                  <a:pt x="45" y="13"/>
                </a:cubicBezTo>
                <a:close/>
                <a:moveTo>
                  <a:pt x="91" y="19"/>
                </a:moveTo>
                <a:cubicBezTo>
                  <a:pt x="93" y="21"/>
                  <a:pt x="94" y="23"/>
                  <a:pt x="93" y="26"/>
                </a:cubicBezTo>
                <a:cubicBezTo>
                  <a:pt x="93" y="30"/>
                  <a:pt x="89" y="33"/>
                  <a:pt x="85" y="34"/>
                </a:cubicBezTo>
                <a:cubicBezTo>
                  <a:pt x="83" y="35"/>
                  <a:pt x="79" y="34"/>
                  <a:pt x="79" y="37"/>
                </a:cubicBezTo>
                <a:cubicBezTo>
                  <a:pt x="78" y="40"/>
                  <a:pt x="75" y="42"/>
                  <a:pt x="72" y="44"/>
                </a:cubicBezTo>
                <a:cubicBezTo>
                  <a:pt x="69" y="45"/>
                  <a:pt x="67" y="45"/>
                  <a:pt x="64" y="44"/>
                </a:cubicBezTo>
                <a:cubicBezTo>
                  <a:pt x="61" y="45"/>
                  <a:pt x="60" y="49"/>
                  <a:pt x="55" y="48"/>
                </a:cubicBezTo>
                <a:cubicBezTo>
                  <a:pt x="53" y="49"/>
                  <a:pt x="52" y="46"/>
                  <a:pt x="51" y="44"/>
                </a:cubicBezTo>
                <a:cubicBezTo>
                  <a:pt x="50" y="42"/>
                  <a:pt x="51" y="39"/>
                  <a:pt x="52" y="37"/>
                </a:cubicBezTo>
                <a:cubicBezTo>
                  <a:pt x="53" y="36"/>
                  <a:pt x="55" y="34"/>
                  <a:pt x="57" y="34"/>
                </a:cubicBezTo>
                <a:cubicBezTo>
                  <a:pt x="57" y="34"/>
                  <a:pt x="58" y="35"/>
                  <a:pt x="57" y="36"/>
                </a:cubicBezTo>
                <a:cubicBezTo>
                  <a:pt x="55" y="36"/>
                  <a:pt x="53" y="38"/>
                  <a:pt x="53" y="41"/>
                </a:cubicBezTo>
                <a:cubicBezTo>
                  <a:pt x="52" y="43"/>
                  <a:pt x="53" y="45"/>
                  <a:pt x="54" y="46"/>
                </a:cubicBezTo>
                <a:cubicBezTo>
                  <a:pt x="56" y="47"/>
                  <a:pt x="58" y="46"/>
                  <a:pt x="59" y="46"/>
                </a:cubicBezTo>
                <a:cubicBezTo>
                  <a:pt x="62" y="44"/>
                  <a:pt x="62" y="40"/>
                  <a:pt x="66" y="42"/>
                </a:cubicBezTo>
                <a:cubicBezTo>
                  <a:pt x="69" y="44"/>
                  <a:pt x="72" y="42"/>
                  <a:pt x="75" y="40"/>
                </a:cubicBezTo>
                <a:cubicBezTo>
                  <a:pt x="76" y="38"/>
                  <a:pt x="77" y="36"/>
                  <a:pt x="78" y="33"/>
                </a:cubicBezTo>
                <a:cubicBezTo>
                  <a:pt x="83" y="32"/>
                  <a:pt x="89" y="32"/>
                  <a:pt x="91" y="26"/>
                </a:cubicBezTo>
                <a:cubicBezTo>
                  <a:pt x="91" y="25"/>
                  <a:pt x="91" y="23"/>
                  <a:pt x="90" y="21"/>
                </a:cubicBezTo>
                <a:cubicBezTo>
                  <a:pt x="88" y="19"/>
                  <a:pt x="85" y="20"/>
                  <a:pt x="83" y="20"/>
                </a:cubicBezTo>
                <a:cubicBezTo>
                  <a:pt x="83" y="20"/>
                  <a:pt x="83" y="19"/>
                  <a:pt x="83" y="19"/>
                </a:cubicBezTo>
                <a:cubicBezTo>
                  <a:pt x="85" y="17"/>
                  <a:pt x="89" y="18"/>
                  <a:pt x="91" y="19"/>
                </a:cubicBezTo>
                <a:close/>
                <a:moveTo>
                  <a:pt x="225" y="24"/>
                </a:moveTo>
                <a:cubicBezTo>
                  <a:pt x="225" y="25"/>
                  <a:pt x="225" y="26"/>
                  <a:pt x="226" y="27"/>
                </a:cubicBezTo>
                <a:cubicBezTo>
                  <a:pt x="228" y="29"/>
                  <a:pt x="230" y="28"/>
                  <a:pt x="232" y="27"/>
                </a:cubicBezTo>
                <a:cubicBezTo>
                  <a:pt x="235" y="29"/>
                  <a:pt x="234" y="33"/>
                  <a:pt x="235" y="35"/>
                </a:cubicBezTo>
                <a:cubicBezTo>
                  <a:pt x="236" y="38"/>
                  <a:pt x="240" y="41"/>
                  <a:pt x="244" y="41"/>
                </a:cubicBezTo>
                <a:cubicBezTo>
                  <a:pt x="246" y="42"/>
                  <a:pt x="248" y="41"/>
                  <a:pt x="250" y="41"/>
                </a:cubicBezTo>
                <a:cubicBezTo>
                  <a:pt x="252" y="41"/>
                  <a:pt x="251" y="43"/>
                  <a:pt x="252" y="44"/>
                </a:cubicBezTo>
                <a:cubicBezTo>
                  <a:pt x="253" y="45"/>
                  <a:pt x="254" y="46"/>
                  <a:pt x="255" y="47"/>
                </a:cubicBezTo>
                <a:cubicBezTo>
                  <a:pt x="257" y="47"/>
                  <a:pt x="259" y="47"/>
                  <a:pt x="261" y="46"/>
                </a:cubicBezTo>
                <a:cubicBezTo>
                  <a:pt x="263" y="45"/>
                  <a:pt x="265" y="43"/>
                  <a:pt x="264" y="40"/>
                </a:cubicBezTo>
                <a:cubicBezTo>
                  <a:pt x="264" y="38"/>
                  <a:pt x="262" y="36"/>
                  <a:pt x="259" y="35"/>
                </a:cubicBezTo>
                <a:cubicBezTo>
                  <a:pt x="259" y="35"/>
                  <a:pt x="259" y="34"/>
                  <a:pt x="259" y="34"/>
                </a:cubicBezTo>
                <a:cubicBezTo>
                  <a:pt x="261" y="32"/>
                  <a:pt x="263" y="35"/>
                  <a:pt x="264" y="36"/>
                </a:cubicBezTo>
                <a:cubicBezTo>
                  <a:pt x="266" y="38"/>
                  <a:pt x="267" y="41"/>
                  <a:pt x="266" y="43"/>
                </a:cubicBezTo>
                <a:cubicBezTo>
                  <a:pt x="264" y="46"/>
                  <a:pt x="261" y="49"/>
                  <a:pt x="258" y="49"/>
                </a:cubicBezTo>
                <a:cubicBezTo>
                  <a:pt x="256" y="49"/>
                  <a:pt x="254" y="49"/>
                  <a:pt x="252" y="47"/>
                </a:cubicBezTo>
                <a:cubicBezTo>
                  <a:pt x="250" y="46"/>
                  <a:pt x="251" y="44"/>
                  <a:pt x="249" y="43"/>
                </a:cubicBezTo>
                <a:cubicBezTo>
                  <a:pt x="246" y="44"/>
                  <a:pt x="242" y="43"/>
                  <a:pt x="239" y="42"/>
                </a:cubicBezTo>
                <a:cubicBezTo>
                  <a:pt x="235" y="40"/>
                  <a:pt x="233" y="35"/>
                  <a:pt x="232" y="30"/>
                </a:cubicBezTo>
                <a:cubicBezTo>
                  <a:pt x="231" y="29"/>
                  <a:pt x="230" y="30"/>
                  <a:pt x="228" y="30"/>
                </a:cubicBezTo>
                <a:cubicBezTo>
                  <a:pt x="226" y="30"/>
                  <a:pt x="225" y="29"/>
                  <a:pt x="224" y="27"/>
                </a:cubicBezTo>
                <a:cubicBezTo>
                  <a:pt x="223" y="26"/>
                  <a:pt x="223" y="25"/>
                  <a:pt x="223" y="23"/>
                </a:cubicBezTo>
                <a:cubicBezTo>
                  <a:pt x="224" y="23"/>
                  <a:pt x="225" y="23"/>
                  <a:pt x="225" y="24"/>
                </a:cubicBezTo>
                <a:close/>
                <a:moveTo>
                  <a:pt x="72" y="25"/>
                </a:moveTo>
                <a:cubicBezTo>
                  <a:pt x="73" y="25"/>
                  <a:pt x="73" y="24"/>
                  <a:pt x="74" y="25"/>
                </a:cubicBezTo>
                <a:cubicBezTo>
                  <a:pt x="75" y="25"/>
                  <a:pt x="74" y="25"/>
                  <a:pt x="74" y="25"/>
                </a:cubicBezTo>
                <a:cubicBezTo>
                  <a:pt x="70" y="28"/>
                  <a:pt x="65" y="29"/>
                  <a:pt x="60" y="26"/>
                </a:cubicBezTo>
                <a:cubicBezTo>
                  <a:pt x="59" y="26"/>
                  <a:pt x="59" y="25"/>
                  <a:pt x="60" y="25"/>
                </a:cubicBezTo>
                <a:cubicBezTo>
                  <a:pt x="61" y="23"/>
                  <a:pt x="62" y="25"/>
                  <a:pt x="64" y="26"/>
                </a:cubicBezTo>
                <a:cubicBezTo>
                  <a:pt x="66" y="27"/>
                  <a:pt x="69" y="26"/>
                  <a:pt x="72" y="25"/>
                </a:cubicBezTo>
                <a:close/>
                <a:moveTo>
                  <a:pt x="283" y="28"/>
                </a:moveTo>
                <a:cubicBezTo>
                  <a:pt x="282" y="32"/>
                  <a:pt x="279" y="35"/>
                  <a:pt x="275" y="36"/>
                </a:cubicBezTo>
                <a:cubicBezTo>
                  <a:pt x="275" y="38"/>
                  <a:pt x="276" y="39"/>
                  <a:pt x="276" y="41"/>
                </a:cubicBezTo>
                <a:cubicBezTo>
                  <a:pt x="278" y="43"/>
                  <a:pt x="280" y="44"/>
                  <a:pt x="282" y="44"/>
                </a:cubicBezTo>
                <a:cubicBezTo>
                  <a:pt x="283" y="43"/>
                  <a:pt x="282" y="41"/>
                  <a:pt x="282" y="40"/>
                </a:cubicBezTo>
                <a:cubicBezTo>
                  <a:pt x="282" y="37"/>
                  <a:pt x="284" y="35"/>
                  <a:pt x="286" y="33"/>
                </a:cubicBezTo>
                <a:cubicBezTo>
                  <a:pt x="288" y="34"/>
                  <a:pt x="289" y="30"/>
                  <a:pt x="290" y="33"/>
                </a:cubicBezTo>
                <a:cubicBezTo>
                  <a:pt x="290" y="35"/>
                  <a:pt x="287" y="35"/>
                  <a:pt x="285" y="36"/>
                </a:cubicBezTo>
                <a:cubicBezTo>
                  <a:pt x="283" y="39"/>
                  <a:pt x="284" y="44"/>
                  <a:pt x="285" y="48"/>
                </a:cubicBezTo>
                <a:cubicBezTo>
                  <a:pt x="283" y="49"/>
                  <a:pt x="282" y="46"/>
                  <a:pt x="280" y="46"/>
                </a:cubicBezTo>
                <a:cubicBezTo>
                  <a:pt x="278" y="45"/>
                  <a:pt x="276" y="44"/>
                  <a:pt x="274" y="44"/>
                </a:cubicBezTo>
                <a:cubicBezTo>
                  <a:pt x="272" y="42"/>
                  <a:pt x="274" y="41"/>
                  <a:pt x="273" y="39"/>
                </a:cubicBezTo>
                <a:cubicBezTo>
                  <a:pt x="273" y="37"/>
                  <a:pt x="271" y="35"/>
                  <a:pt x="273" y="34"/>
                </a:cubicBezTo>
                <a:cubicBezTo>
                  <a:pt x="275" y="34"/>
                  <a:pt x="279" y="33"/>
                  <a:pt x="280" y="31"/>
                </a:cubicBezTo>
                <a:cubicBezTo>
                  <a:pt x="281" y="30"/>
                  <a:pt x="281" y="25"/>
                  <a:pt x="283" y="28"/>
                </a:cubicBezTo>
                <a:close/>
                <a:moveTo>
                  <a:pt x="210" y="49"/>
                </a:moveTo>
                <a:cubicBezTo>
                  <a:pt x="218" y="53"/>
                  <a:pt x="225" y="60"/>
                  <a:pt x="228" y="69"/>
                </a:cubicBezTo>
                <a:cubicBezTo>
                  <a:pt x="228" y="70"/>
                  <a:pt x="230" y="70"/>
                  <a:pt x="230" y="70"/>
                </a:cubicBezTo>
                <a:cubicBezTo>
                  <a:pt x="233" y="73"/>
                  <a:pt x="236" y="74"/>
                  <a:pt x="239" y="77"/>
                </a:cubicBezTo>
                <a:cubicBezTo>
                  <a:pt x="242" y="80"/>
                  <a:pt x="244" y="84"/>
                  <a:pt x="246" y="88"/>
                </a:cubicBezTo>
                <a:cubicBezTo>
                  <a:pt x="253" y="92"/>
                  <a:pt x="260" y="96"/>
                  <a:pt x="265" y="103"/>
                </a:cubicBezTo>
                <a:cubicBezTo>
                  <a:pt x="269" y="108"/>
                  <a:pt x="271" y="113"/>
                  <a:pt x="273" y="119"/>
                </a:cubicBezTo>
                <a:cubicBezTo>
                  <a:pt x="274" y="126"/>
                  <a:pt x="274" y="134"/>
                  <a:pt x="272" y="141"/>
                </a:cubicBezTo>
                <a:cubicBezTo>
                  <a:pt x="274" y="146"/>
                  <a:pt x="276" y="153"/>
                  <a:pt x="274" y="158"/>
                </a:cubicBezTo>
                <a:cubicBezTo>
                  <a:pt x="273" y="161"/>
                  <a:pt x="272" y="164"/>
                  <a:pt x="271" y="166"/>
                </a:cubicBezTo>
                <a:cubicBezTo>
                  <a:pt x="276" y="175"/>
                  <a:pt x="275" y="187"/>
                  <a:pt x="271" y="195"/>
                </a:cubicBezTo>
                <a:cubicBezTo>
                  <a:pt x="267" y="206"/>
                  <a:pt x="258" y="215"/>
                  <a:pt x="248" y="221"/>
                </a:cubicBezTo>
                <a:cubicBezTo>
                  <a:pt x="246" y="221"/>
                  <a:pt x="246" y="223"/>
                  <a:pt x="245" y="224"/>
                </a:cubicBezTo>
                <a:cubicBezTo>
                  <a:pt x="242" y="231"/>
                  <a:pt x="236" y="237"/>
                  <a:pt x="229" y="240"/>
                </a:cubicBezTo>
                <a:cubicBezTo>
                  <a:pt x="226" y="245"/>
                  <a:pt x="223" y="251"/>
                  <a:pt x="218" y="255"/>
                </a:cubicBezTo>
                <a:cubicBezTo>
                  <a:pt x="209" y="263"/>
                  <a:pt x="198" y="268"/>
                  <a:pt x="186" y="267"/>
                </a:cubicBezTo>
                <a:cubicBezTo>
                  <a:pt x="181" y="266"/>
                  <a:pt x="177" y="265"/>
                  <a:pt x="172" y="264"/>
                </a:cubicBezTo>
                <a:cubicBezTo>
                  <a:pt x="168" y="267"/>
                  <a:pt x="163" y="268"/>
                  <a:pt x="158" y="268"/>
                </a:cubicBezTo>
                <a:cubicBezTo>
                  <a:pt x="157" y="268"/>
                  <a:pt x="156" y="268"/>
                  <a:pt x="154" y="268"/>
                </a:cubicBezTo>
                <a:cubicBezTo>
                  <a:pt x="150" y="267"/>
                  <a:pt x="147" y="266"/>
                  <a:pt x="144" y="264"/>
                </a:cubicBezTo>
                <a:cubicBezTo>
                  <a:pt x="133" y="268"/>
                  <a:pt x="120" y="269"/>
                  <a:pt x="110" y="264"/>
                </a:cubicBezTo>
                <a:cubicBezTo>
                  <a:pt x="101" y="259"/>
                  <a:pt x="93" y="253"/>
                  <a:pt x="89" y="244"/>
                </a:cubicBezTo>
                <a:cubicBezTo>
                  <a:pt x="89" y="242"/>
                  <a:pt x="86" y="243"/>
                  <a:pt x="85" y="242"/>
                </a:cubicBezTo>
                <a:cubicBezTo>
                  <a:pt x="78" y="240"/>
                  <a:pt x="72" y="233"/>
                  <a:pt x="70" y="226"/>
                </a:cubicBezTo>
                <a:cubicBezTo>
                  <a:pt x="61" y="223"/>
                  <a:pt x="54" y="216"/>
                  <a:pt x="49" y="208"/>
                </a:cubicBezTo>
                <a:cubicBezTo>
                  <a:pt x="44" y="199"/>
                  <a:pt x="41" y="188"/>
                  <a:pt x="43" y="177"/>
                </a:cubicBezTo>
                <a:cubicBezTo>
                  <a:pt x="42" y="173"/>
                  <a:pt x="47" y="169"/>
                  <a:pt x="43" y="165"/>
                </a:cubicBezTo>
                <a:cubicBezTo>
                  <a:pt x="40" y="158"/>
                  <a:pt x="42" y="148"/>
                  <a:pt x="47" y="142"/>
                </a:cubicBezTo>
                <a:cubicBezTo>
                  <a:pt x="44" y="133"/>
                  <a:pt x="44" y="125"/>
                  <a:pt x="47" y="116"/>
                </a:cubicBezTo>
                <a:cubicBezTo>
                  <a:pt x="52" y="105"/>
                  <a:pt x="58" y="92"/>
                  <a:pt x="71" y="87"/>
                </a:cubicBezTo>
                <a:cubicBezTo>
                  <a:pt x="73" y="79"/>
                  <a:pt x="81" y="72"/>
                  <a:pt x="89" y="70"/>
                </a:cubicBezTo>
                <a:cubicBezTo>
                  <a:pt x="90" y="68"/>
                  <a:pt x="90" y="66"/>
                  <a:pt x="91" y="64"/>
                </a:cubicBezTo>
                <a:cubicBezTo>
                  <a:pt x="93" y="60"/>
                  <a:pt x="97" y="56"/>
                  <a:pt x="101" y="53"/>
                </a:cubicBezTo>
                <a:cubicBezTo>
                  <a:pt x="103" y="52"/>
                  <a:pt x="104" y="51"/>
                  <a:pt x="106" y="50"/>
                </a:cubicBezTo>
                <a:cubicBezTo>
                  <a:pt x="119" y="45"/>
                  <a:pt x="132" y="45"/>
                  <a:pt x="145" y="47"/>
                </a:cubicBezTo>
                <a:cubicBezTo>
                  <a:pt x="153" y="43"/>
                  <a:pt x="163" y="43"/>
                  <a:pt x="171" y="46"/>
                </a:cubicBezTo>
                <a:cubicBezTo>
                  <a:pt x="178" y="42"/>
                  <a:pt x="189" y="42"/>
                  <a:pt x="198" y="44"/>
                </a:cubicBezTo>
                <a:cubicBezTo>
                  <a:pt x="202" y="46"/>
                  <a:pt x="206" y="47"/>
                  <a:pt x="210" y="49"/>
                </a:cubicBezTo>
                <a:close/>
                <a:moveTo>
                  <a:pt x="208" y="50"/>
                </a:moveTo>
                <a:cubicBezTo>
                  <a:pt x="212" y="52"/>
                  <a:pt x="215" y="54"/>
                  <a:pt x="218" y="57"/>
                </a:cubicBezTo>
                <a:cubicBezTo>
                  <a:pt x="222" y="61"/>
                  <a:pt x="226" y="66"/>
                  <a:pt x="226" y="72"/>
                </a:cubicBezTo>
                <a:cubicBezTo>
                  <a:pt x="227" y="73"/>
                  <a:pt x="228" y="72"/>
                  <a:pt x="229" y="73"/>
                </a:cubicBezTo>
                <a:cubicBezTo>
                  <a:pt x="235" y="77"/>
                  <a:pt x="243" y="83"/>
                  <a:pt x="244" y="9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6" y="95"/>
                  <a:pt x="262" y="103"/>
                  <a:pt x="267" y="110"/>
                </a:cubicBezTo>
                <a:cubicBezTo>
                  <a:pt x="272" y="119"/>
                  <a:pt x="273" y="130"/>
                  <a:pt x="270" y="140"/>
                </a:cubicBezTo>
                <a:cubicBezTo>
                  <a:pt x="269" y="142"/>
                  <a:pt x="272" y="144"/>
                  <a:pt x="272" y="147"/>
                </a:cubicBezTo>
                <a:cubicBezTo>
                  <a:pt x="272" y="152"/>
                  <a:pt x="272" y="156"/>
                  <a:pt x="271" y="160"/>
                </a:cubicBezTo>
                <a:cubicBezTo>
                  <a:pt x="270" y="162"/>
                  <a:pt x="269" y="165"/>
                  <a:pt x="268" y="167"/>
                </a:cubicBezTo>
                <a:cubicBezTo>
                  <a:pt x="268" y="168"/>
                  <a:pt x="269" y="168"/>
                  <a:pt x="269" y="169"/>
                </a:cubicBezTo>
                <a:cubicBezTo>
                  <a:pt x="272" y="172"/>
                  <a:pt x="272" y="176"/>
                  <a:pt x="272" y="180"/>
                </a:cubicBezTo>
                <a:cubicBezTo>
                  <a:pt x="271" y="197"/>
                  <a:pt x="260" y="213"/>
                  <a:pt x="244" y="221"/>
                </a:cubicBezTo>
                <a:cubicBezTo>
                  <a:pt x="242" y="229"/>
                  <a:pt x="234" y="235"/>
                  <a:pt x="226" y="238"/>
                </a:cubicBezTo>
                <a:cubicBezTo>
                  <a:pt x="225" y="239"/>
                  <a:pt x="226" y="240"/>
                  <a:pt x="226" y="241"/>
                </a:cubicBezTo>
                <a:cubicBezTo>
                  <a:pt x="223" y="248"/>
                  <a:pt x="217" y="255"/>
                  <a:pt x="210" y="259"/>
                </a:cubicBezTo>
                <a:cubicBezTo>
                  <a:pt x="199" y="266"/>
                  <a:pt x="184" y="266"/>
                  <a:pt x="172" y="262"/>
                </a:cubicBezTo>
                <a:cubicBezTo>
                  <a:pt x="169" y="262"/>
                  <a:pt x="167" y="265"/>
                  <a:pt x="164" y="266"/>
                </a:cubicBezTo>
                <a:cubicBezTo>
                  <a:pt x="157" y="267"/>
                  <a:pt x="149" y="266"/>
                  <a:pt x="144" y="261"/>
                </a:cubicBezTo>
                <a:cubicBezTo>
                  <a:pt x="135" y="266"/>
                  <a:pt x="123" y="267"/>
                  <a:pt x="114" y="263"/>
                </a:cubicBezTo>
                <a:cubicBezTo>
                  <a:pt x="104" y="260"/>
                  <a:pt x="95" y="253"/>
                  <a:pt x="91" y="245"/>
                </a:cubicBezTo>
                <a:cubicBezTo>
                  <a:pt x="89" y="243"/>
                  <a:pt x="91" y="238"/>
                  <a:pt x="88" y="239"/>
                </a:cubicBezTo>
                <a:cubicBezTo>
                  <a:pt x="87" y="240"/>
                  <a:pt x="87" y="240"/>
                  <a:pt x="87" y="240"/>
                </a:cubicBezTo>
                <a:cubicBezTo>
                  <a:pt x="80" y="239"/>
                  <a:pt x="74" y="232"/>
                  <a:pt x="72" y="226"/>
                </a:cubicBezTo>
                <a:cubicBezTo>
                  <a:pt x="72" y="225"/>
                  <a:pt x="73" y="223"/>
                  <a:pt x="72" y="223"/>
                </a:cubicBezTo>
                <a:cubicBezTo>
                  <a:pt x="70" y="224"/>
                  <a:pt x="68" y="223"/>
                  <a:pt x="66" y="222"/>
                </a:cubicBezTo>
                <a:cubicBezTo>
                  <a:pt x="58" y="217"/>
                  <a:pt x="50" y="209"/>
                  <a:pt x="48" y="200"/>
                </a:cubicBezTo>
                <a:cubicBezTo>
                  <a:pt x="44" y="189"/>
                  <a:pt x="44" y="179"/>
                  <a:pt x="47" y="168"/>
                </a:cubicBezTo>
                <a:cubicBezTo>
                  <a:pt x="46" y="165"/>
                  <a:pt x="43" y="162"/>
                  <a:pt x="44" y="158"/>
                </a:cubicBezTo>
                <a:cubicBezTo>
                  <a:pt x="44" y="151"/>
                  <a:pt x="46" y="146"/>
                  <a:pt x="50" y="142"/>
                </a:cubicBezTo>
                <a:cubicBezTo>
                  <a:pt x="45" y="132"/>
                  <a:pt x="47" y="119"/>
                  <a:pt x="53" y="109"/>
                </a:cubicBezTo>
                <a:cubicBezTo>
                  <a:pt x="57" y="101"/>
                  <a:pt x="62" y="93"/>
                  <a:pt x="70" y="89"/>
                </a:cubicBezTo>
                <a:cubicBezTo>
                  <a:pt x="71" y="88"/>
                  <a:pt x="74" y="88"/>
                  <a:pt x="74" y="86"/>
                </a:cubicBezTo>
                <a:cubicBezTo>
                  <a:pt x="75" y="79"/>
                  <a:pt x="84" y="73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1"/>
                  <a:pt x="92" y="70"/>
                  <a:pt x="92" y="69"/>
                </a:cubicBezTo>
                <a:cubicBezTo>
                  <a:pt x="94" y="61"/>
                  <a:pt x="100" y="56"/>
                  <a:pt x="106" y="53"/>
                </a:cubicBezTo>
                <a:cubicBezTo>
                  <a:pt x="117" y="48"/>
                  <a:pt x="131" y="46"/>
                  <a:pt x="142" y="49"/>
                </a:cubicBezTo>
                <a:cubicBezTo>
                  <a:pt x="143" y="50"/>
                  <a:pt x="145" y="50"/>
                  <a:pt x="146" y="50"/>
                </a:cubicBezTo>
                <a:cubicBezTo>
                  <a:pt x="152" y="46"/>
                  <a:pt x="159" y="45"/>
                  <a:pt x="165" y="47"/>
                </a:cubicBezTo>
                <a:cubicBezTo>
                  <a:pt x="167" y="47"/>
                  <a:pt x="169" y="50"/>
                  <a:pt x="171" y="49"/>
                </a:cubicBezTo>
                <a:cubicBezTo>
                  <a:pt x="178" y="44"/>
                  <a:pt x="189" y="44"/>
                  <a:pt x="197" y="46"/>
                </a:cubicBezTo>
                <a:cubicBezTo>
                  <a:pt x="201" y="47"/>
                  <a:pt x="204" y="48"/>
                  <a:pt x="208" y="50"/>
                </a:cubicBezTo>
                <a:close/>
                <a:moveTo>
                  <a:pt x="281" y="53"/>
                </a:moveTo>
                <a:cubicBezTo>
                  <a:pt x="282" y="55"/>
                  <a:pt x="284" y="56"/>
                  <a:pt x="282" y="58"/>
                </a:cubicBezTo>
                <a:cubicBezTo>
                  <a:pt x="282" y="58"/>
                  <a:pt x="282" y="59"/>
                  <a:pt x="281" y="58"/>
                </a:cubicBezTo>
                <a:cubicBezTo>
                  <a:pt x="281" y="57"/>
                  <a:pt x="280" y="55"/>
                  <a:pt x="279" y="54"/>
                </a:cubicBezTo>
                <a:cubicBezTo>
                  <a:pt x="277" y="53"/>
                  <a:pt x="275" y="52"/>
                  <a:pt x="273" y="54"/>
                </a:cubicBezTo>
                <a:cubicBezTo>
                  <a:pt x="271" y="55"/>
                  <a:pt x="271" y="56"/>
                  <a:pt x="271" y="58"/>
                </a:cubicBezTo>
                <a:cubicBezTo>
                  <a:pt x="270" y="62"/>
                  <a:pt x="274" y="63"/>
                  <a:pt x="276" y="66"/>
                </a:cubicBezTo>
                <a:cubicBezTo>
                  <a:pt x="275" y="68"/>
                  <a:pt x="274" y="71"/>
                  <a:pt x="274" y="73"/>
                </a:cubicBezTo>
                <a:cubicBezTo>
                  <a:pt x="275" y="76"/>
                  <a:pt x="277" y="78"/>
                  <a:pt x="279" y="80"/>
                </a:cubicBezTo>
                <a:cubicBezTo>
                  <a:pt x="281" y="80"/>
                  <a:pt x="283" y="81"/>
                  <a:pt x="286" y="80"/>
                </a:cubicBezTo>
                <a:cubicBezTo>
                  <a:pt x="286" y="80"/>
                  <a:pt x="287" y="81"/>
                  <a:pt x="286" y="82"/>
                </a:cubicBezTo>
                <a:cubicBezTo>
                  <a:pt x="287" y="84"/>
                  <a:pt x="287" y="88"/>
                  <a:pt x="289" y="90"/>
                </a:cubicBezTo>
                <a:cubicBezTo>
                  <a:pt x="291" y="90"/>
                  <a:pt x="291" y="92"/>
                  <a:pt x="293" y="91"/>
                </a:cubicBezTo>
                <a:cubicBezTo>
                  <a:pt x="293" y="92"/>
                  <a:pt x="294" y="92"/>
                  <a:pt x="293" y="93"/>
                </a:cubicBezTo>
                <a:cubicBezTo>
                  <a:pt x="292" y="94"/>
                  <a:pt x="290" y="93"/>
                  <a:pt x="289" y="93"/>
                </a:cubicBezTo>
                <a:cubicBezTo>
                  <a:pt x="286" y="90"/>
                  <a:pt x="285" y="87"/>
                  <a:pt x="285" y="83"/>
                </a:cubicBezTo>
                <a:cubicBezTo>
                  <a:pt x="283" y="82"/>
                  <a:pt x="281" y="83"/>
                  <a:pt x="280" y="82"/>
                </a:cubicBezTo>
                <a:cubicBezTo>
                  <a:pt x="276" y="81"/>
                  <a:pt x="273" y="78"/>
                  <a:pt x="272" y="74"/>
                </a:cubicBezTo>
                <a:cubicBezTo>
                  <a:pt x="272" y="71"/>
                  <a:pt x="272" y="68"/>
                  <a:pt x="273" y="66"/>
                </a:cubicBezTo>
                <a:cubicBezTo>
                  <a:pt x="269" y="64"/>
                  <a:pt x="268" y="60"/>
                  <a:pt x="269" y="56"/>
                </a:cubicBezTo>
                <a:cubicBezTo>
                  <a:pt x="269" y="55"/>
                  <a:pt x="269" y="53"/>
                  <a:pt x="271" y="52"/>
                </a:cubicBezTo>
                <a:cubicBezTo>
                  <a:pt x="274" y="50"/>
                  <a:pt x="278" y="51"/>
                  <a:pt x="281" y="53"/>
                </a:cubicBezTo>
                <a:close/>
                <a:moveTo>
                  <a:pt x="215" y="65"/>
                </a:moveTo>
                <a:cubicBezTo>
                  <a:pt x="218" y="68"/>
                  <a:pt x="220" y="73"/>
                  <a:pt x="222" y="77"/>
                </a:cubicBezTo>
                <a:cubicBezTo>
                  <a:pt x="229" y="77"/>
                  <a:pt x="235" y="83"/>
                  <a:pt x="237" y="89"/>
                </a:cubicBezTo>
                <a:cubicBezTo>
                  <a:pt x="239" y="91"/>
                  <a:pt x="238" y="94"/>
                  <a:pt x="241" y="95"/>
                </a:cubicBezTo>
                <a:cubicBezTo>
                  <a:pt x="253" y="99"/>
                  <a:pt x="261" y="111"/>
                  <a:pt x="263" y="123"/>
                </a:cubicBezTo>
                <a:cubicBezTo>
                  <a:pt x="263" y="129"/>
                  <a:pt x="263" y="136"/>
                  <a:pt x="262" y="142"/>
                </a:cubicBezTo>
                <a:cubicBezTo>
                  <a:pt x="265" y="146"/>
                  <a:pt x="266" y="152"/>
                  <a:pt x="264" y="157"/>
                </a:cubicBezTo>
                <a:cubicBezTo>
                  <a:pt x="261" y="166"/>
                  <a:pt x="261" y="166"/>
                  <a:pt x="261" y="166"/>
                </a:cubicBezTo>
                <a:cubicBezTo>
                  <a:pt x="265" y="174"/>
                  <a:pt x="265" y="182"/>
                  <a:pt x="262" y="190"/>
                </a:cubicBezTo>
                <a:cubicBezTo>
                  <a:pt x="259" y="197"/>
                  <a:pt x="256" y="204"/>
                  <a:pt x="250" y="208"/>
                </a:cubicBezTo>
                <a:cubicBezTo>
                  <a:pt x="246" y="212"/>
                  <a:pt x="242" y="214"/>
                  <a:pt x="238" y="217"/>
                </a:cubicBezTo>
                <a:cubicBezTo>
                  <a:pt x="237" y="217"/>
                  <a:pt x="237" y="219"/>
                  <a:pt x="237" y="220"/>
                </a:cubicBezTo>
                <a:cubicBezTo>
                  <a:pt x="236" y="227"/>
                  <a:pt x="229" y="231"/>
                  <a:pt x="223" y="233"/>
                </a:cubicBezTo>
                <a:cubicBezTo>
                  <a:pt x="220" y="234"/>
                  <a:pt x="221" y="238"/>
                  <a:pt x="219" y="240"/>
                </a:cubicBezTo>
                <a:cubicBezTo>
                  <a:pt x="218" y="244"/>
                  <a:pt x="215" y="247"/>
                  <a:pt x="212" y="249"/>
                </a:cubicBezTo>
                <a:cubicBezTo>
                  <a:pt x="205" y="254"/>
                  <a:pt x="197" y="258"/>
                  <a:pt x="189" y="258"/>
                </a:cubicBezTo>
                <a:cubicBezTo>
                  <a:pt x="187" y="258"/>
                  <a:pt x="185" y="257"/>
                  <a:pt x="183" y="258"/>
                </a:cubicBezTo>
                <a:cubicBezTo>
                  <a:pt x="179" y="256"/>
                  <a:pt x="174" y="255"/>
                  <a:pt x="170" y="254"/>
                </a:cubicBezTo>
                <a:cubicBezTo>
                  <a:pt x="169" y="253"/>
                  <a:pt x="168" y="256"/>
                  <a:pt x="167" y="255"/>
                </a:cubicBezTo>
                <a:cubicBezTo>
                  <a:pt x="167" y="255"/>
                  <a:pt x="167" y="255"/>
                  <a:pt x="167" y="255"/>
                </a:cubicBezTo>
                <a:cubicBezTo>
                  <a:pt x="167" y="256"/>
                  <a:pt x="167" y="256"/>
                  <a:pt x="167" y="256"/>
                </a:cubicBezTo>
                <a:cubicBezTo>
                  <a:pt x="166" y="256"/>
                  <a:pt x="164" y="258"/>
                  <a:pt x="162" y="258"/>
                </a:cubicBezTo>
                <a:cubicBezTo>
                  <a:pt x="156" y="259"/>
                  <a:pt x="150" y="258"/>
                  <a:pt x="144" y="255"/>
                </a:cubicBezTo>
                <a:cubicBezTo>
                  <a:pt x="138" y="257"/>
                  <a:pt x="132" y="259"/>
                  <a:pt x="125" y="257"/>
                </a:cubicBezTo>
                <a:cubicBezTo>
                  <a:pt x="116" y="256"/>
                  <a:pt x="106" y="253"/>
                  <a:pt x="100" y="246"/>
                </a:cubicBezTo>
                <a:cubicBezTo>
                  <a:pt x="97" y="242"/>
                  <a:pt x="95" y="238"/>
                  <a:pt x="93" y="234"/>
                </a:cubicBezTo>
                <a:cubicBezTo>
                  <a:pt x="90" y="233"/>
                  <a:pt x="87" y="233"/>
                  <a:pt x="84" y="231"/>
                </a:cubicBezTo>
                <a:cubicBezTo>
                  <a:pt x="81" y="228"/>
                  <a:pt x="79" y="224"/>
                  <a:pt x="77" y="220"/>
                </a:cubicBezTo>
                <a:cubicBezTo>
                  <a:pt x="72" y="217"/>
                  <a:pt x="66" y="215"/>
                  <a:pt x="62" y="211"/>
                </a:cubicBezTo>
                <a:cubicBezTo>
                  <a:pt x="61" y="208"/>
                  <a:pt x="58" y="205"/>
                  <a:pt x="57" y="202"/>
                </a:cubicBezTo>
                <a:cubicBezTo>
                  <a:pt x="52" y="192"/>
                  <a:pt x="52" y="179"/>
                  <a:pt x="55" y="168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1" y="162"/>
                  <a:pt x="50" y="154"/>
                  <a:pt x="53" y="147"/>
                </a:cubicBezTo>
                <a:cubicBezTo>
                  <a:pt x="55" y="145"/>
                  <a:pt x="56" y="143"/>
                  <a:pt x="55" y="140"/>
                </a:cubicBezTo>
                <a:cubicBezTo>
                  <a:pt x="53" y="136"/>
                  <a:pt x="54" y="131"/>
                  <a:pt x="53" y="126"/>
                </a:cubicBezTo>
                <a:cubicBezTo>
                  <a:pt x="55" y="113"/>
                  <a:pt x="65" y="101"/>
                  <a:pt x="76" y="93"/>
                </a:cubicBezTo>
                <a:cubicBezTo>
                  <a:pt x="80" y="93"/>
                  <a:pt x="79" y="88"/>
                  <a:pt x="81" y="86"/>
                </a:cubicBezTo>
                <a:cubicBezTo>
                  <a:pt x="83" y="83"/>
                  <a:pt x="86" y="80"/>
                  <a:pt x="89" y="78"/>
                </a:cubicBezTo>
                <a:cubicBezTo>
                  <a:pt x="95" y="76"/>
                  <a:pt x="95" y="76"/>
                  <a:pt x="95" y="76"/>
                </a:cubicBezTo>
                <a:cubicBezTo>
                  <a:pt x="98" y="69"/>
                  <a:pt x="105" y="63"/>
                  <a:pt x="112" y="60"/>
                </a:cubicBezTo>
                <a:cubicBezTo>
                  <a:pt x="118" y="57"/>
                  <a:pt x="126" y="55"/>
                  <a:pt x="133" y="56"/>
                </a:cubicBezTo>
                <a:cubicBezTo>
                  <a:pt x="138" y="56"/>
                  <a:pt x="142" y="57"/>
                  <a:pt x="147" y="58"/>
                </a:cubicBezTo>
                <a:cubicBezTo>
                  <a:pt x="151" y="56"/>
                  <a:pt x="154" y="53"/>
                  <a:pt x="159" y="53"/>
                </a:cubicBezTo>
                <a:cubicBezTo>
                  <a:pt x="162" y="53"/>
                  <a:pt x="165" y="53"/>
                  <a:pt x="168" y="54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81" y="50"/>
                  <a:pt x="195" y="52"/>
                  <a:pt x="205" y="57"/>
                </a:cubicBezTo>
                <a:cubicBezTo>
                  <a:pt x="208" y="59"/>
                  <a:pt x="212" y="62"/>
                  <a:pt x="215" y="65"/>
                </a:cubicBezTo>
                <a:close/>
                <a:moveTo>
                  <a:pt x="263" y="59"/>
                </a:moveTo>
                <a:cubicBezTo>
                  <a:pt x="263" y="59"/>
                  <a:pt x="262" y="59"/>
                  <a:pt x="261" y="59"/>
                </a:cubicBezTo>
                <a:cubicBezTo>
                  <a:pt x="260" y="58"/>
                  <a:pt x="259" y="57"/>
                  <a:pt x="259" y="56"/>
                </a:cubicBezTo>
                <a:cubicBezTo>
                  <a:pt x="261" y="55"/>
                  <a:pt x="262" y="54"/>
                  <a:pt x="264" y="54"/>
                </a:cubicBezTo>
                <a:cubicBezTo>
                  <a:pt x="263" y="59"/>
                  <a:pt x="263" y="59"/>
                  <a:pt x="263" y="59"/>
                </a:cubicBezTo>
                <a:close/>
                <a:moveTo>
                  <a:pt x="60" y="61"/>
                </a:moveTo>
                <a:cubicBezTo>
                  <a:pt x="58" y="63"/>
                  <a:pt x="56" y="64"/>
                  <a:pt x="53" y="65"/>
                </a:cubicBezTo>
                <a:cubicBezTo>
                  <a:pt x="52" y="64"/>
                  <a:pt x="52" y="63"/>
                  <a:pt x="53" y="62"/>
                </a:cubicBezTo>
                <a:cubicBezTo>
                  <a:pt x="57" y="61"/>
                  <a:pt x="59" y="57"/>
                  <a:pt x="6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3" y="55"/>
                  <a:pt x="61" y="59"/>
                  <a:pt x="60" y="61"/>
                </a:cubicBezTo>
                <a:close/>
                <a:moveTo>
                  <a:pt x="45" y="56"/>
                </a:moveTo>
                <a:cubicBezTo>
                  <a:pt x="47" y="60"/>
                  <a:pt x="46" y="65"/>
                  <a:pt x="44" y="68"/>
                </a:cubicBezTo>
                <a:cubicBezTo>
                  <a:pt x="43" y="70"/>
                  <a:pt x="40" y="69"/>
                  <a:pt x="40" y="72"/>
                </a:cubicBezTo>
                <a:cubicBezTo>
                  <a:pt x="40" y="77"/>
                  <a:pt x="37" y="81"/>
                  <a:pt x="33" y="83"/>
                </a:cubicBezTo>
                <a:cubicBezTo>
                  <a:pt x="31" y="84"/>
                  <a:pt x="29" y="82"/>
                  <a:pt x="27" y="84"/>
                </a:cubicBezTo>
                <a:cubicBezTo>
                  <a:pt x="27" y="87"/>
                  <a:pt x="27" y="91"/>
                  <a:pt x="24" y="93"/>
                </a:cubicBezTo>
                <a:cubicBezTo>
                  <a:pt x="23" y="93"/>
                  <a:pt x="21" y="94"/>
                  <a:pt x="21" y="93"/>
                </a:cubicBezTo>
                <a:cubicBezTo>
                  <a:pt x="20" y="93"/>
                  <a:pt x="20" y="92"/>
                  <a:pt x="20" y="92"/>
                </a:cubicBezTo>
                <a:cubicBezTo>
                  <a:pt x="21" y="91"/>
                  <a:pt x="22" y="92"/>
                  <a:pt x="23" y="91"/>
                </a:cubicBezTo>
                <a:cubicBezTo>
                  <a:pt x="25" y="89"/>
                  <a:pt x="25" y="85"/>
                  <a:pt x="25" y="82"/>
                </a:cubicBezTo>
                <a:cubicBezTo>
                  <a:pt x="28" y="81"/>
                  <a:pt x="32" y="82"/>
                  <a:pt x="34" y="79"/>
                </a:cubicBezTo>
                <a:cubicBezTo>
                  <a:pt x="37" y="77"/>
                  <a:pt x="38" y="73"/>
                  <a:pt x="38" y="69"/>
                </a:cubicBezTo>
                <a:cubicBezTo>
                  <a:pt x="39" y="69"/>
                  <a:pt x="41" y="68"/>
                  <a:pt x="43" y="66"/>
                </a:cubicBezTo>
                <a:cubicBezTo>
                  <a:pt x="44" y="63"/>
                  <a:pt x="45" y="60"/>
                  <a:pt x="43" y="57"/>
                </a:cubicBezTo>
                <a:cubicBezTo>
                  <a:pt x="43" y="54"/>
                  <a:pt x="39" y="54"/>
                  <a:pt x="37" y="54"/>
                </a:cubicBezTo>
                <a:cubicBezTo>
                  <a:pt x="33" y="54"/>
                  <a:pt x="36" y="62"/>
                  <a:pt x="32" y="58"/>
                </a:cubicBezTo>
                <a:cubicBezTo>
                  <a:pt x="32" y="56"/>
                  <a:pt x="33" y="54"/>
                  <a:pt x="34" y="53"/>
                </a:cubicBezTo>
                <a:cubicBezTo>
                  <a:pt x="38" y="52"/>
                  <a:pt x="43" y="53"/>
                  <a:pt x="45" y="56"/>
                </a:cubicBezTo>
                <a:close/>
                <a:moveTo>
                  <a:pt x="57" y="54"/>
                </a:moveTo>
                <a:cubicBezTo>
                  <a:pt x="57" y="56"/>
                  <a:pt x="56" y="58"/>
                  <a:pt x="55" y="59"/>
                </a:cubicBezTo>
                <a:cubicBezTo>
                  <a:pt x="54" y="59"/>
                  <a:pt x="53" y="60"/>
                  <a:pt x="53" y="60"/>
                </a:cubicBezTo>
                <a:cubicBezTo>
                  <a:pt x="52" y="57"/>
                  <a:pt x="51" y="55"/>
                  <a:pt x="50" y="53"/>
                </a:cubicBezTo>
                <a:cubicBezTo>
                  <a:pt x="52" y="54"/>
                  <a:pt x="54" y="54"/>
                  <a:pt x="57" y="54"/>
                </a:cubicBezTo>
                <a:close/>
                <a:moveTo>
                  <a:pt x="259" y="59"/>
                </a:moveTo>
                <a:cubicBezTo>
                  <a:pt x="260" y="60"/>
                  <a:pt x="261" y="62"/>
                  <a:pt x="263" y="61"/>
                </a:cubicBezTo>
                <a:cubicBezTo>
                  <a:pt x="263" y="61"/>
                  <a:pt x="264" y="61"/>
                  <a:pt x="264" y="61"/>
                </a:cubicBezTo>
                <a:cubicBezTo>
                  <a:pt x="265" y="62"/>
                  <a:pt x="265" y="63"/>
                  <a:pt x="264" y="64"/>
                </a:cubicBezTo>
                <a:cubicBezTo>
                  <a:pt x="261" y="64"/>
                  <a:pt x="258" y="62"/>
                  <a:pt x="257" y="60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8" y="54"/>
                  <a:pt x="257" y="58"/>
                  <a:pt x="259" y="59"/>
                </a:cubicBezTo>
                <a:close/>
                <a:moveTo>
                  <a:pt x="308" y="65"/>
                </a:moveTo>
                <a:cubicBezTo>
                  <a:pt x="308" y="69"/>
                  <a:pt x="308" y="73"/>
                  <a:pt x="304" y="74"/>
                </a:cubicBezTo>
                <a:cubicBezTo>
                  <a:pt x="302" y="75"/>
                  <a:pt x="300" y="76"/>
                  <a:pt x="299" y="74"/>
                </a:cubicBezTo>
                <a:cubicBezTo>
                  <a:pt x="298" y="73"/>
                  <a:pt x="297" y="72"/>
                  <a:pt x="297" y="71"/>
                </a:cubicBezTo>
                <a:cubicBezTo>
                  <a:pt x="299" y="70"/>
                  <a:pt x="299" y="72"/>
                  <a:pt x="299" y="72"/>
                </a:cubicBezTo>
                <a:cubicBezTo>
                  <a:pt x="301" y="73"/>
                  <a:pt x="302" y="73"/>
                  <a:pt x="303" y="73"/>
                </a:cubicBezTo>
                <a:cubicBezTo>
                  <a:pt x="306" y="71"/>
                  <a:pt x="306" y="68"/>
                  <a:pt x="307" y="65"/>
                </a:cubicBezTo>
                <a:cubicBezTo>
                  <a:pt x="307" y="63"/>
                  <a:pt x="302" y="61"/>
                  <a:pt x="306" y="59"/>
                </a:cubicBezTo>
                <a:cubicBezTo>
                  <a:pt x="308" y="60"/>
                  <a:pt x="308" y="63"/>
                  <a:pt x="308" y="65"/>
                </a:cubicBezTo>
                <a:close/>
                <a:moveTo>
                  <a:pt x="164" y="62"/>
                </a:moveTo>
                <a:cubicBezTo>
                  <a:pt x="166" y="64"/>
                  <a:pt x="167" y="66"/>
                  <a:pt x="169" y="66"/>
                </a:cubicBezTo>
                <a:cubicBezTo>
                  <a:pt x="177" y="65"/>
                  <a:pt x="185" y="60"/>
                  <a:pt x="194" y="63"/>
                </a:cubicBezTo>
                <a:cubicBezTo>
                  <a:pt x="196" y="64"/>
                  <a:pt x="198" y="64"/>
                  <a:pt x="201" y="66"/>
                </a:cubicBezTo>
                <a:cubicBezTo>
                  <a:pt x="201" y="67"/>
                  <a:pt x="201" y="69"/>
                  <a:pt x="201" y="69"/>
                </a:cubicBezTo>
                <a:cubicBezTo>
                  <a:pt x="194" y="65"/>
                  <a:pt x="184" y="64"/>
                  <a:pt x="177" y="68"/>
                </a:cubicBezTo>
                <a:cubicBezTo>
                  <a:pt x="174" y="71"/>
                  <a:pt x="170" y="72"/>
                  <a:pt x="166" y="71"/>
                </a:cubicBezTo>
                <a:cubicBezTo>
                  <a:pt x="162" y="69"/>
                  <a:pt x="159" y="67"/>
                  <a:pt x="159" y="63"/>
                </a:cubicBezTo>
                <a:cubicBezTo>
                  <a:pt x="159" y="60"/>
                  <a:pt x="161" y="59"/>
                  <a:pt x="163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62"/>
                  <a:pt x="164" y="62"/>
                  <a:pt x="164" y="62"/>
                </a:cubicBezTo>
                <a:close/>
                <a:moveTo>
                  <a:pt x="155" y="60"/>
                </a:moveTo>
                <a:cubicBezTo>
                  <a:pt x="156" y="62"/>
                  <a:pt x="157" y="64"/>
                  <a:pt x="156" y="66"/>
                </a:cubicBezTo>
                <a:cubicBezTo>
                  <a:pt x="156" y="67"/>
                  <a:pt x="155" y="69"/>
                  <a:pt x="153" y="70"/>
                </a:cubicBezTo>
                <a:cubicBezTo>
                  <a:pt x="150" y="72"/>
                  <a:pt x="145" y="71"/>
                  <a:pt x="142" y="69"/>
                </a:cubicBezTo>
                <a:cubicBezTo>
                  <a:pt x="136" y="63"/>
                  <a:pt x="125" y="64"/>
                  <a:pt x="118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5" y="63"/>
                  <a:pt x="133" y="61"/>
                  <a:pt x="139" y="64"/>
                </a:cubicBezTo>
                <a:cubicBezTo>
                  <a:pt x="143" y="64"/>
                  <a:pt x="146" y="68"/>
                  <a:pt x="150" y="65"/>
                </a:cubicBezTo>
                <a:cubicBezTo>
                  <a:pt x="151" y="64"/>
                  <a:pt x="151" y="62"/>
                  <a:pt x="151" y="61"/>
                </a:cubicBezTo>
                <a:cubicBezTo>
                  <a:pt x="150" y="61"/>
                  <a:pt x="150" y="60"/>
                  <a:pt x="150" y="59"/>
                </a:cubicBezTo>
                <a:cubicBezTo>
                  <a:pt x="152" y="58"/>
                  <a:pt x="153" y="59"/>
                  <a:pt x="155" y="60"/>
                </a:cubicBezTo>
                <a:close/>
                <a:moveTo>
                  <a:pt x="206" y="66"/>
                </a:moveTo>
                <a:cubicBezTo>
                  <a:pt x="208" y="73"/>
                  <a:pt x="215" y="78"/>
                  <a:pt x="222" y="81"/>
                </a:cubicBezTo>
                <a:cubicBezTo>
                  <a:pt x="215" y="81"/>
                  <a:pt x="208" y="77"/>
                  <a:pt x="205" y="71"/>
                </a:cubicBezTo>
                <a:cubicBezTo>
                  <a:pt x="203" y="67"/>
                  <a:pt x="203" y="64"/>
                  <a:pt x="204" y="60"/>
                </a:cubicBezTo>
                <a:cubicBezTo>
                  <a:pt x="204" y="59"/>
                  <a:pt x="205" y="59"/>
                  <a:pt x="205" y="59"/>
                </a:cubicBezTo>
                <a:cubicBezTo>
                  <a:pt x="206" y="61"/>
                  <a:pt x="206" y="64"/>
                  <a:pt x="206" y="66"/>
                </a:cubicBezTo>
                <a:close/>
                <a:moveTo>
                  <a:pt x="200" y="62"/>
                </a:moveTo>
                <a:cubicBezTo>
                  <a:pt x="201" y="62"/>
                  <a:pt x="200" y="63"/>
                  <a:pt x="200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191" y="58"/>
                  <a:pt x="180" y="61"/>
                  <a:pt x="170" y="64"/>
                </a:cubicBezTo>
                <a:cubicBezTo>
                  <a:pt x="169" y="65"/>
                  <a:pt x="168" y="63"/>
                  <a:pt x="167" y="63"/>
                </a:cubicBezTo>
                <a:cubicBezTo>
                  <a:pt x="167" y="62"/>
                  <a:pt x="166" y="61"/>
                  <a:pt x="167" y="60"/>
                </a:cubicBezTo>
                <a:cubicBezTo>
                  <a:pt x="170" y="62"/>
                  <a:pt x="175" y="62"/>
                  <a:pt x="179" y="60"/>
                </a:cubicBezTo>
                <a:cubicBezTo>
                  <a:pt x="186" y="59"/>
                  <a:pt x="194" y="59"/>
                  <a:pt x="200" y="62"/>
                </a:cubicBezTo>
                <a:close/>
                <a:moveTo>
                  <a:pt x="294" y="63"/>
                </a:moveTo>
                <a:cubicBezTo>
                  <a:pt x="292" y="65"/>
                  <a:pt x="290" y="68"/>
                  <a:pt x="290" y="71"/>
                </a:cubicBezTo>
                <a:cubicBezTo>
                  <a:pt x="290" y="73"/>
                  <a:pt x="290" y="75"/>
                  <a:pt x="291" y="76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88" y="76"/>
                  <a:pt x="289" y="72"/>
                  <a:pt x="288" y="70"/>
                </a:cubicBezTo>
                <a:cubicBezTo>
                  <a:pt x="289" y="67"/>
                  <a:pt x="290" y="64"/>
                  <a:pt x="293" y="62"/>
                </a:cubicBezTo>
                <a:cubicBezTo>
                  <a:pt x="293" y="62"/>
                  <a:pt x="294" y="63"/>
                  <a:pt x="294" y="63"/>
                </a:cubicBezTo>
                <a:close/>
                <a:moveTo>
                  <a:pt x="117" y="61"/>
                </a:moveTo>
                <a:cubicBezTo>
                  <a:pt x="115" y="68"/>
                  <a:pt x="111" y="75"/>
                  <a:pt x="105" y="79"/>
                </a:cubicBezTo>
                <a:cubicBezTo>
                  <a:pt x="102" y="80"/>
                  <a:pt x="100" y="81"/>
                  <a:pt x="97" y="81"/>
                </a:cubicBezTo>
                <a:cubicBezTo>
                  <a:pt x="97" y="80"/>
                  <a:pt x="99" y="81"/>
                  <a:pt x="99" y="80"/>
                </a:cubicBezTo>
                <a:cubicBezTo>
                  <a:pt x="105" y="78"/>
                  <a:pt x="109" y="73"/>
                  <a:pt x="109" y="67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5" y="62"/>
                  <a:pt x="117" y="60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215" y="68"/>
                </a:moveTo>
                <a:cubicBezTo>
                  <a:pt x="219" y="75"/>
                  <a:pt x="219" y="75"/>
                  <a:pt x="219" y="7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14" y="74"/>
                  <a:pt x="207" y="70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11" y="63"/>
                  <a:pt x="213" y="66"/>
                  <a:pt x="215" y="68"/>
                </a:cubicBezTo>
                <a:close/>
                <a:moveTo>
                  <a:pt x="28" y="67"/>
                </a:moveTo>
                <a:cubicBezTo>
                  <a:pt x="28" y="72"/>
                  <a:pt x="26" y="77"/>
                  <a:pt x="22" y="81"/>
                </a:cubicBezTo>
                <a:cubicBezTo>
                  <a:pt x="19" y="83"/>
                  <a:pt x="15" y="84"/>
                  <a:pt x="12" y="85"/>
                </a:cubicBezTo>
                <a:cubicBezTo>
                  <a:pt x="12" y="84"/>
                  <a:pt x="11" y="84"/>
                  <a:pt x="11" y="85"/>
                </a:cubicBezTo>
                <a:cubicBezTo>
                  <a:pt x="9" y="88"/>
                  <a:pt x="7" y="93"/>
                  <a:pt x="8" y="97"/>
                </a:cubicBezTo>
                <a:cubicBezTo>
                  <a:pt x="9" y="99"/>
                  <a:pt x="10" y="102"/>
                  <a:pt x="13" y="103"/>
                </a:cubicBezTo>
                <a:cubicBezTo>
                  <a:pt x="11" y="110"/>
                  <a:pt x="7" y="117"/>
                  <a:pt x="8" y="124"/>
                </a:cubicBezTo>
                <a:cubicBezTo>
                  <a:pt x="11" y="128"/>
                  <a:pt x="12" y="133"/>
                  <a:pt x="12" y="138"/>
                </a:cubicBezTo>
                <a:cubicBezTo>
                  <a:pt x="13" y="137"/>
                  <a:pt x="13" y="135"/>
                  <a:pt x="14" y="134"/>
                </a:cubicBezTo>
                <a:cubicBezTo>
                  <a:pt x="15" y="128"/>
                  <a:pt x="11" y="122"/>
                  <a:pt x="15" y="116"/>
                </a:cubicBezTo>
                <a:cubicBezTo>
                  <a:pt x="18" y="113"/>
                  <a:pt x="18" y="107"/>
                  <a:pt x="18" y="103"/>
                </a:cubicBezTo>
                <a:cubicBezTo>
                  <a:pt x="16" y="101"/>
                  <a:pt x="13" y="101"/>
                  <a:pt x="13" y="98"/>
                </a:cubicBezTo>
                <a:cubicBezTo>
                  <a:pt x="11" y="95"/>
                  <a:pt x="12" y="92"/>
                  <a:pt x="13" y="89"/>
                </a:cubicBezTo>
                <a:cubicBezTo>
                  <a:pt x="13" y="89"/>
                  <a:pt x="14" y="89"/>
                  <a:pt x="1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4" y="92"/>
                  <a:pt x="13" y="94"/>
                  <a:pt x="14" y="97"/>
                </a:cubicBezTo>
                <a:cubicBezTo>
                  <a:pt x="15" y="99"/>
                  <a:pt x="17" y="101"/>
                  <a:pt x="19" y="101"/>
                </a:cubicBezTo>
                <a:cubicBezTo>
                  <a:pt x="21" y="103"/>
                  <a:pt x="20" y="107"/>
                  <a:pt x="20" y="109"/>
                </a:cubicBezTo>
                <a:cubicBezTo>
                  <a:pt x="19" y="115"/>
                  <a:pt x="13" y="119"/>
                  <a:pt x="15" y="125"/>
                </a:cubicBezTo>
                <a:cubicBezTo>
                  <a:pt x="16" y="130"/>
                  <a:pt x="16" y="135"/>
                  <a:pt x="13" y="139"/>
                </a:cubicBezTo>
                <a:cubicBezTo>
                  <a:pt x="12" y="141"/>
                  <a:pt x="11" y="143"/>
                  <a:pt x="9" y="143"/>
                </a:cubicBezTo>
                <a:cubicBezTo>
                  <a:pt x="8" y="141"/>
                  <a:pt x="10" y="139"/>
                  <a:pt x="10" y="137"/>
                </a:cubicBezTo>
                <a:cubicBezTo>
                  <a:pt x="11" y="132"/>
                  <a:pt x="6" y="127"/>
                  <a:pt x="6" y="122"/>
                </a:cubicBezTo>
                <a:cubicBezTo>
                  <a:pt x="5" y="116"/>
                  <a:pt x="8" y="110"/>
                  <a:pt x="10" y="105"/>
                </a:cubicBezTo>
                <a:cubicBezTo>
                  <a:pt x="10" y="103"/>
                  <a:pt x="8" y="102"/>
                  <a:pt x="8" y="100"/>
                </a:cubicBezTo>
                <a:cubicBezTo>
                  <a:pt x="4" y="95"/>
                  <a:pt x="7" y="89"/>
                  <a:pt x="9" y="84"/>
                </a:cubicBezTo>
                <a:cubicBezTo>
                  <a:pt x="10" y="82"/>
                  <a:pt x="12" y="83"/>
                  <a:pt x="13" y="83"/>
                </a:cubicBezTo>
                <a:cubicBezTo>
                  <a:pt x="19" y="81"/>
                  <a:pt x="25" y="77"/>
                  <a:pt x="26" y="71"/>
                </a:cubicBezTo>
                <a:cubicBezTo>
                  <a:pt x="27" y="69"/>
                  <a:pt x="25" y="66"/>
                  <a:pt x="23" y="64"/>
                </a:cubicBezTo>
                <a:cubicBezTo>
                  <a:pt x="23" y="63"/>
                  <a:pt x="24" y="63"/>
                  <a:pt x="24" y="63"/>
                </a:cubicBezTo>
                <a:cubicBezTo>
                  <a:pt x="26" y="63"/>
                  <a:pt x="27" y="65"/>
                  <a:pt x="28" y="67"/>
                </a:cubicBezTo>
                <a:close/>
                <a:moveTo>
                  <a:pt x="106" y="71"/>
                </a:moveTo>
                <a:cubicBezTo>
                  <a:pt x="104" y="74"/>
                  <a:pt x="101" y="77"/>
                  <a:pt x="98" y="78"/>
                </a:cubicBezTo>
                <a:cubicBezTo>
                  <a:pt x="99" y="73"/>
                  <a:pt x="102" y="68"/>
                  <a:pt x="107" y="66"/>
                </a:cubicBezTo>
                <a:cubicBezTo>
                  <a:pt x="107" y="67"/>
                  <a:pt x="106" y="70"/>
                  <a:pt x="106" y="71"/>
                </a:cubicBezTo>
                <a:close/>
                <a:moveTo>
                  <a:pt x="143" y="73"/>
                </a:moveTo>
                <a:cubicBezTo>
                  <a:pt x="143" y="75"/>
                  <a:pt x="144" y="77"/>
                  <a:pt x="142" y="79"/>
                </a:cubicBezTo>
                <a:cubicBezTo>
                  <a:pt x="141" y="80"/>
                  <a:pt x="140" y="80"/>
                  <a:pt x="139" y="81"/>
                </a:cubicBezTo>
                <a:cubicBezTo>
                  <a:pt x="138" y="80"/>
                  <a:pt x="137" y="80"/>
                  <a:pt x="136" y="80"/>
                </a:cubicBezTo>
                <a:cubicBezTo>
                  <a:pt x="137" y="78"/>
                  <a:pt x="138" y="75"/>
                  <a:pt x="137" y="74"/>
                </a:cubicBezTo>
                <a:cubicBezTo>
                  <a:pt x="134" y="71"/>
                  <a:pt x="131" y="70"/>
                  <a:pt x="128" y="71"/>
                </a:cubicBezTo>
                <a:cubicBezTo>
                  <a:pt x="122" y="72"/>
                  <a:pt x="118" y="76"/>
                  <a:pt x="113" y="75"/>
                </a:cubicBezTo>
                <a:cubicBezTo>
                  <a:pt x="112" y="74"/>
                  <a:pt x="114" y="72"/>
                  <a:pt x="115" y="71"/>
                </a:cubicBezTo>
                <a:cubicBezTo>
                  <a:pt x="119" y="68"/>
                  <a:pt x="123" y="67"/>
                  <a:pt x="128" y="66"/>
                </a:cubicBezTo>
                <a:cubicBezTo>
                  <a:pt x="133" y="67"/>
                  <a:pt x="141" y="67"/>
                  <a:pt x="143" y="73"/>
                </a:cubicBezTo>
                <a:close/>
                <a:moveTo>
                  <a:pt x="199" y="70"/>
                </a:moveTo>
                <a:cubicBezTo>
                  <a:pt x="200" y="72"/>
                  <a:pt x="202" y="71"/>
                  <a:pt x="203" y="72"/>
                </a:cubicBezTo>
                <a:cubicBezTo>
                  <a:pt x="203" y="74"/>
                  <a:pt x="207" y="76"/>
                  <a:pt x="204" y="77"/>
                </a:cubicBezTo>
                <a:cubicBezTo>
                  <a:pt x="198" y="74"/>
                  <a:pt x="192" y="72"/>
                  <a:pt x="185" y="72"/>
                </a:cubicBezTo>
                <a:cubicBezTo>
                  <a:pt x="183" y="74"/>
                  <a:pt x="181" y="75"/>
                  <a:pt x="180" y="77"/>
                </a:cubicBezTo>
                <a:cubicBezTo>
                  <a:pt x="180" y="79"/>
                  <a:pt x="180" y="80"/>
                  <a:pt x="182" y="81"/>
                </a:cubicBezTo>
                <a:cubicBezTo>
                  <a:pt x="182" y="82"/>
                  <a:pt x="181" y="82"/>
                  <a:pt x="181" y="82"/>
                </a:cubicBezTo>
                <a:cubicBezTo>
                  <a:pt x="179" y="82"/>
                  <a:pt x="177" y="82"/>
                  <a:pt x="176" y="80"/>
                </a:cubicBezTo>
                <a:cubicBezTo>
                  <a:pt x="175" y="79"/>
                  <a:pt x="174" y="77"/>
                  <a:pt x="174" y="76"/>
                </a:cubicBezTo>
                <a:cubicBezTo>
                  <a:pt x="175" y="71"/>
                  <a:pt x="181" y="69"/>
                  <a:pt x="185" y="68"/>
                </a:cubicBezTo>
                <a:cubicBezTo>
                  <a:pt x="190" y="68"/>
                  <a:pt x="195" y="68"/>
                  <a:pt x="199" y="70"/>
                </a:cubicBezTo>
                <a:close/>
                <a:moveTo>
                  <a:pt x="135" y="76"/>
                </a:moveTo>
                <a:cubicBezTo>
                  <a:pt x="135" y="76"/>
                  <a:pt x="135" y="77"/>
                  <a:pt x="134" y="78"/>
                </a:cubicBezTo>
                <a:cubicBezTo>
                  <a:pt x="132" y="77"/>
                  <a:pt x="131" y="75"/>
                  <a:pt x="129" y="75"/>
                </a:cubicBezTo>
                <a:cubicBezTo>
                  <a:pt x="124" y="75"/>
                  <a:pt x="120" y="80"/>
                  <a:pt x="115" y="78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22" y="77"/>
                  <a:pt x="128" y="70"/>
                  <a:pt x="135" y="74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167" y="80"/>
                </a:moveTo>
                <a:cubicBezTo>
                  <a:pt x="174" y="82"/>
                  <a:pt x="180" y="86"/>
                  <a:pt x="183" y="93"/>
                </a:cubicBezTo>
                <a:cubicBezTo>
                  <a:pt x="189" y="94"/>
                  <a:pt x="194" y="97"/>
                  <a:pt x="197" y="101"/>
                </a:cubicBezTo>
                <a:cubicBezTo>
                  <a:pt x="199" y="103"/>
                  <a:pt x="200" y="105"/>
                  <a:pt x="200" y="107"/>
                </a:cubicBezTo>
                <a:cubicBezTo>
                  <a:pt x="198" y="107"/>
                  <a:pt x="196" y="107"/>
                  <a:pt x="194" y="106"/>
                </a:cubicBezTo>
                <a:cubicBezTo>
                  <a:pt x="191" y="100"/>
                  <a:pt x="185" y="97"/>
                  <a:pt x="179" y="96"/>
                </a:cubicBezTo>
                <a:cubicBezTo>
                  <a:pt x="177" y="97"/>
                  <a:pt x="177" y="95"/>
                  <a:pt x="176" y="94"/>
                </a:cubicBezTo>
                <a:cubicBezTo>
                  <a:pt x="173" y="87"/>
                  <a:pt x="165" y="85"/>
                  <a:pt x="159" y="82"/>
                </a:cubicBezTo>
                <a:cubicBezTo>
                  <a:pt x="158" y="81"/>
                  <a:pt x="156" y="81"/>
                  <a:pt x="155" y="81"/>
                </a:cubicBezTo>
                <a:cubicBezTo>
                  <a:pt x="150" y="88"/>
                  <a:pt x="140" y="88"/>
                  <a:pt x="136" y="96"/>
                </a:cubicBezTo>
                <a:cubicBezTo>
                  <a:pt x="137" y="100"/>
                  <a:pt x="132" y="99"/>
                  <a:pt x="130" y="10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8" y="100"/>
                  <a:pt x="123" y="96"/>
                  <a:pt x="129" y="96"/>
                </a:cubicBezTo>
                <a:cubicBezTo>
                  <a:pt x="133" y="97"/>
                  <a:pt x="132" y="92"/>
                  <a:pt x="134" y="90"/>
                </a:cubicBezTo>
                <a:cubicBezTo>
                  <a:pt x="138" y="81"/>
                  <a:pt x="150" y="83"/>
                  <a:pt x="155" y="74"/>
                </a:cubicBezTo>
                <a:cubicBezTo>
                  <a:pt x="157" y="73"/>
                  <a:pt x="158" y="77"/>
                  <a:pt x="160" y="77"/>
                </a:cubicBezTo>
                <a:cubicBezTo>
                  <a:pt x="162" y="78"/>
                  <a:pt x="165" y="78"/>
                  <a:pt x="167" y="80"/>
                </a:cubicBezTo>
                <a:close/>
                <a:moveTo>
                  <a:pt x="201" y="78"/>
                </a:moveTo>
                <a:cubicBezTo>
                  <a:pt x="202" y="78"/>
                  <a:pt x="202" y="79"/>
                  <a:pt x="201" y="79"/>
                </a:cubicBezTo>
                <a:cubicBezTo>
                  <a:pt x="201" y="79"/>
                  <a:pt x="200" y="78"/>
                  <a:pt x="199" y="78"/>
                </a:cubicBezTo>
                <a:cubicBezTo>
                  <a:pt x="195" y="76"/>
                  <a:pt x="191" y="75"/>
                  <a:pt x="187" y="76"/>
                </a:cubicBezTo>
                <a:cubicBezTo>
                  <a:pt x="186" y="77"/>
                  <a:pt x="184" y="78"/>
                  <a:pt x="184" y="80"/>
                </a:cubicBezTo>
                <a:cubicBezTo>
                  <a:pt x="183" y="80"/>
                  <a:pt x="183" y="79"/>
                  <a:pt x="182" y="78"/>
                </a:cubicBezTo>
                <a:cubicBezTo>
                  <a:pt x="182" y="76"/>
                  <a:pt x="185" y="75"/>
                  <a:pt x="186" y="74"/>
                </a:cubicBezTo>
                <a:cubicBezTo>
                  <a:pt x="192" y="73"/>
                  <a:pt x="196" y="76"/>
                  <a:pt x="201" y="78"/>
                </a:cubicBezTo>
                <a:close/>
                <a:moveTo>
                  <a:pt x="209" y="79"/>
                </a:moveTo>
                <a:cubicBezTo>
                  <a:pt x="209" y="80"/>
                  <a:pt x="209" y="80"/>
                  <a:pt x="209" y="80"/>
                </a:cubicBezTo>
                <a:cubicBezTo>
                  <a:pt x="206" y="81"/>
                  <a:pt x="204" y="83"/>
                  <a:pt x="201" y="85"/>
                </a:cubicBezTo>
                <a:cubicBezTo>
                  <a:pt x="202" y="88"/>
                  <a:pt x="205" y="87"/>
                  <a:pt x="208" y="88"/>
                </a:cubicBezTo>
                <a:cubicBezTo>
                  <a:pt x="209" y="89"/>
                  <a:pt x="210" y="88"/>
                  <a:pt x="211" y="89"/>
                </a:cubicBezTo>
                <a:cubicBezTo>
                  <a:pt x="209" y="90"/>
                  <a:pt x="205" y="89"/>
                  <a:pt x="203" y="89"/>
                </a:cubicBezTo>
                <a:cubicBezTo>
                  <a:pt x="201" y="89"/>
                  <a:pt x="199" y="88"/>
                  <a:pt x="197" y="87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0" y="82"/>
                  <a:pt x="203" y="79"/>
                  <a:pt x="207" y="78"/>
                </a:cubicBezTo>
                <a:cubicBezTo>
                  <a:pt x="208" y="78"/>
                  <a:pt x="209" y="79"/>
                  <a:pt x="209" y="79"/>
                </a:cubicBezTo>
                <a:close/>
                <a:moveTo>
                  <a:pt x="116" y="82"/>
                </a:moveTo>
                <a:cubicBezTo>
                  <a:pt x="117" y="81"/>
                  <a:pt x="117" y="82"/>
                  <a:pt x="118" y="83"/>
                </a:cubicBezTo>
                <a:cubicBezTo>
                  <a:pt x="118" y="83"/>
                  <a:pt x="118" y="84"/>
                  <a:pt x="119" y="85"/>
                </a:cubicBezTo>
                <a:cubicBezTo>
                  <a:pt x="117" y="87"/>
                  <a:pt x="114" y="88"/>
                  <a:pt x="112" y="90"/>
                </a:cubicBezTo>
                <a:cubicBezTo>
                  <a:pt x="110" y="90"/>
                  <a:pt x="107" y="91"/>
                  <a:pt x="105" y="91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8"/>
                  <a:pt x="112" y="88"/>
                  <a:pt x="114" y="85"/>
                </a:cubicBezTo>
                <a:cubicBezTo>
                  <a:pt x="115" y="83"/>
                  <a:pt x="113" y="81"/>
                  <a:pt x="112" y="80"/>
                </a:cubicBezTo>
                <a:cubicBezTo>
                  <a:pt x="111" y="80"/>
                  <a:pt x="110" y="79"/>
                  <a:pt x="110" y="78"/>
                </a:cubicBezTo>
                <a:cubicBezTo>
                  <a:pt x="113" y="78"/>
                  <a:pt x="114" y="80"/>
                  <a:pt x="116" y="82"/>
                </a:cubicBezTo>
                <a:close/>
                <a:moveTo>
                  <a:pt x="305" y="81"/>
                </a:moveTo>
                <a:cubicBezTo>
                  <a:pt x="309" y="84"/>
                  <a:pt x="310" y="89"/>
                  <a:pt x="309" y="93"/>
                </a:cubicBezTo>
                <a:cubicBezTo>
                  <a:pt x="309" y="96"/>
                  <a:pt x="307" y="98"/>
                  <a:pt x="306" y="101"/>
                </a:cubicBezTo>
                <a:cubicBezTo>
                  <a:pt x="307" y="103"/>
                  <a:pt x="308" y="105"/>
                  <a:pt x="310" y="108"/>
                </a:cubicBezTo>
                <a:cubicBezTo>
                  <a:pt x="312" y="116"/>
                  <a:pt x="306" y="124"/>
                  <a:pt x="306" y="132"/>
                </a:cubicBezTo>
                <a:cubicBezTo>
                  <a:pt x="306" y="134"/>
                  <a:pt x="306" y="137"/>
                  <a:pt x="308" y="138"/>
                </a:cubicBezTo>
                <a:cubicBezTo>
                  <a:pt x="308" y="138"/>
                  <a:pt x="308" y="139"/>
                  <a:pt x="308" y="139"/>
                </a:cubicBezTo>
                <a:cubicBezTo>
                  <a:pt x="306" y="139"/>
                  <a:pt x="305" y="137"/>
                  <a:pt x="303" y="136"/>
                </a:cubicBezTo>
                <a:cubicBezTo>
                  <a:pt x="299" y="131"/>
                  <a:pt x="301" y="123"/>
                  <a:pt x="302" y="117"/>
                </a:cubicBezTo>
                <a:cubicBezTo>
                  <a:pt x="303" y="111"/>
                  <a:pt x="296" y="107"/>
                  <a:pt x="295" y="101"/>
                </a:cubicBezTo>
                <a:cubicBezTo>
                  <a:pt x="295" y="101"/>
                  <a:pt x="295" y="101"/>
                  <a:pt x="295" y="100"/>
                </a:cubicBezTo>
                <a:cubicBezTo>
                  <a:pt x="297" y="101"/>
                  <a:pt x="297" y="103"/>
                  <a:pt x="298" y="105"/>
                </a:cubicBezTo>
                <a:cubicBezTo>
                  <a:pt x="301" y="108"/>
                  <a:pt x="304" y="113"/>
                  <a:pt x="304" y="118"/>
                </a:cubicBezTo>
                <a:cubicBezTo>
                  <a:pt x="304" y="123"/>
                  <a:pt x="300" y="128"/>
                  <a:pt x="304" y="132"/>
                </a:cubicBezTo>
                <a:cubicBezTo>
                  <a:pt x="305" y="130"/>
                  <a:pt x="304" y="128"/>
                  <a:pt x="305" y="126"/>
                </a:cubicBezTo>
                <a:cubicBezTo>
                  <a:pt x="307" y="119"/>
                  <a:pt x="311" y="110"/>
                  <a:pt x="305" y="104"/>
                </a:cubicBezTo>
                <a:cubicBezTo>
                  <a:pt x="304" y="103"/>
                  <a:pt x="303" y="101"/>
                  <a:pt x="304" y="99"/>
                </a:cubicBezTo>
                <a:cubicBezTo>
                  <a:pt x="307" y="97"/>
                  <a:pt x="308" y="92"/>
                  <a:pt x="308" y="89"/>
                </a:cubicBezTo>
                <a:cubicBezTo>
                  <a:pt x="307" y="86"/>
                  <a:pt x="306" y="84"/>
                  <a:pt x="304" y="83"/>
                </a:cubicBezTo>
                <a:cubicBezTo>
                  <a:pt x="304" y="82"/>
                  <a:pt x="304" y="80"/>
                  <a:pt x="305" y="81"/>
                </a:cubicBezTo>
                <a:close/>
                <a:moveTo>
                  <a:pt x="112" y="84"/>
                </a:moveTo>
                <a:cubicBezTo>
                  <a:pt x="110" y="86"/>
                  <a:pt x="107" y="87"/>
                  <a:pt x="105" y="87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9" y="84"/>
                  <a:pt x="99" y="84"/>
                  <a:pt x="99" y="83"/>
                </a:cubicBezTo>
                <a:cubicBezTo>
                  <a:pt x="102" y="83"/>
                  <a:pt x="105" y="81"/>
                  <a:pt x="107" y="79"/>
                </a:cubicBezTo>
                <a:cubicBezTo>
                  <a:pt x="109" y="80"/>
                  <a:pt x="111" y="82"/>
                  <a:pt x="112" y="84"/>
                </a:cubicBezTo>
                <a:close/>
                <a:moveTo>
                  <a:pt x="219" y="83"/>
                </a:moveTo>
                <a:cubicBezTo>
                  <a:pt x="219" y="85"/>
                  <a:pt x="217" y="85"/>
                  <a:pt x="216" y="86"/>
                </a:cubicBezTo>
                <a:cubicBezTo>
                  <a:pt x="213" y="87"/>
                  <a:pt x="209" y="87"/>
                  <a:pt x="205" y="85"/>
                </a:cubicBezTo>
                <a:cubicBezTo>
                  <a:pt x="207" y="84"/>
                  <a:pt x="210" y="82"/>
                  <a:pt x="212" y="81"/>
                </a:cubicBezTo>
                <a:cubicBezTo>
                  <a:pt x="215" y="82"/>
                  <a:pt x="217" y="83"/>
                  <a:pt x="219" y="83"/>
                </a:cubicBezTo>
                <a:close/>
                <a:moveTo>
                  <a:pt x="169" y="89"/>
                </a:moveTo>
                <a:cubicBezTo>
                  <a:pt x="172" y="92"/>
                  <a:pt x="175" y="95"/>
                  <a:pt x="176" y="9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80" y="98"/>
                  <a:pt x="183" y="100"/>
                  <a:pt x="186" y="101"/>
                </a:cubicBezTo>
                <a:cubicBezTo>
                  <a:pt x="188" y="102"/>
                  <a:pt x="190" y="104"/>
                  <a:pt x="190" y="106"/>
                </a:cubicBezTo>
                <a:cubicBezTo>
                  <a:pt x="186" y="106"/>
                  <a:pt x="182" y="108"/>
                  <a:pt x="180" y="112"/>
                </a:cubicBezTo>
                <a:cubicBezTo>
                  <a:pt x="178" y="113"/>
                  <a:pt x="177" y="116"/>
                  <a:pt x="176" y="118"/>
                </a:cubicBezTo>
                <a:cubicBezTo>
                  <a:pt x="176" y="114"/>
                  <a:pt x="175" y="110"/>
                  <a:pt x="171" y="108"/>
                </a:cubicBezTo>
                <a:cubicBezTo>
                  <a:pt x="171" y="107"/>
                  <a:pt x="171" y="106"/>
                  <a:pt x="171" y="104"/>
                </a:cubicBezTo>
                <a:cubicBezTo>
                  <a:pt x="170" y="101"/>
                  <a:pt x="169" y="97"/>
                  <a:pt x="165" y="97"/>
                </a:cubicBezTo>
                <a:cubicBezTo>
                  <a:pt x="163" y="95"/>
                  <a:pt x="160" y="95"/>
                  <a:pt x="157" y="96"/>
                </a:cubicBezTo>
                <a:cubicBezTo>
                  <a:pt x="154" y="97"/>
                  <a:pt x="151" y="99"/>
                  <a:pt x="148" y="102"/>
                </a:cubicBezTo>
                <a:cubicBezTo>
                  <a:pt x="147" y="104"/>
                  <a:pt x="147" y="106"/>
                  <a:pt x="147" y="108"/>
                </a:cubicBezTo>
                <a:cubicBezTo>
                  <a:pt x="145" y="110"/>
                  <a:pt x="143" y="112"/>
                  <a:pt x="141" y="115"/>
                </a:cubicBezTo>
                <a:cubicBezTo>
                  <a:pt x="140" y="113"/>
                  <a:pt x="139" y="111"/>
                  <a:pt x="138" y="109"/>
                </a:cubicBezTo>
                <a:cubicBezTo>
                  <a:pt x="135" y="107"/>
                  <a:pt x="132" y="105"/>
                  <a:pt x="129" y="104"/>
                </a:cubicBezTo>
                <a:cubicBezTo>
                  <a:pt x="131" y="102"/>
                  <a:pt x="135" y="102"/>
                  <a:pt x="138" y="101"/>
                </a:cubicBezTo>
                <a:cubicBezTo>
                  <a:pt x="139" y="100"/>
                  <a:pt x="138" y="98"/>
                  <a:pt x="139" y="97"/>
                </a:cubicBezTo>
                <a:cubicBezTo>
                  <a:pt x="140" y="95"/>
                  <a:pt x="141" y="93"/>
                  <a:pt x="143" y="92"/>
                </a:cubicBezTo>
                <a:cubicBezTo>
                  <a:pt x="147" y="89"/>
                  <a:pt x="152" y="87"/>
                  <a:pt x="156" y="83"/>
                </a:cubicBezTo>
                <a:cubicBezTo>
                  <a:pt x="161" y="86"/>
                  <a:pt x="165" y="88"/>
                  <a:pt x="169" y="89"/>
                </a:cubicBezTo>
                <a:close/>
                <a:moveTo>
                  <a:pt x="104" y="94"/>
                </a:moveTo>
                <a:cubicBezTo>
                  <a:pt x="105" y="97"/>
                  <a:pt x="107" y="101"/>
                  <a:pt x="106" y="104"/>
                </a:cubicBezTo>
                <a:cubicBezTo>
                  <a:pt x="104" y="106"/>
                  <a:pt x="102" y="105"/>
                  <a:pt x="100" y="104"/>
                </a:cubicBezTo>
                <a:cubicBezTo>
                  <a:pt x="94" y="102"/>
                  <a:pt x="91" y="98"/>
                  <a:pt x="88" y="94"/>
                </a:cubicBezTo>
                <a:cubicBezTo>
                  <a:pt x="87" y="93"/>
                  <a:pt x="87" y="92"/>
                  <a:pt x="87" y="90"/>
                </a:cubicBezTo>
                <a:cubicBezTo>
                  <a:pt x="91" y="95"/>
                  <a:pt x="96" y="100"/>
                  <a:pt x="102" y="102"/>
                </a:cubicBezTo>
                <a:cubicBezTo>
                  <a:pt x="102" y="102"/>
                  <a:pt x="103" y="102"/>
                  <a:pt x="103" y="101"/>
                </a:cubicBezTo>
                <a:cubicBezTo>
                  <a:pt x="103" y="93"/>
                  <a:pt x="96" y="87"/>
                  <a:pt x="90" y="84"/>
                </a:cubicBezTo>
                <a:cubicBezTo>
                  <a:pt x="90" y="83"/>
                  <a:pt x="92" y="83"/>
                  <a:pt x="93" y="84"/>
                </a:cubicBezTo>
                <a:cubicBezTo>
                  <a:pt x="96" y="84"/>
                  <a:pt x="99" y="88"/>
                  <a:pt x="102" y="90"/>
                </a:cubicBezTo>
                <a:cubicBezTo>
                  <a:pt x="104" y="94"/>
                  <a:pt x="104" y="94"/>
                  <a:pt x="104" y="94"/>
                </a:cubicBezTo>
                <a:close/>
                <a:moveTo>
                  <a:pt x="161" y="87"/>
                </a:moveTo>
                <a:cubicBezTo>
                  <a:pt x="167" y="89"/>
                  <a:pt x="173" y="94"/>
                  <a:pt x="175" y="100"/>
                </a:cubicBezTo>
                <a:cubicBezTo>
                  <a:pt x="179" y="100"/>
                  <a:pt x="183" y="101"/>
                  <a:pt x="186" y="103"/>
                </a:cubicBezTo>
                <a:cubicBezTo>
                  <a:pt x="186" y="104"/>
                  <a:pt x="186" y="104"/>
                  <a:pt x="186" y="105"/>
                </a:cubicBezTo>
                <a:cubicBezTo>
                  <a:pt x="184" y="106"/>
                  <a:pt x="181" y="107"/>
                  <a:pt x="179" y="109"/>
                </a:cubicBezTo>
                <a:cubicBezTo>
                  <a:pt x="178" y="110"/>
                  <a:pt x="177" y="111"/>
                  <a:pt x="176" y="111"/>
                </a:cubicBezTo>
                <a:cubicBezTo>
                  <a:pt x="175" y="109"/>
                  <a:pt x="174" y="108"/>
                  <a:pt x="173" y="107"/>
                </a:cubicBezTo>
                <a:cubicBezTo>
                  <a:pt x="172" y="103"/>
                  <a:pt x="172" y="99"/>
                  <a:pt x="169" y="96"/>
                </a:cubicBezTo>
                <a:cubicBezTo>
                  <a:pt x="164" y="92"/>
                  <a:pt x="157" y="94"/>
                  <a:pt x="152" y="96"/>
                </a:cubicBezTo>
                <a:cubicBezTo>
                  <a:pt x="149" y="99"/>
                  <a:pt x="146" y="103"/>
                  <a:pt x="145" y="107"/>
                </a:cubicBezTo>
                <a:cubicBezTo>
                  <a:pt x="144" y="109"/>
                  <a:pt x="143" y="111"/>
                  <a:pt x="141" y="111"/>
                </a:cubicBezTo>
                <a:cubicBezTo>
                  <a:pt x="138" y="109"/>
                  <a:pt x="136" y="105"/>
                  <a:pt x="133" y="105"/>
                </a:cubicBezTo>
                <a:cubicBezTo>
                  <a:pt x="133" y="104"/>
                  <a:pt x="132" y="104"/>
                  <a:pt x="133" y="103"/>
                </a:cubicBezTo>
                <a:cubicBezTo>
                  <a:pt x="135" y="104"/>
                  <a:pt x="137" y="103"/>
                  <a:pt x="139" y="103"/>
                </a:cubicBezTo>
                <a:cubicBezTo>
                  <a:pt x="140" y="102"/>
                  <a:pt x="140" y="100"/>
                  <a:pt x="140" y="99"/>
                </a:cubicBezTo>
                <a:cubicBezTo>
                  <a:pt x="142" y="91"/>
                  <a:pt x="152" y="91"/>
                  <a:pt x="156" y="85"/>
                </a:cubicBezTo>
                <a:cubicBezTo>
                  <a:pt x="158" y="85"/>
                  <a:pt x="159" y="87"/>
                  <a:pt x="161" y="87"/>
                </a:cubicBezTo>
                <a:close/>
                <a:moveTo>
                  <a:pt x="223" y="85"/>
                </a:moveTo>
                <a:cubicBezTo>
                  <a:pt x="222" y="87"/>
                  <a:pt x="221" y="88"/>
                  <a:pt x="220" y="89"/>
                </a:cubicBezTo>
                <a:cubicBezTo>
                  <a:pt x="216" y="91"/>
                  <a:pt x="213" y="96"/>
                  <a:pt x="212" y="100"/>
                </a:cubicBezTo>
                <a:cubicBezTo>
                  <a:pt x="211" y="101"/>
                  <a:pt x="212" y="102"/>
                  <a:pt x="212" y="102"/>
                </a:cubicBezTo>
                <a:cubicBezTo>
                  <a:pt x="216" y="101"/>
                  <a:pt x="219" y="101"/>
                  <a:pt x="222" y="98"/>
                </a:cubicBezTo>
                <a:cubicBezTo>
                  <a:pt x="226" y="96"/>
                  <a:pt x="228" y="93"/>
                  <a:pt x="230" y="90"/>
                </a:cubicBezTo>
                <a:cubicBezTo>
                  <a:pt x="229" y="95"/>
                  <a:pt x="224" y="100"/>
                  <a:pt x="219" y="103"/>
                </a:cubicBezTo>
                <a:cubicBezTo>
                  <a:pt x="216" y="104"/>
                  <a:pt x="213" y="105"/>
                  <a:pt x="209" y="104"/>
                </a:cubicBezTo>
                <a:cubicBezTo>
                  <a:pt x="209" y="100"/>
                  <a:pt x="210" y="94"/>
                  <a:pt x="214" y="91"/>
                </a:cubicBezTo>
                <a:cubicBezTo>
                  <a:pt x="217" y="88"/>
                  <a:pt x="220" y="87"/>
                  <a:pt x="223" y="85"/>
                </a:cubicBezTo>
                <a:close/>
                <a:moveTo>
                  <a:pt x="99" y="95"/>
                </a:moveTo>
                <a:cubicBezTo>
                  <a:pt x="100" y="96"/>
                  <a:pt x="101" y="97"/>
                  <a:pt x="100" y="99"/>
                </a:cubicBezTo>
                <a:cubicBezTo>
                  <a:pt x="98" y="98"/>
                  <a:pt x="97" y="97"/>
                  <a:pt x="95" y="96"/>
                </a:cubicBezTo>
                <a:cubicBezTo>
                  <a:pt x="92" y="93"/>
                  <a:pt x="89" y="89"/>
                  <a:pt x="87" y="86"/>
                </a:cubicBezTo>
                <a:cubicBezTo>
                  <a:pt x="87" y="85"/>
                  <a:pt x="86" y="85"/>
                  <a:pt x="87" y="85"/>
                </a:cubicBezTo>
                <a:cubicBezTo>
                  <a:pt x="92" y="86"/>
                  <a:pt x="97" y="90"/>
                  <a:pt x="99" y="95"/>
                </a:cubicBezTo>
                <a:close/>
                <a:moveTo>
                  <a:pt x="229" y="86"/>
                </a:moveTo>
                <a:cubicBezTo>
                  <a:pt x="227" y="92"/>
                  <a:pt x="222" y="98"/>
                  <a:pt x="215" y="98"/>
                </a:cubicBezTo>
                <a:cubicBezTo>
                  <a:pt x="216" y="93"/>
                  <a:pt x="221" y="90"/>
                  <a:pt x="225" y="87"/>
                </a:cubicBezTo>
                <a:cubicBezTo>
                  <a:pt x="226" y="87"/>
                  <a:pt x="227" y="86"/>
                  <a:pt x="229" y="86"/>
                </a:cubicBezTo>
                <a:close/>
                <a:moveTo>
                  <a:pt x="235" y="90"/>
                </a:moveTo>
                <a:cubicBezTo>
                  <a:pt x="235" y="90"/>
                  <a:pt x="235" y="90"/>
                  <a:pt x="235" y="90"/>
                </a:cubicBezTo>
                <a:cubicBezTo>
                  <a:pt x="235" y="90"/>
                  <a:pt x="235" y="90"/>
                  <a:pt x="235" y="90"/>
                </a:cubicBezTo>
                <a:close/>
                <a:moveTo>
                  <a:pt x="242" y="106"/>
                </a:moveTo>
                <a:cubicBezTo>
                  <a:pt x="246" y="108"/>
                  <a:pt x="250" y="110"/>
                  <a:pt x="255" y="109"/>
                </a:cubicBezTo>
                <a:cubicBezTo>
                  <a:pt x="256" y="110"/>
                  <a:pt x="257" y="112"/>
                  <a:pt x="257" y="113"/>
                </a:cubicBezTo>
                <a:cubicBezTo>
                  <a:pt x="253" y="115"/>
                  <a:pt x="249" y="113"/>
                  <a:pt x="246" y="111"/>
                </a:cubicBezTo>
                <a:cubicBezTo>
                  <a:pt x="239" y="109"/>
                  <a:pt x="234" y="100"/>
                  <a:pt x="233" y="93"/>
                </a:cubicBezTo>
                <a:cubicBezTo>
                  <a:pt x="234" y="91"/>
                  <a:pt x="234" y="91"/>
                  <a:pt x="234" y="91"/>
                </a:cubicBezTo>
                <a:cubicBezTo>
                  <a:pt x="236" y="96"/>
                  <a:pt x="237" y="102"/>
                  <a:pt x="242" y="106"/>
                </a:cubicBezTo>
                <a:close/>
                <a:moveTo>
                  <a:pt x="84" y="97"/>
                </a:moveTo>
                <a:cubicBezTo>
                  <a:pt x="81" y="105"/>
                  <a:pt x="73" y="112"/>
                  <a:pt x="65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1"/>
                  <a:pt x="63" y="108"/>
                  <a:pt x="65" y="107"/>
                </a:cubicBezTo>
                <a:cubicBezTo>
                  <a:pt x="70" y="108"/>
                  <a:pt x="75" y="106"/>
                  <a:pt x="78" y="103"/>
                </a:cubicBezTo>
                <a:cubicBezTo>
                  <a:pt x="81" y="100"/>
                  <a:pt x="82" y="96"/>
                  <a:pt x="84" y="92"/>
                </a:cubicBezTo>
                <a:cubicBezTo>
                  <a:pt x="85" y="94"/>
                  <a:pt x="85" y="96"/>
                  <a:pt x="84" y="97"/>
                </a:cubicBezTo>
                <a:close/>
                <a:moveTo>
                  <a:pt x="81" y="93"/>
                </a:moveTo>
                <a:cubicBezTo>
                  <a:pt x="80" y="98"/>
                  <a:pt x="76" y="102"/>
                  <a:pt x="72" y="104"/>
                </a:cubicBezTo>
                <a:cubicBezTo>
                  <a:pt x="70" y="104"/>
                  <a:pt x="69" y="105"/>
                  <a:pt x="67" y="105"/>
                </a:cubicBezTo>
                <a:cubicBezTo>
                  <a:pt x="67" y="104"/>
                  <a:pt x="68" y="102"/>
                  <a:pt x="69" y="102"/>
                </a:cubicBezTo>
                <a:cubicBezTo>
                  <a:pt x="73" y="98"/>
                  <a:pt x="76" y="94"/>
                  <a:pt x="81" y="93"/>
                </a:cubicBezTo>
                <a:close/>
                <a:moveTo>
                  <a:pt x="234" y="104"/>
                </a:moveTo>
                <a:cubicBezTo>
                  <a:pt x="233" y="106"/>
                  <a:pt x="232" y="110"/>
                  <a:pt x="229" y="110"/>
                </a:cubicBezTo>
                <a:cubicBezTo>
                  <a:pt x="227" y="107"/>
                  <a:pt x="227" y="103"/>
                  <a:pt x="228" y="99"/>
                </a:cubicBezTo>
                <a:cubicBezTo>
                  <a:pt x="231" y="95"/>
                  <a:pt x="231" y="95"/>
                  <a:pt x="231" y="95"/>
                </a:cubicBezTo>
                <a:cubicBezTo>
                  <a:pt x="232" y="98"/>
                  <a:pt x="233" y="101"/>
                  <a:pt x="234" y="104"/>
                </a:cubicBezTo>
                <a:close/>
                <a:moveTo>
                  <a:pt x="253" y="107"/>
                </a:moveTo>
                <a:cubicBezTo>
                  <a:pt x="251" y="107"/>
                  <a:pt x="248" y="106"/>
                  <a:pt x="247" y="106"/>
                </a:cubicBezTo>
                <a:cubicBezTo>
                  <a:pt x="242" y="105"/>
                  <a:pt x="241" y="101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4" y="98"/>
                  <a:pt x="250" y="102"/>
                  <a:pt x="253" y="107"/>
                </a:cubicBezTo>
                <a:close/>
                <a:moveTo>
                  <a:pt x="90" y="102"/>
                </a:moveTo>
                <a:cubicBezTo>
                  <a:pt x="90" y="105"/>
                  <a:pt x="90" y="107"/>
                  <a:pt x="88" y="109"/>
                </a:cubicBezTo>
                <a:cubicBezTo>
                  <a:pt x="86" y="108"/>
                  <a:pt x="85" y="105"/>
                  <a:pt x="84" y="103"/>
                </a:cubicBezTo>
                <a:cubicBezTo>
                  <a:pt x="84" y="101"/>
                  <a:pt x="86" y="99"/>
                  <a:pt x="86" y="97"/>
                </a:cubicBezTo>
                <a:cubicBezTo>
                  <a:pt x="87" y="96"/>
                  <a:pt x="87" y="96"/>
                  <a:pt x="87" y="96"/>
                </a:cubicBezTo>
                <a:cubicBezTo>
                  <a:pt x="88" y="98"/>
                  <a:pt x="91" y="100"/>
                  <a:pt x="90" y="102"/>
                </a:cubicBezTo>
                <a:close/>
                <a:moveTo>
                  <a:pt x="168" y="102"/>
                </a:moveTo>
                <a:cubicBezTo>
                  <a:pt x="169" y="105"/>
                  <a:pt x="166" y="111"/>
                  <a:pt x="171" y="111"/>
                </a:cubicBezTo>
                <a:cubicBezTo>
                  <a:pt x="174" y="114"/>
                  <a:pt x="174" y="117"/>
                  <a:pt x="173" y="120"/>
                </a:cubicBezTo>
                <a:cubicBezTo>
                  <a:pt x="173" y="122"/>
                  <a:pt x="171" y="124"/>
                  <a:pt x="169" y="124"/>
                </a:cubicBezTo>
                <a:cubicBezTo>
                  <a:pt x="168" y="125"/>
                  <a:pt x="167" y="125"/>
                  <a:pt x="166" y="124"/>
                </a:cubicBezTo>
                <a:cubicBezTo>
                  <a:pt x="164" y="123"/>
                  <a:pt x="164" y="121"/>
                  <a:pt x="165" y="119"/>
                </a:cubicBezTo>
                <a:cubicBezTo>
                  <a:pt x="165" y="119"/>
                  <a:pt x="166" y="119"/>
                  <a:pt x="167" y="119"/>
                </a:cubicBezTo>
                <a:cubicBezTo>
                  <a:pt x="167" y="120"/>
                  <a:pt x="168" y="120"/>
                  <a:pt x="169" y="120"/>
                </a:cubicBezTo>
                <a:cubicBezTo>
                  <a:pt x="170" y="119"/>
                  <a:pt x="171" y="117"/>
                  <a:pt x="170" y="116"/>
                </a:cubicBezTo>
                <a:cubicBezTo>
                  <a:pt x="170" y="114"/>
                  <a:pt x="168" y="113"/>
                  <a:pt x="167" y="112"/>
                </a:cubicBezTo>
                <a:cubicBezTo>
                  <a:pt x="166" y="109"/>
                  <a:pt x="167" y="103"/>
                  <a:pt x="162" y="101"/>
                </a:cubicBezTo>
                <a:cubicBezTo>
                  <a:pt x="160" y="101"/>
                  <a:pt x="158" y="102"/>
                  <a:pt x="157" y="103"/>
                </a:cubicBezTo>
                <a:cubicBezTo>
                  <a:pt x="155" y="104"/>
                  <a:pt x="154" y="106"/>
                  <a:pt x="154" y="108"/>
                </a:cubicBezTo>
                <a:cubicBezTo>
                  <a:pt x="151" y="110"/>
                  <a:pt x="148" y="112"/>
                  <a:pt x="148" y="116"/>
                </a:cubicBezTo>
                <a:cubicBezTo>
                  <a:pt x="148" y="117"/>
                  <a:pt x="148" y="120"/>
                  <a:pt x="150" y="120"/>
                </a:cubicBezTo>
                <a:cubicBezTo>
                  <a:pt x="153" y="121"/>
                  <a:pt x="155" y="116"/>
                  <a:pt x="157" y="120"/>
                </a:cubicBezTo>
                <a:cubicBezTo>
                  <a:pt x="157" y="121"/>
                  <a:pt x="157" y="122"/>
                  <a:pt x="156" y="123"/>
                </a:cubicBezTo>
                <a:cubicBezTo>
                  <a:pt x="155" y="125"/>
                  <a:pt x="152" y="126"/>
                  <a:pt x="150" y="126"/>
                </a:cubicBezTo>
                <a:cubicBezTo>
                  <a:pt x="148" y="125"/>
                  <a:pt x="145" y="124"/>
                  <a:pt x="144" y="121"/>
                </a:cubicBezTo>
                <a:cubicBezTo>
                  <a:pt x="144" y="119"/>
                  <a:pt x="143" y="117"/>
                  <a:pt x="144" y="115"/>
                </a:cubicBezTo>
                <a:cubicBezTo>
                  <a:pt x="145" y="112"/>
                  <a:pt x="148" y="110"/>
                  <a:pt x="149" y="109"/>
                </a:cubicBezTo>
                <a:cubicBezTo>
                  <a:pt x="150" y="105"/>
                  <a:pt x="152" y="101"/>
                  <a:pt x="155" y="99"/>
                </a:cubicBezTo>
                <a:cubicBezTo>
                  <a:pt x="158" y="98"/>
                  <a:pt x="161" y="97"/>
                  <a:pt x="164" y="98"/>
                </a:cubicBezTo>
                <a:cubicBezTo>
                  <a:pt x="165" y="99"/>
                  <a:pt x="167" y="100"/>
                  <a:pt x="168" y="102"/>
                </a:cubicBezTo>
                <a:close/>
                <a:moveTo>
                  <a:pt x="226" y="107"/>
                </a:moveTo>
                <a:cubicBezTo>
                  <a:pt x="227" y="109"/>
                  <a:pt x="228" y="111"/>
                  <a:pt x="229" y="112"/>
                </a:cubicBezTo>
                <a:cubicBezTo>
                  <a:pt x="233" y="112"/>
                  <a:pt x="234" y="108"/>
                  <a:pt x="235" y="106"/>
                </a:cubicBezTo>
                <a:cubicBezTo>
                  <a:pt x="236" y="106"/>
                  <a:pt x="236" y="107"/>
                  <a:pt x="236" y="108"/>
                </a:cubicBezTo>
                <a:cubicBezTo>
                  <a:pt x="236" y="111"/>
                  <a:pt x="233" y="114"/>
                  <a:pt x="230" y="116"/>
                </a:cubicBezTo>
                <a:cubicBezTo>
                  <a:pt x="229" y="116"/>
                  <a:pt x="228" y="115"/>
                  <a:pt x="227" y="114"/>
                </a:cubicBezTo>
                <a:cubicBezTo>
                  <a:pt x="225" y="111"/>
                  <a:pt x="222" y="107"/>
                  <a:pt x="224" y="103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6" y="103"/>
                  <a:pt x="225" y="106"/>
                  <a:pt x="226" y="107"/>
                </a:cubicBezTo>
                <a:close/>
                <a:moveTo>
                  <a:pt x="164" y="108"/>
                </a:moveTo>
                <a:cubicBezTo>
                  <a:pt x="164" y="110"/>
                  <a:pt x="164" y="111"/>
                  <a:pt x="163" y="113"/>
                </a:cubicBezTo>
                <a:cubicBezTo>
                  <a:pt x="164" y="115"/>
                  <a:pt x="166" y="114"/>
                  <a:pt x="167" y="116"/>
                </a:cubicBezTo>
                <a:cubicBezTo>
                  <a:pt x="165" y="115"/>
                  <a:pt x="162" y="116"/>
                  <a:pt x="162" y="118"/>
                </a:cubicBezTo>
                <a:cubicBezTo>
                  <a:pt x="160" y="120"/>
                  <a:pt x="161" y="122"/>
                  <a:pt x="162" y="124"/>
                </a:cubicBezTo>
                <a:cubicBezTo>
                  <a:pt x="163" y="126"/>
                  <a:pt x="165" y="127"/>
                  <a:pt x="167" y="127"/>
                </a:cubicBezTo>
                <a:cubicBezTo>
                  <a:pt x="170" y="127"/>
                  <a:pt x="172" y="125"/>
                  <a:pt x="174" y="124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2"/>
                  <a:pt x="176" y="124"/>
                  <a:pt x="177" y="125"/>
                </a:cubicBezTo>
                <a:cubicBezTo>
                  <a:pt x="178" y="127"/>
                  <a:pt x="179" y="130"/>
                  <a:pt x="181" y="132"/>
                </a:cubicBezTo>
                <a:cubicBezTo>
                  <a:pt x="184" y="135"/>
                  <a:pt x="189" y="138"/>
                  <a:pt x="194" y="138"/>
                </a:cubicBezTo>
                <a:cubicBezTo>
                  <a:pt x="192" y="139"/>
                  <a:pt x="191" y="142"/>
                  <a:pt x="191" y="145"/>
                </a:cubicBezTo>
                <a:cubicBezTo>
                  <a:pt x="190" y="146"/>
                  <a:pt x="192" y="148"/>
                  <a:pt x="193" y="149"/>
                </a:cubicBezTo>
                <a:cubicBezTo>
                  <a:pt x="195" y="150"/>
                  <a:pt x="197" y="150"/>
                  <a:pt x="199" y="149"/>
                </a:cubicBezTo>
                <a:cubicBezTo>
                  <a:pt x="200" y="149"/>
                  <a:pt x="201" y="147"/>
                  <a:pt x="202" y="148"/>
                </a:cubicBezTo>
                <a:cubicBezTo>
                  <a:pt x="204" y="149"/>
                  <a:pt x="204" y="152"/>
                  <a:pt x="207" y="151"/>
                </a:cubicBezTo>
                <a:cubicBezTo>
                  <a:pt x="208" y="151"/>
                  <a:pt x="209" y="151"/>
                  <a:pt x="211" y="152"/>
                </a:cubicBezTo>
                <a:cubicBezTo>
                  <a:pt x="212" y="153"/>
                  <a:pt x="212" y="156"/>
                  <a:pt x="212" y="158"/>
                </a:cubicBezTo>
                <a:cubicBezTo>
                  <a:pt x="211" y="160"/>
                  <a:pt x="208" y="159"/>
                  <a:pt x="206" y="160"/>
                </a:cubicBezTo>
                <a:cubicBezTo>
                  <a:pt x="205" y="161"/>
                  <a:pt x="204" y="164"/>
                  <a:pt x="201" y="163"/>
                </a:cubicBezTo>
                <a:cubicBezTo>
                  <a:pt x="201" y="162"/>
                  <a:pt x="202" y="162"/>
                  <a:pt x="201" y="161"/>
                </a:cubicBezTo>
                <a:cubicBezTo>
                  <a:pt x="200" y="159"/>
                  <a:pt x="198" y="158"/>
                  <a:pt x="196" y="158"/>
                </a:cubicBezTo>
                <a:cubicBezTo>
                  <a:pt x="194" y="159"/>
                  <a:pt x="192" y="161"/>
                  <a:pt x="191" y="162"/>
                </a:cubicBezTo>
                <a:cubicBezTo>
                  <a:pt x="191" y="165"/>
                  <a:pt x="191" y="168"/>
                  <a:pt x="192" y="170"/>
                </a:cubicBezTo>
                <a:cubicBezTo>
                  <a:pt x="194" y="173"/>
                  <a:pt x="197" y="174"/>
                  <a:pt x="201" y="174"/>
                </a:cubicBezTo>
                <a:cubicBezTo>
                  <a:pt x="204" y="173"/>
                  <a:pt x="208" y="171"/>
                  <a:pt x="210" y="167"/>
                </a:cubicBezTo>
                <a:cubicBezTo>
                  <a:pt x="214" y="166"/>
                  <a:pt x="220" y="164"/>
                  <a:pt x="221" y="159"/>
                </a:cubicBezTo>
                <a:cubicBezTo>
                  <a:pt x="221" y="155"/>
                  <a:pt x="221" y="150"/>
                  <a:pt x="217" y="147"/>
                </a:cubicBezTo>
                <a:cubicBezTo>
                  <a:pt x="215" y="145"/>
                  <a:pt x="211" y="144"/>
                  <a:pt x="208" y="144"/>
                </a:cubicBezTo>
                <a:cubicBezTo>
                  <a:pt x="206" y="141"/>
                  <a:pt x="203" y="137"/>
                  <a:pt x="198" y="137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2" y="134"/>
                  <a:pt x="206" y="132"/>
                  <a:pt x="207" y="127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12" y="127"/>
                  <a:pt x="212" y="132"/>
                  <a:pt x="214" y="135"/>
                </a:cubicBezTo>
                <a:cubicBezTo>
                  <a:pt x="215" y="137"/>
                  <a:pt x="217" y="136"/>
                  <a:pt x="219" y="137"/>
                </a:cubicBezTo>
                <a:cubicBezTo>
                  <a:pt x="221" y="139"/>
                  <a:pt x="225" y="141"/>
                  <a:pt x="227" y="144"/>
                </a:cubicBezTo>
                <a:cubicBezTo>
                  <a:pt x="229" y="146"/>
                  <a:pt x="230" y="149"/>
                  <a:pt x="231" y="152"/>
                </a:cubicBezTo>
                <a:cubicBezTo>
                  <a:pt x="230" y="152"/>
                  <a:pt x="230" y="150"/>
                  <a:pt x="229" y="150"/>
                </a:cubicBezTo>
                <a:cubicBezTo>
                  <a:pt x="227" y="145"/>
                  <a:pt x="224" y="142"/>
                  <a:pt x="220" y="139"/>
                </a:cubicBezTo>
                <a:cubicBezTo>
                  <a:pt x="218" y="138"/>
                  <a:pt x="216" y="137"/>
                  <a:pt x="213" y="137"/>
                </a:cubicBezTo>
                <a:cubicBezTo>
                  <a:pt x="211" y="134"/>
                  <a:pt x="210" y="131"/>
                  <a:pt x="210" y="128"/>
                </a:cubicBezTo>
                <a:cubicBezTo>
                  <a:pt x="210" y="127"/>
                  <a:pt x="209" y="127"/>
                  <a:pt x="208" y="127"/>
                </a:cubicBezTo>
                <a:cubicBezTo>
                  <a:pt x="207" y="130"/>
                  <a:pt x="206" y="132"/>
                  <a:pt x="204" y="134"/>
                </a:cubicBezTo>
                <a:cubicBezTo>
                  <a:pt x="204" y="134"/>
                  <a:pt x="202" y="135"/>
                  <a:pt x="203" y="136"/>
                </a:cubicBezTo>
                <a:cubicBezTo>
                  <a:pt x="206" y="137"/>
                  <a:pt x="207" y="141"/>
                  <a:pt x="210" y="142"/>
                </a:cubicBezTo>
                <a:cubicBezTo>
                  <a:pt x="215" y="143"/>
                  <a:pt x="220" y="146"/>
                  <a:pt x="222" y="152"/>
                </a:cubicBezTo>
                <a:cubicBezTo>
                  <a:pt x="223" y="156"/>
                  <a:pt x="221" y="162"/>
                  <a:pt x="218" y="165"/>
                </a:cubicBezTo>
                <a:cubicBezTo>
                  <a:pt x="216" y="168"/>
                  <a:pt x="213" y="169"/>
                  <a:pt x="210" y="170"/>
                </a:cubicBezTo>
                <a:cubicBezTo>
                  <a:pt x="208" y="172"/>
                  <a:pt x="206" y="175"/>
                  <a:pt x="203" y="176"/>
                </a:cubicBezTo>
                <a:cubicBezTo>
                  <a:pt x="204" y="178"/>
                  <a:pt x="206" y="179"/>
                  <a:pt x="207" y="181"/>
                </a:cubicBezTo>
                <a:cubicBezTo>
                  <a:pt x="208" y="181"/>
                  <a:pt x="208" y="182"/>
                  <a:pt x="209" y="181"/>
                </a:cubicBezTo>
                <a:cubicBezTo>
                  <a:pt x="211" y="179"/>
                  <a:pt x="210" y="174"/>
                  <a:pt x="214" y="174"/>
                </a:cubicBezTo>
                <a:cubicBezTo>
                  <a:pt x="222" y="171"/>
                  <a:pt x="225" y="164"/>
                  <a:pt x="229" y="158"/>
                </a:cubicBezTo>
                <a:cubicBezTo>
                  <a:pt x="229" y="156"/>
                  <a:pt x="230" y="154"/>
                  <a:pt x="232" y="153"/>
                </a:cubicBezTo>
                <a:cubicBezTo>
                  <a:pt x="232" y="153"/>
                  <a:pt x="232" y="154"/>
                  <a:pt x="233" y="154"/>
                </a:cubicBezTo>
                <a:cubicBezTo>
                  <a:pt x="232" y="155"/>
                  <a:pt x="230" y="156"/>
                  <a:pt x="230" y="158"/>
                </a:cubicBezTo>
                <a:cubicBezTo>
                  <a:pt x="226" y="164"/>
                  <a:pt x="223" y="172"/>
                  <a:pt x="215" y="175"/>
                </a:cubicBezTo>
                <a:cubicBezTo>
                  <a:pt x="215" y="176"/>
                  <a:pt x="213" y="175"/>
                  <a:pt x="212" y="177"/>
                </a:cubicBezTo>
                <a:cubicBezTo>
                  <a:pt x="212" y="180"/>
                  <a:pt x="211" y="183"/>
                  <a:pt x="209" y="185"/>
                </a:cubicBezTo>
                <a:cubicBezTo>
                  <a:pt x="207" y="184"/>
                  <a:pt x="207" y="182"/>
                  <a:pt x="205" y="180"/>
                </a:cubicBezTo>
                <a:cubicBezTo>
                  <a:pt x="201" y="177"/>
                  <a:pt x="195" y="174"/>
                  <a:pt x="189" y="176"/>
                </a:cubicBezTo>
                <a:cubicBezTo>
                  <a:pt x="184" y="178"/>
                  <a:pt x="179" y="181"/>
                  <a:pt x="178" y="186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79" y="195"/>
                  <a:pt x="182" y="197"/>
                  <a:pt x="183" y="199"/>
                </a:cubicBezTo>
                <a:cubicBezTo>
                  <a:pt x="181" y="200"/>
                  <a:pt x="180" y="196"/>
                  <a:pt x="178" y="198"/>
                </a:cubicBezTo>
                <a:cubicBezTo>
                  <a:pt x="177" y="201"/>
                  <a:pt x="174" y="203"/>
                  <a:pt x="172" y="204"/>
                </a:cubicBezTo>
                <a:cubicBezTo>
                  <a:pt x="171" y="205"/>
                  <a:pt x="171" y="206"/>
                  <a:pt x="171" y="207"/>
                </a:cubicBezTo>
                <a:cubicBezTo>
                  <a:pt x="168" y="211"/>
                  <a:pt x="164" y="216"/>
                  <a:pt x="158" y="215"/>
                </a:cubicBezTo>
                <a:cubicBezTo>
                  <a:pt x="158" y="215"/>
                  <a:pt x="157" y="215"/>
                  <a:pt x="157" y="215"/>
                </a:cubicBezTo>
                <a:cubicBezTo>
                  <a:pt x="162" y="214"/>
                  <a:pt x="166" y="212"/>
                  <a:pt x="168" y="208"/>
                </a:cubicBezTo>
                <a:cubicBezTo>
                  <a:pt x="170" y="206"/>
                  <a:pt x="169" y="202"/>
                  <a:pt x="173" y="202"/>
                </a:cubicBezTo>
                <a:cubicBezTo>
                  <a:pt x="176" y="199"/>
                  <a:pt x="179" y="194"/>
                  <a:pt x="177" y="190"/>
                </a:cubicBezTo>
                <a:cubicBezTo>
                  <a:pt x="176" y="188"/>
                  <a:pt x="174" y="186"/>
                  <a:pt x="172" y="185"/>
                </a:cubicBezTo>
                <a:cubicBezTo>
                  <a:pt x="170" y="184"/>
                  <a:pt x="167" y="185"/>
                  <a:pt x="165" y="186"/>
                </a:cubicBezTo>
                <a:cubicBezTo>
                  <a:pt x="163" y="187"/>
                  <a:pt x="163" y="189"/>
                  <a:pt x="163" y="191"/>
                </a:cubicBezTo>
                <a:cubicBezTo>
                  <a:pt x="164" y="194"/>
                  <a:pt x="167" y="192"/>
                  <a:pt x="169" y="194"/>
                </a:cubicBezTo>
                <a:cubicBezTo>
                  <a:pt x="169" y="195"/>
                  <a:pt x="168" y="196"/>
                  <a:pt x="167" y="198"/>
                </a:cubicBezTo>
                <a:cubicBezTo>
                  <a:pt x="164" y="199"/>
                  <a:pt x="162" y="202"/>
                  <a:pt x="161" y="205"/>
                </a:cubicBezTo>
                <a:cubicBezTo>
                  <a:pt x="160" y="206"/>
                  <a:pt x="158" y="206"/>
                  <a:pt x="157" y="205"/>
                </a:cubicBezTo>
                <a:cubicBezTo>
                  <a:pt x="156" y="205"/>
                  <a:pt x="156" y="203"/>
                  <a:pt x="156" y="202"/>
                </a:cubicBezTo>
                <a:cubicBezTo>
                  <a:pt x="156" y="201"/>
                  <a:pt x="157" y="199"/>
                  <a:pt x="155" y="198"/>
                </a:cubicBezTo>
                <a:cubicBezTo>
                  <a:pt x="155" y="198"/>
                  <a:pt x="153" y="197"/>
                  <a:pt x="153" y="195"/>
                </a:cubicBezTo>
                <a:cubicBezTo>
                  <a:pt x="153" y="192"/>
                  <a:pt x="157" y="195"/>
                  <a:pt x="157" y="191"/>
                </a:cubicBezTo>
                <a:cubicBezTo>
                  <a:pt x="158" y="189"/>
                  <a:pt x="156" y="187"/>
                  <a:pt x="154" y="185"/>
                </a:cubicBezTo>
                <a:cubicBezTo>
                  <a:pt x="153" y="186"/>
                  <a:pt x="153" y="185"/>
                  <a:pt x="152" y="185"/>
                </a:cubicBezTo>
                <a:cubicBezTo>
                  <a:pt x="150" y="184"/>
                  <a:pt x="148" y="185"/>
                  <a:pt x="146" y="186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2" y="187"/>
                  <a:pt x="143" y="185"/>
                  <a:pt x="142" y="184"/>
                </a:cubicBezTo>
                <a:cubicBezTo>
                  <a:pt x="141" y="179"/>
                  <a:pt x="137" y="176"/>
                  <a:pt x="133" y="174"/>
                </a:cubicBezTo>
                <a:cubicBezTo>
                  <a:pt x="130" y="173"/>
                  <a:pt x="128" y="173"/>
                  <a:pt x="125" y="172"/>
                </a:cubicBezTo>
                <a:cubicBezTo>
                  <a:pt x="124" y="172"/>
                  <a:pt x="126" y="171"/>
                  <a:pt x="126" y="170"/>
                </a:cubicBezTo>
                <a:cubicBezTo>
                  <a:pt x="126" y="167"/>
                  <a:pt x="126" y="165"/>
                  <a:pt x="125" y="163"/>
                </a:cubicBezTo>
                <a:cubicBezTo>
                  <a:pt x="125" y="162"/>
                  <a:pt x="123" y="161"/>
                  <a:pt x="122" y="161"/>
                </a:cubicBezTo>
                <a:cubicBezTo>
                  <a:pt x="120" y="160"/>
                  <a:pt x="119" y="161"/>
                  <a:pt x="117" y="162"/>
                </a:cubicBezTo>
                <a:cubicBezTo>
                  <a:pt x="117" y="163"/>
                  <a:pt x="117" y="164"/>
                  <a:pt x="117" y="166"/>
                </a:cubicBezTo>
                <a:cubicBezTo>
                  <a:pt x="114" y="166"/>
                  <a:pt x="116" y="163"/>
                  <a:pt x="115" y="162"/>
                </a:cubicBezTo>
                <a:cubicBezTo>
                  <a:pt x="112" y="162"/>
                  <a:pt x="109" y="162"/>
                  <a:pt x="107" y="160"/>
                </a:cubicBezTo>
                <a:cubicBezTo>
                  <a:pt x="106" y="158"/>
                  <a:pt x="104" y="156"/>
                  <a:pt x="106" y="154"/>
                </a:cubicBezTo>
                <a:cubicBezTo>
                  <a:pt x="106" y="152"/>
                  <a:pt x="108" y="151"/>
                  <a:pt x="109" y="150"/>
                </a:cubicBezTo>
                <a:cubicBezTo>
                  <a:pt x="110" y="150"/>
                  <a:pt x="111" y="151"/>
                  <a:pt x="112" y="150"/>
                </a:cubicBezTo>
                <a:cubicBezTo>
                  <a:pt x="113" y="149"/>
                  <a:pt x="114" y="147"/>
                  <a:pt x="115" y="147"/>
                </a:cubicBezTo>
                <a:cubicBezTo>
                  <a:pt x="118" y="147"/>
                  <a:pt x="117" y="150"/>
                  <a:pt x="120" y="150"/>
                </a:cubicBezTo>
                <a:cubicBezTo>
                  <a:pt x="122" y="150"/>
                  <a:pt x="124" y="149"/>
                  <a:pt x="126" y="147"/>
                </a:cubicBezTo>
                <a:cubicBezTo>
                  <a:pt x="127" y="144"/>
                  <a:pt x="125" y="141"/>
                  <a:pt x="124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30" y="139"/>
                  <a:pt x="136" y="136"/>
                  <a:pt x="140" y="130"/>
                </a:cubicBezTo>
                <a:cubicBezTo>
                  <a:pt x="141" y="128"/>
                  <a:pt x="142" y="125"/>
                  <a:pt x="143" y="123"/>
                </a:cubicBezTo>
                <a:cubicBezTo>
                  <a:pt x="144" y="126"/>
                  <a:pt x="148" y="127"/>
                  <a:pt x="151" y="128"/>
                </a:cubicBezTo>
                <a:cubicBezTo>
                  <a:pt x="155" y="128"/>
                  <a:pt x="158" y="125"/>
                  <a:pt x="159" y="122"/>
                </a:cubicBezTo>
                <a:cubicBezTo>
                  <a:pt x="159" y="120"/>
                  <a:pt x="159" y="117"/>
                  <a:pt x="157" y="116"/>
                </a:cubicBezTo>
                <a:cubicBezTo>
                  <a:pt x="155" y="116"/>
                  <a:pt x="152" y="116"/>
                  <a:pt x="151" y="118"/>
                </a:cubicBezTo>
                <a:cubicBezTo>
                  <a:pt x="150" y="117"/>
                  <a:pt x="151" y="115"/>
                  <a:pt x="151" y="114"/>
                </a:cubicBezTo>
                <a:cubicBezTo>
                  <a:pt x="152" y="112"/>
                  <a:pt x="154" y="111"/>
                  <a:pt x="156" y="110"/>
                </a:cubicBezTo>
                <a:cubicBezTo>
                  <a:pt x="157" y="109"/>
                  <a:pt x="156" y="108"/>
                  <a:pt x="156" y="108"/>
                </a:cubicBezTo>
                <a:cubicBezTo>
                  <a:pt x="157" y="106"/>
                  <a:pt x="158" y="104"/>
                  <a:pt x="160" y="104"/>
                </a:cubicBezTo>
                <a:cubicBezTo>
                  <a:pt x="163" y="103"/>
                  <a:pt x="163" y="106"/>
                  <a:pt x="164" y="108"/>
                </a:cubicBezTo>
                <a:close/>
                <a:moveTo>
                  <a:pt x="92" y="113"/>
                </a:moveTo>
                <a:cubicBezTo>
                  <a:pt x="91" y="114"/>
                  <a:pt x="91" y="117"/>
                  <a:pt x="89" y="117"/>
                </a:cubicBezTo>
                <a:cubicBezTo>
                  <a:pt x="86" y="114"/>
                  <a:pt x="84" y="111"/>
                  <a:pt x="81" y="108"/>
                </a:cubicBezTo>
                <a:cubicBezTo>
                  <a:pt x="81" y="107"/>
                  <a:pt x="81" y="106"/>
                  <a:pt x="82" y="106"/>
                </a:cubicBezTo>
                <a:cubicBezTo>
                  <a:pt x="83" y="107"/>
                  <a:pt x="85" y="109"/>
                  <a:pt x="86" y="111"/>
                </a:cubicBezTo>
                <a:cubicBezTo>
                  <a:pt x="87" y="112"/>
                  <a:pt x="88" y="112"/>
                  <a:pt x="89" y="112"/>
                </a:cubicBezTo>
                <a:cubicBezTo>
                  <a:pt x="92" y="110"/>
                  <a:pt x="92" y="107"/>
                  <a:pt x="93" y="104"/>
                </a:cubicBezTo>
                <a:cubicBezTo>
                  <a:pt x="94" y="106"/>
                  <a:pt x="92" y="110"/>
                  <a:pt x="92" y="113"/>
                </a:cubicBezTo>
                <a:close/>
                <a:moveTo>
                  <a:pt x="137" y="112"/>
                </a:moveTo>
                <a:cubicBezTo>
                  <a:pt x="139" y="116"/>
                  <a:pt x="142" y="123"/>
                  <a:pt x="138" y="128"/>
                </a:cubicBezTo>
                <a:cubicBezTo>
                  <a:pt x="136" y="133"/>
                  <a:pt x="130" y="136"/>
                  <a:pt x="124" y="136"/>
                </a:cubicBezTo>
                <a:cubicBezTo>
                  <a:pt x="121" y="136"/>
                  <a:pt x="118" y="136"/>
                  <a:pt x="116" y="133"/>
                </a:cubicBezTo>
                <a:cubicBezTo>
                  <a:pt x="112" y="129"/>
                  <a:pt x="110" y="123"/>
                  <a:pt x="112" y="118"/>
                </a:cubicBezTo>
                <a:cubicBezTo>
                  <a:pt x="113" y="117"/>
                  <a:pt x="114" y="117"/>
                  <a:pt x="116" y="116"/>
                </a:cubicBezTo>
                <a:cubicBezTo>
                  <a:pt x="116" y="121"/>
                  <a:pt x="118" y="127"/>
                  <a:pt x="123" y="129"/>
                </a:cubicBezTo>
                <a:cubicBezTo>
                  <a:pt x="127" y="129"/>
                  <a:pt x="131" y="129"/>
                  <a:pt x="133" y="125"/>
                </a:cubicBezTo>
                <a:cubicBezTo>
                  <a:pt x="134" y="123"/>
                  <a:pt x="134" y="121"/>
                  <a:pt x="133" y="118"/>
                </a:cubicBezTo>
                <a:cubicBezTo>
                  <a:pt x="131" y="114"/>
                  <a:pt x="126" y="112"/>
                  <a:pt x="121" y="112"/>
                </a:cubicBezTo>
                <a:cubicBezTo>
                  <a:pt x="109" y="113"/>
                  <a:pt x="102" y="125"/>
                  <a:pt x="98" y="135"/>
                </a:cubicBezTo>
                <a:cubicBezTo>
                  <a:pt x="93" y="137"/>
                  <a:pt x="87" y="140"/>
                  <a:pt x="84" y="146"/>
                </a:cubicBezTo>
                <a:cubicBezTo>
                  <a:pt x="83" y="149"/>
                  <a:pt x="82" y="152"/>
                  <a:pt x="80" y="154"/>
                </a:cubicBezTo>
                <a:cubicBezTo>
                  <a:pt x="80" y="157"/>
                  <a:pt x="83" y="158"/>
                  <a:pt x="84" y="160"/>
                </a:cubicBezTo>
                <a:cubicBezTo>
                  <a:pt x="86" y="167"/>
                  <a:pt x="92" y="173"/>
                  <a:pt x="99" y="175"/>
                </a:cubicBezTo>
                <a:cubicBezTo>
                  <a:pt x="103" y="185"/>
                  <a:pt x="112" y="196"/>
                  <a:pt x="123" y="197"/>
                </a:cubicBezTo>
                <a:cubicBezTo>
                  <a:pt x="127" y="197"/>
                  <a:pt x="130" y="194"/>
                  <a:pt x="132" y="191"/>
                </a:cubicBezTo>
                <a:cubicBezTo>
                  <a:pt x="132" y="189"/>
                  <a:pt x="133" y="186"/>
                  <a:pt x="131" y="184"/>
                </a:cubicBezTo>
                <a:cubicBezTo>
                  <a:pt x="130" y="182"/>
                  <a:pt x="128" y="181"/>
                  <a:pt x="126" y="181"/>
                </a:cubicBezTo>
                <a:cubicBezTo>
                  <a:pt x="123" y="181"/>
                  <a:pt x="120" y="184"/>
                  <a:pt x="119" y="187"/>
                </a:cubicBezTo>
                <a:cubicBezTo>
                  <a:pt x="119" y="189"/>
                  <a:pt x="118" y="191"/>
                  <a:pt x="119" y="192"/>
                </a:cubicBezTo>
                <a:cubicBezTo>
                  <a:pt x="118" y="193"/>
                  <a:pt x="118" y="193"/>
                  <a:pt x="118" y="193"/>
                </a:cubicBezTo>
                <a:cubicBezTo>
                  <a:pt x="116" y="193"/>
                  <a:pt x="114" y="191"/>
                  <a:pt x="112" y="190"/>
                </a:cubicBezTo>
                <a:cubicBezTo>
                  <a:pt x="112" y="186"/>
                  <a:pt x="113" y="183"/>
                  <a:pt x="115" y="180"/>
                </a:cubicBezTo>
                <a:cubicBezTo>
                  <a:pt x="117" y="177"/>
                  <a:pt x="121" y="175"/>
                  <a:pt x="124" y="175"/>
                </a:cubicBezTo>
                <a:cubicBezTo>
                  <a:pt x="128" y="175"/>
                  <a:pt x="133" y="175"/>
                  <a:pt x="136" y="179"/>
                </a:cubicBezTo>
                <a:cubicBezTo>
                  <a:pt x="138" y="181"/>
                  <a:pt x="139" y="184"/>
                  <a:pt x="140" y="187"/>
                </a:cubicBezTo>
                <a:cubicBezTo>
                  <a:pt x="140" y="192"/>
                  <a:pt x="138" y="197"/>
                  <a:pt x="133" y="200"/>
                </a:cubicBezTo>
                <a:cubicBezTo>
                  <a:pt x="127" y="204"/>
                  <a:pt x="117" y="204"/>
                  <a:pt x="111" y="200"/>
                </a:cubicBezTo>
                <a:cubicBezTo>
                  <a:pt x="108" y="199"/>
                  <a:pt x="105" y="195"/>
                  <a:pt x="102" y="193"/>
                </a:cubicBezTo>
                <a:cubicBezTo>
                  <a:pt x="100" y="190"/>
                  <a:pt x="96" y="186"/>
                  <a:pt x="96" y="180"/>
                </a:cubicBezTo>
                <a:cubicBezTo>
                  <a:pt x="85" y="177"/>
                  <a:pt x="82" y="163"/>
                  <a:pt x="72" y="157"/>
                </a:cubicBezTo>
                <a:cubicBezTo>
                  <a:pt x="71" y="156"/>
                  <a:pt x="71" y="155"/>
                  <a:pt x="72" y="155"/>
                </a:cubicBezTo>
                <a:cubicBezTo>
                  <a:pt x="79" y="150"/>
                  <a:pt x="79" y="141"/>
                  <a:pt x="86" y="136"/>
                </a:cubicBezTo>
                <a:cubicBezTo>
                  <a:pt x="88" y="133"/>
                  <a:pt x="91" y="132"/>
                  <a:pt x="94" y="130"/>
                </a:cubicBezTo>
                <a:cubicBezTo>
                  <a:pt x="97" y="120"/>
                  <a:pt x="105" y="111"/>
                  <a:pt x="116" y="108"/>
                </a:cubicBezTo>
                <a:cubicBezTo>
                  <a:pt x="120" y="106"/>
                  <a:pt x="127" y="105"/>
                  <a:pt x="132" y="108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216" y="120"/>
                </a:moveTo>
                <a:cubicBezTo>
                  <a:pt x="218" y="123"/>
                  <a:pt x="220" y="126"/>
                  <a:pt x="221" y="130"/>
                </a:cubicBezTo>
                <a:cubicBezTo>
                  <a:pt x="224" y="132"/>
                  <a:pt x="228" y="133"/>
                  <a:pt x="230" y="137"/>
                </a:cubicBezTo>
                <a:cubicBezTo>
                  <a:pt x="234" y="141"/>
                  <a:pt x="236" y="146"/>
                  <a:pt x="240" y="151"/>
                </a:cubicBezTo>
                <a:cubicBezTo>
                  <a:pt x="239" y="153"/>
                  <a:pt x="242" y="154"/>
                  <a:pt x="242" y="156"/>
                </a:cubicBezTo>
                <a:cubicBezTo>
                  <a:pt x="235" y="161"/>
                  <a:pt x="233" y="169"/>
                  <a:pt x="227" y="175"/>
                </a:cubicBezTo>
                <a:cubicBezTo>
                  <a:pt x="224" y="177"/>
                  <a:pt x="222" y="180"/>
                  <a:pt x="219" y="182"/>
                </a:cubicBezTo>
                <a:cubicBezTo>
                  <a:pt x="218" y="184"/>
                  <a:pt x="217" y="186"/>
                  <a:pt x="216" y="188"/>
                </a:cubicBezTo>
                <a:cubicBezTo>
                  <a:pt x="212" y="194"/>
                  <a:pt x="206" y="202"/>
                  <a:pt x="198" y="202"/>
                </a:cubicBezTo>
                <a:cubicBezTo>
                  <a:pt x="196" y="203"/>
                  <a:pt x="194" y="201"/>
                  <a:pt x="191" y="201"/>
                </a:cubicBezTo>
                <a:cubicBezTo>
                  <a:pt x="187" y="200"/>
                  <a:pt x="184" y="196"/>
                  <a:pt x="181" y="193"/>
                </a:cubicBezTo>
                <a:cubicBezTo>
                  <a:pt x="180" y="190"/>
                  <a:pt x="181" y="185"/>
                  <a:pt x="183" y="182"/>
                </a:cubicBezTo>
                <a:cubicBezTo>
                  <a:pt x="186" y="179"/>
                  <a:pt x="190" y="177"/>
                  <a:pt x="194" y="178"/>
                </a:cubicBezTo>
                <a:cubicBezTo>
                  <a:pt x="199" y="178"/>
                  <a:pt x="204" y="182"/>
                  <a:pt x="207" y="186"/>
                </a:cubicBezTo>
                <a:cubicBezTo>
                  <a:pt x="208" y="189"/>
                  <a:pt x="204" y="190"/>
                  <a:pt x="203" y="192"/>
                </a:cubicBezTo>
                <a:cubicBezTo>
                  <a:pt x="202" y="192"/>
                  <a:pt x="201" y="193"/>
                  <a:pt x="201" y="193"/>
                </a:cubicBezTo>
                <a:cubicBezTo>
                  <a:pt x="200" y="190"/>
                  <a:pt x="201" y="188"/>
                  <a:pt x="199" y="186"/>
                </a:cubicBezTo>
                <a:cubicBezTo>
                  <a:pt x="197" y="184"/>
                  <a:pt x="194" y="183"/>
                  <a:pt x="192" y="184"/>
                </a:cubicBezTo>
                <a:cubicBezTo>
                  <a:pt x="190" y="184"/>
                  <a:pt x="189" y="186"/>
                  <a:pt x="188" y="187"/>
                </a:cubicBezTo>
                <a:cubicBezTo>
                  <a:pt x="187" y="189"/>
                  <a:pt x="189" y="191"/>
                  <a:pt x="189" y="194"/>
                </a:cubicBezTo>
                <a:cubicBezTo>
                  <a:pt x="191" y="196"/>
                  <a:pt x="195" y="195"/>
                  <a:pt x="198" y="196"/>
                </a:cubicBezTo>
                <a:cubicBezTo>
                  <a:pt x="204" y="194"/>
                  <a:pt x="210" y="190"/>
                  <a:pt x="212" y="184"/>
                </a:cubicBezTo>
                <a:cubicBezTo>
                  <a:pt x="214" y="181"/>
                  <a:pt x="213" y="177"/>
                  <a:pt x="217" y="176"/>
                </a:cubicBezTo>
                <a:cubicBezTo>
                  <a:pt x="225" y="173"/>
                  <a:pt x="229" y="164"/>
                  <a:pt x="233" y="157"/>
                </a:cubicBezTo>
                <a:cubicBezTo>
                  <a:pt x="234" y="156"/>
                  <a:pt x="237" y="156"/>
                  <a:pt x="236" y="154"/>
                </a:cubicBezTo>
                <a:cubicBezTo>
                  <a:pt x="235" y="153"/>
                  <a:pt x="234" y="152"/>
                  <a:pt x="234" y="151"/>
                </a:cubicBezTo>
                <a:cubicBezTo>
                  <a:pt x="231" y="148"/>
                  <a:pt x="230" y="144"/>
                  <a:pt x="228" y="141"/>
                </a:cubicBezTo>
                <a:cubicBezTo>
                  <a:pt x="224" y="138"/>
                  <a:pt x="220" y="135"/>
                  <a:pt x="215" y="134"/>
                </a:cubicBezTo>
                <a:cubicBezTo>
                  <a:pt x="213" y="126"/>
                  <a:pt x="208" y="118"/>
                  <a:pt x="199" y="115"/>
                </a:cubicBezTo>
                <a:cubicBezTo>
                  <a:pt x="196" y="113"/>
                  <a:pt x="190" y="113"/>
                  <a:pt x="187" y="116"/>
                </a:cubicBezTo>
                <a:cubicBezTo>
                  <a:pt x="185" y="118"/>
                  <a:pt x="184" y="121"/>
                  <a:pt x="185" y="125"/>
                </a:cubicBezTo>
                <a:cubicBezTo>
                  <a:pt x="186" y="127"/>
                  <a:pt x="189" y="129"/>
                  <a:pt x="192" y="130"/>
                </a:cubicBezTo>
                <a:cubicBezTo>
                  <a:pt x="195" y="130"/>
                  <a:pt x="197" y="128"/>
                  <a:pt x="199" y="127"/>
                </a:cubicBezTo>
                <a:cubicBezTo>
                  <a:pt x="201" y="124"/>
                  <a:pt x="201" y="121"/>
                  <a:pt x="201" y="119"/>
                </a:cubicBezTo>
                <a:cubicBezTo>
                  <a:pt x="202" y="119"/>
                  <a:pt x="204" y="120"/>
                  <a:pt x="205" y="121"/>
                </a:cubicBezTo>
                <a:cubicBezTo>
                  <a:pt x="206" y="124"/>
                  <a:pt x="204" y="128"/>
                  <a:pt x="202" y="131"/>
                </a:cubicBezTo>
                <a:cubicBezTo>
                  <a:pt x="199" y="134"/>
                  <a:pt x="195" y="136"/>
                  <a:pt x="190" y="135"/>
                </a:cubicBezTo>
                <a:cubicBezTo>
                  <a:pt x="185" y="133"/>
                  <a:pt x="179" y="129"/>
                  <a:pt x="178" y="123"/>
                </a:cubicBezTo>
                <a:cubicBezTo>
                  <a:pt x="178" y="119"/>
                  <a:pt x="180" y="115"/>
                  <a:pt x="183" y="111"/>
                </a:cubicBezTo>
                <a:cubicBezTo>
                  <a:pt x="190" y="107"/>
                  <a:pt x="198" y="109"/>
                  <a:pt x="204" y="111"/>
                </a:cubicBezTo>
                <a:cubicBezTo>
                  <a:pt x="208" y="114"/>
                  <a:pt x="212" y="116"/>
                  <a:pt x="216" y="120"/>
                </a:cubicBezTo>
                <a:close/>
                <a:moveTo>
                  <a:pt x="243" y="117"/>
                </a:moveTo>
                <a:cubicBezTo>
                  <a:pt x="245" y="123"/>
                  <a:pt x="247" y="131"/>
                  <a:pt x="242" y="136"/>
                </a:cubicBezTo>
                <a:cubicBezTo>
                  <a:pt x="241" y="137"/>
                  <a:pt x="240" y="138"/>
                  <a:pt x="239" y="138"/>
                </a:cubicBezTo>
                <a:cubicBezTo>
                  <a:pt x="237" y="137"/>
                  <a:pt x="235" y="136"/>
                  <a:pt x="234" y="134"/>
                </a:cubicBezTo>
                <a:cubicBezTo>
                  <a:pt x="234" y="133"/>
                  <a:pt x="233" y="130"/>
                  <a:pt x="234" y="129"/>
                </a:cubicBezTo>
                <a:cubicBezTo>
                  <a:pt x="236" y="129"/>
                  <a:pt x="238" y="132"/>
                  <a:pt x="240" y="130"/>
                </a:cubicBezTo>
                <a:cubicBezTo>
                  <a:pt x="242" y="127"/>
                  <a:pt x="241" y="124"/>
                  <a:pt x="241" y="120"/>
                </a:cubicBezTo>
                <a:cubicBezTo>
                  <a:pt x="240" y="117"/>
                  <a:pt x="236" y="114"/>
                  <a:pt x="238" y="111"/>
                </a:cubicBezTo>
                <a:cubicBezTo>
                  <a:pt x="240" y="112"/>
                  <a:pt x="242" y="115"/>
                  <a:pt x="243" y="117"/>
                </a:cubicBezTo>
                <a:close/>
                <a:moveTo>
                  <a:pt x="77" y="119"/>
                </a:moveTo>
                <a:cubicBezTo>
                  <a:pt x="76" y="122"/>
                  <a:pt x="74" y="126"/>
                  <a:pt x="76" y="129"/>
                </a:cubicBezTo>
                <a:cubicBezTo>
                  <a:pt x="77" y="130"/>
                  <a:pt x="78" y="130"/>
                  <a:pt x="79" y="130"/>
                </a:cubicBezTo>
                <a:cubicBezTo>
                  <a:pt x="80" y="130"/>
                  <a:pt x="81" y="130"/>
                  <a:pt x="82" y="130"/>
                </a:cubicBezTo>
                <a:cubicBezTo>
                  <a:pt x="82" y="132"/>
                  <a:pt x="82" y="135"/>
                  <a:pt x="80" y="136"/>
                </a:cubicBezTo>
                <a:cubicBezTo>
                  <a:pt x="79" y="137"/>
                  <a:pt x="78" y="137"/>
                  <a:pt x="77" y="137"/>
                </a:cubicBezTo>
                <a:cubicBezTo>
                  <a:pt x="74" y="136"/>
                  <a:pt x="72" y="133"/>
                  <a:pt x="71" y="130"/>
                </a:cubicBezTo>
                <a:cubicBezTo>
                  <a:pt x="71" y="124"/>
                  <a:pt x="75" y="118"/>
                  <a:pt x="75" y="112"/>
                </a:cubicBezTo>
                <a:cubicBezTo>
                  <a:pt x="75" y="111"/>
                  <a:pt x="76" y="111"/>
                  <a:pt x="77" y="110"/>
                </a:cubicBezTo>
                <a:cubicBezTo>
                  <a:pt x="79" y="113"/>
                  <a:pt x="77" y="116"/>
                  <a:pt x="77" y="119"/>
                </a:cubicBezTo>
                <a:close/>
                <a:moveTo>
                  <a:pt x="248" y="115"/>
                </a:moveTo>
                <a:cubicBezTo>
                  <a:pt x="247" y="117"/>
                  <a:pt x="250" y="118"/>
                  <a:pt x="250" y="120"/>
                </a:cubicBezTo>
                <a:cubicBezTo>
                  <a:pt x="252" y="124"/>
                  <a:pt x="253" y="129"/>
                  <a:pt x="252" y="133"/>
                </a:cubicBezTo>
                <a:cubicBezTo>
                  <a:pt x="250" y="137"/>
                  <a:pt x="248" y="143"/>
                  <a:pt x="251" y="146"/>
                </a:cubicBezTo>
                <a:cubicBezTo>
                  <a:pt x="253" y="148"/>
                  <a:pt x="255" y="148"/>
                  <a:pt x="256" y="148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59" y="149"/>
                  <a:pt x="256" y="152"/>
                  <a:pt x="254" y="153"/>
                </a:cubicBezTo>
                <a:cubicBezTo>
                  <a:pt x="252" y="154"/>
                  <a:pt x="250" y="153"/>
                  <a:pt x="248" y="152"/>
                </a:cubicBezTo>
                <a:cubicBezTo>
                  <a:pt x="244" y="150"/>
                  <a:pt x="244" y="145"/>
                  <a:pt x="244" y="141"/>
                </a:cubicBezTo>
                <a:cubicBezTo>
                  <a:pt x="245" y="136"/>
                  <a:pt x="249" y="132"/>
                  <a:pt x="247" y="127"/>
                </a:cubicBezTo>
                <a:cubicBezTo>
                  <a:pt x="248" y="122"/>
                  <a:pt x="245" y="119"/>
                  <a:pt x="245" y="114"/>
                </a:cubicBezTo>
                <a:cubicBezTo>
                  <a:pt x="246" y="114"/>
                  <a:pt x="247" y="114"/>
                  <a:pt x="248" y="115"/>
                </a:cubicBezTo>
                <a:close/>
                <a:moveTo>
                  <a:pt x="72" y="114"/>
                </a:moveTo>
                <a:cubicBezTo>
                  <a:pt x="71" y="120"/>
                  <a:pt x="68" y="126"/>
                  <a:pt x="70" y="132"/>
                </a:cubicBezTo>
                <a:cubicBezTo>
                  <a:pt x="71" y="137"/>
                  <a:pt x="73" y="144"/>
                  <a:pt x="69" y="148"/>
                </a:cubicBezTo>
                <a:cubicBezTo>
                  <a:pt x="68" y="150"/>
                  <a:pt x="66" y="151"/>
                  <a:pt x="63" y="151"/>
                </a:cubicBezTo>
                <a:cubicBezTo>
                  <a:pt x="62" y="151"/>
                  <a:pt x="60" y="150"/>
                  <a:pt x="59" y="148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62" y="148"/>
                  <a:pt x="65" y="147"/>
                  <a:pt x="66" y="144"/>
                </a:cubicBezTo>
                <a:cubicBezTo>
                  <a:pt x="70" y="137"/>
                  <a:pt x="64" y="131"/>
                  <a:pt x="66" y="125"/>
                </a:cubicBezTo>
                <a:cubicBezTo>
                  <a:pt x="66" y="121"/>
                  <a:pt x="67" y="117"/>
                  <a:pt x="70" y="115"/>
                </a:cubicBezTo>
                <a:cubicBezTo>
                  <a:pt x="70" y="114"/>
                  <a:pt x="71" y="114"/>
                  <a:pt x="72" y="113"/>
                </a:cubicBezTo>
                <a:cubicBezTo>
                  <a:pt x="72" y="113"/>
                  <a:pt x="72" y="114"/>
                  <a:pt x="72" y="114"/>
                </a:cubicBezTo>
                <a:close/>
                <a:moveTo>
                  <a:pt x="255" y="119"/>
                </a:moveTo>
                <a:cubicBezTo>
                  <a:pt x="258" y="124"/>
                  <a:pt x="257" y="130"/>
                  <a:pt x="255" y="134"/>
                </a:cubicBezTo>
                <a:cubicBezTo>
                  <a:pt x="255" y="137"/>
                  <a:pt x="253" y="141"/>
                  <a:pt x="256" y="143"/>
                </a:cubicBezTo>
                <a:cubicBezTo>
                  <a:pt x="256" y="144"/>
                  <a:pt x="257" y="144"/>
                  <a:pt x="257" y="145"/>
                </a:cubicBezTo>
                <a:cubicBezTo>
                  <a:pt x="257" y="146"/>
                  <a:pt x="255" y="146"/>
                  <a:pt x="254" y="145"/>
                </a:cubicBezTo>
                <a:cubicBezTo>
                  <a:pt x="249" y="140"/>
                  <a:pt x="255" y="134"/>
                  <a:pt x="254" y="128"/>
                </a:cubicBezTo>
                <a:cubicBezTo>
                  <a:pt x="255" y="124"/>
                  <a:pt x="253" y="120"/>
                  <a:pt x="251" y="116"/>
                </a:cubicBezTo>
                <a:cubicBezTo>
                  <a:pt x="253" y="115"/>
                  <a:pt x="254" y="118"/>
                  <a:pt x="255" y="119"/>
                </a:cubicBezTo>
                <a:close/>
                <a:moveTo>
                  <a:pt x="130" y="118"/>
                </a:moveTo>
                <a:cubicBezTo>
                  <a:pt x="131" y="119"/>
                  <a:pt x="131" y="122"/>
                  <a:pt x="130" y="124"/>
                </a:cubicBezTo>
                <a:cubicBezTo>
                  <a:pt x="129" y="126"/>
                  <a:pt x="127" y="127"/>
                  <a:pt x="125" y="127"/>
                </a:cubicBezTo>
                <a:cubicBezTo>
                  <a:pt x="123" y="127"/>
                  <a:pt x="121" y="126"/>
                  <a:pt x="120" y="124"/>
                </a:cubicBezTo>
                <a:cubicBezTo>
                  <a:pt x="118" y="122"/>
                  <a:pt x="119" y="118"/>
                  <a:pt x="119" y="115"/>
                </a:cubicBezTo>
                <a:cubicBezTo>
                  <a:pt x="122" y="114"/>
                  <a:pt x="125" y="115"/>
                  <a:pt x="127" y="116"/>
                </a:cubicBezTo>
                <a:cubicBezTo>
                  <a:pt x="130" y="118"/>
                  <a:pt x="130" y="118"/>
                  <a:pt x="130" y="118"/>
                </a:cubicBezTo>
                <a:close/>
                <a:moveTo>
                  <a:pt x="197" y="117"/>
                </a:moveTo>
                <a:cubicBezTo>
                  <a:pt x="197" y="119"/>
                  <a:pt x="197" y="119"/>
                  <a:pt x="197" y="119"/>
                </a:cubicBezTo>
                <a:cubicBezTo>
                  <a:pt x="196" y="118"/>
                  <a:pt x="194" y="116"/>
                  <a:pt x="192" y="118"/>
                </a:cubicBezTo>
                <a:cubicBezTo>
                  <a:pt x="190" y="118"/>
                  <a:pt x="189" y="120"/>
                  <a:pt x="189" y="121"/>
                </a:cubicBezTo>
                <a:cubicBezTo>
                  <a:pt x="188" y="122"/>
                  <a:pt x="189" y="123"/>
                  <a:pt x="189" y="124"/>
                </a:cubicBezTo>
                <a:cubicBezTo>
                  <a:pt x="190" y="126"/>
                  <a:pt x="191" y="126"/>
                  <a:pt x="193" y="126"/>
                </a:cubicBezTo>
                <a:cubicBezTo>
                  <a:pt x="194" y="126"/>
                  <a:pt x="196" y="126"/>
                  <a:pt x="197" y="125"/>
                </a:cubicBezTo>
                <a:cubicBezTo>
                  <a:pt x="198" y="123"/>
                  <a:pt x="197" y="121"/>
                  <a:pt x="198" y="120"/>
                </a:cubicBezTo>
                <a:cubicBezTo>
                  <a:pt x="200" y="121"/>
                  <a:pt x="199" y="123"/>
                  <a:pt x="199" y="124"/>
                </a:cubicBezTo>
                <a:cubicBezTo>
                  <a:pt x="197" y="125"/>
                  <a:pt x="196" y="127"/>
                  <a:pt x="194" y="127"/>
                </a:cubicBezTo>
                <a:cubicBezTo>
                  <a:pt x="192" y="128"/>
                  <a:pt x="189" y="127"/>
                  <a:pt x="188" y="125"/>
                </a:cubicBezTo>
                <a:cubicBezTo>
                  <a:pt x="187" y="124"/>
                  <a:pt x="186" y="122"/>
                  <a:pt x="187" y="121"/>
                </a:cubicBezTo>
                <a:cubicBezTo>
                  <a:pt x="188" y="118"/>
                  <a:pt x="190" y="116"/>
                  <a:pt x="193" y="116"/>
                </a:cubicBezTo>
                <a:cubicBezTo>
                  <a:pt x="194" y="116"/>
                  <a:pt x="197" y="116"/>
                  <a:pt x="197" y="117"/>
                </a:cubicBezTo>
                <a:close/>
                <a:moveTo>
                  <a:pt x="130" y="120"/>
                </a:moveTo>
                <a:cubicBezTo>
                  <a:pt x="130" y="122"/>
                  <a:pt x="129" y="123"/>
                  <a:pt x="128" y="125"/>
                </a:cubicBezTo>
                <a:cubicBezTo>
                  <a:pt x="127" y="126"/>
                  <a:pt x="125" y="126"/>
                  <a:pt x="123" y="125"/>
                </a:cubicBezTo>
                <a:cubicBezTo>
                  <a:pt x="120" y="124"/>
                  <a:pt x="121" y="121"/>
                  <a:pt x="120" y="118"/>
                </a:cubicBezTo>
                <a:cubicBezTo>
                  <a:pt x="120" y="117"/>
                  <a:pt x="120" y="115"/>
                  <a:pt x="122" y="116"/>
                </a:cubicBezTo>
                <a:cubicBezTo>
                  <a:pt x="125" y="116"/>
                  <a:pt x="128" y="117"/>
                  <a:pt x="130" y="120"/>
                </a:cubicBezTo>
                <a:close/>
                <a:moveTo>
                  <a:pt x="66" y="115"/>
                </a:moveTo>
                <a:cubicBezTo>
                  <a:pt x="63" y="122"/>
                  <a:pt x="62" y="131"/>
                  <a:pt x="65" y="138"/>
                </a:cubicBezTo>
                <a:cubicBezTo>
                  <a:pt x="65" y="140"/>
                  <a:pt x="65" y="143"/>
                  <a:pt x="63" y="144"/>
                </a:cubicBezTo>
                <a:cubicBezTo>
                  <a:pt x="62" y="145"/>
                  <a:pt x="62" y="146"/>
                  <a:pt x="60" y="145"/>
                </a:cubicBezTo>
                <a:cubicBezTo>
                  <a:pt x="61" y="143"/>
                  <a:pt x="62" y="141"/>
                  <a:pt x="62" y="138"/>
                </a:cubicBezTo>
                <a:cubicBezTo>
                  <a:pt x="60" y="133"/>
                  <a:pt x="62" y="128"/>
                  <a:pt x="63" y="123"/>
                </a:cubicBezTo>
                <a:cubicBezTo>
                  <a:pt x="64" y="120"/>
                  <a:pt x="64" y="117"/>
                  <a:pt x="66" y="115"/>
                </a:cubicBezTo>
                <a:close/>
                <a:moveTo>
                  <a:pt x="239" y="127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6" y="126"/>
                  <a:pt x="238" y="124"/>
                  <a:pt x="238" y="122"/>
                </a:cubicBezTo>
                <a:cubicBezTo>
                  <a:pt x="236" y="117"/>
                  <a:pt x="236" y="117"/>
                  <a:pt x="236" y="117"/>
                </a:cubicBezTo>
                <a:cubicBezTo>
                  <a:pt x="238" y="120"/>
                  <a:pt x="239" y="124"/>
                  <a:pt x="239" y="127"/>
                </a:cubicBezTo>
                <a:close/>
                <a:moveTo>
                  <a:pt x="80" y="126"/>
                </a:moveTo>
                <a:cubicBezTo>
                  <a:pt x="80" y="127"/>
                  <a:pt x="80" y="128"/>
                  <a:pt x="79" y="128"/>
                </a:cubicBezTo>
                <a:cubicBezTo>
                  <a:pt x="77" y="128"/>
                  <a:pt x="77" y="127"/>
                  <a:pt x="77" y="126"/>
                </a:cubicBezTo>
                <a:cubicBezTo>
                  <a:pt x="77" y="124"/>
                  <a:pt x="78" y="122"/>
                  <a:pt x="79" y="121"/>
                </a:cubicBezTo>
                <a:cubicBezTo>
                  <a:pt x="80" y="122"/>
                  <a:pt x="79" y="125"/>
                  <a:pt x="80" y="126"/>
                </a:cubicBezTo>
                <a:close/>
                <a:moveTo>
                  <a:pt x="21" y="121"/>
                </a:moveTo>
                <a:cubicBezTo>
                  <a:pt x="21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1"/>
                  <a:pt x="21" y="121"/>
                  <a:pt x="21" y="121"/>
                </a:cubicBezTo>
                <a:close/>
                <a:moveTo>
                  <a:pt x="115" y="136"/>
                </a:moveTo>
                <a:cubicBezTo>
                  <a:pt x="112" y="137"/>
                  <a:pt x="109" y="139"/>
                  <a:pt x="106" y="141"/>
                </a:cubicBezTo>
                <a:cubicBezTo>
                  <a:pt x="103" y="143"/>
                  <a:pt x="98" y="145"/>
                  <a:pt x="97" y="150"/>
                </a:cubicBezTo>
                <a:cubicBezTo>
                  <a:pt x="95" y="156"/>
                  <a:pt x="96" y="163"/>
                  <a:pt x="102" y="167"/>
                </a:cubicBezTo>
                <a:cubicBezTo>
                  <a:pt x="103" y="169"/>
                  <a:pt x="106" y="169"/>
                  <a:pt x="108" y="170"/>
                </a:cubicBezTo>
                <a:cubicBezTo>
                  <a:pt x="110" y="173"/>
                  <a:pt x="112" y="175"/>
                  <a:pt x="116" y="175"/>
                </a:cubicBezTo>
                <a:cubicBezTo>
                  <a:pt x="116" y="177"/>
                  <a:pt x="114" y="177"/>
                  <a:pt x="113" y="179"/>
                </a:cubicBezTo>
                <a:cubicBezTo>
                  <a:pt x="112" y="181"/>
                  <a:pt x="111" y="184"/>
                  <a:pt x="110" y="187"/>
                </a:cubicBezTo>
                <a:cubicBezTo>
                  <a:pt x="106" y="183"/>
                  <a:pt x="102" y="179"/>
                  <a:pt x="101" y="174"/>
                </a:cubicBezTo>
                <a:cubicBezTo>
                  <a:pt x="100" y="172"/>
                  <a:pt x="97" y="172"/>
                  <a:pt x="96" y="171"/>
                </a:cubicBezTo>
                <a:cubicBezTo>
                  <a:pt x="89" y="167"/>
                  <a:pt x="87" y="161"/>
                  <a:pt x="83" y="155"/>
                </a:cubicBezTo>
                <a:cubicBezTo>
                  <a:pt x="86" y="150"/>
                  <a:pt x="87" y="143"/>
                  <a:pt x="93" y="139"/>
                </a:cubicBezTo>
                <a:cubicBezTo>
                  <a:pt x="95" y="138"/>
                  <a:pt x="98" y="137"/>
                  <a:pt x="100" y="137"/>
                </a:cubicBezTo>
                <a:cubicBezTo>
                  <a:pt x="102" y="131"/>
                  <a:pt x="105" y="127"/>
                  <a:pt x="108" y="122"/>
                </a:cubicBezTo>
                <a:cubicBezTo>
                  <a:pt x="109" y="127"/>
                  <a:pt x="111" y="133"/>
                  <a:pt x="115" y="136"/>
                </a:cubicBezTo>
                <a:close/>
                <a:moveTo>
                  <a:pt x="110" y="133"/>
                </a:moveTo>
                <a:cubicBezTo>
                  <a:pt x="111" y="134"/>
                  <a:pt x="112" y="135"/>
                  <a:pt x="112" y="137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7" y="138"/>
                  <a:pt x="105" y="141"/>
                  <a:pt x="103" y="142"/>
                </a:cubicBezTo>
                <a:cubicBezTo>
                  <a:pt x="99" y="144"/>
                  <a:pt x="94" y="148"/>
                  <a:pt x="95" y="154"/>
                </a:cubicBezTo>
                <a:cubicBezTo>
                  <a:pt x="96" y="155"/>
                  <a:pt x="95" y="158"/>
                  <a:pt x="95" y="160"/>
                </a:cubicBezTo>
                <a:cubicBezTo>
                  <a:pt x="96" y="163"/>
                  <a:pt x="97" y="166"/>
                  <a:pt x="100" y="168"/>
                </a:cubicBezTo>
                <a:cubicBezTo>
                  <a:pt x="102" y="170"/>
                  <a:pt x="105" y="170"/>
                  <a:pt x="107" y="171"/>
                </a:cubicBezTo>
                <a:cubicBezTo>
                  <a:pt x="108" y="173"/>
                  <a:pt x="110" y="175"/>
                  <a:pt x="112" y="175"/>
                </a:cubicBezTo>
                <a:cubicBezTo>
                  <a:pt x="113" y="176"/>
                  <a:pt x="113" y="177"/>
                  <a:pt x="112" y="178"/>
                </a:cubicBezTo>
                <a:cubicBezTo>
                  <a:pt x="110" y="179"/>
                  <a:pt x="111" y="183"/>
                  <a:pt x="108" y="182"/>
                </a:cubicBezTo>
                <a:cubicBezTo>
                  <a:pt x="106" y="179"/>
                  <a:pt x="104" y="176"/>
                  <a:pt x="103" y="172"/>
                </a:cubicBezTo>
                <a:cubicBezTo>
                  <a:pt x="99" y="171"/>
                  <a:pt x="95" y="169"/>
                  <a:pt x="92" y="166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7" y="158"/>
                  <a:pt x="85" y="156"/>
                  <a:pt x="85" y="154"/>
                </a:cubicBezTo>
                <a:cubicBezTo>
                  <a:pt x="88" y="148"/>
                  <a:pt x="90" y="142"/>
                  <a:pt x="96" y="140"/>
                </a:cubicBezTo>
                <a:cubicBezTo>
                  <a:pt x="98" y="138"/>
                  <a:pt x="102" y="139"/>
                  <a:pt x="102" y="136"/>
                </a:cubicBezTo>
                <a:cubicBezTo>
                  <a:pt x="104" y="133"/>
                  <a:pt x="104" y="129"/>
                  <a:pt x="107" y="127"/>
                </a:cubicBezTo>
                <a:cubicBezTo>
                  <a:pt x="109" y="128"/>
                  <a:pt x="109" y="131"/>
                  <a:pt x="110" y="133"/>
                </a:cubicBezTo>
                <a:close/>
                <a:moveTo>
                  <a:pt x="208" y="146"/>
                </a:moveTo>
                <a:cubicBezTo>
                  <a:pt x="212" y="146"/>
                  <a:pt x="216" y="148"/>
                  <a:pt x="217" y="151"/>
                </a:cubicBezTo>
                <a:cubicBezTo>
                  <a:pt x="219" y="155"/>
                  <a:pt x="219" y="159"/>
                  <a:pt x="217" y="162"/>
                </a:cubicBezTo>
                <a:cubicBezTo>
                  <a:pt x="214" y="164"/>
                  <a:pt x="212" y="165"/>
                  <a:pt x="209" y="165"/>
                </a:cubicBezTo>
                <a:cubicBezTo>
                  <a:pt x="207" y="168"/>
                  <a:pt x="206" y="171"/>
                  <a:pt x="203" y="172"/>
                </a:cubicBezTo>
                <a:cubicBezTo>
                  <a:pt x="199" y="173"/>
                  <a:pt x="196" y="171"/>
                  <a:pt x="194" y="169"/>
                </a:cubicBezTo>
                <a:cubicBezTo>
                  <a:pt x="193" y="167"/>
                  <a:pt x="193" y="163"/>
                  <a:pt x="195" y="161"/>
                </a:cubicBezTo>
                <a:cubicBezTo>
                  <a:pt x="195" y="160"/>
                  <a:pt x="197" y="160"/>
                  <a:pt x="198" y="161"/>
                </a:cubicBezTo>
                <a:cubicBezTo>
                  <a:pt x="200" y="162"/>
                  <a:pt x="197" y="164"/>
                  <a:pt x="200" y="165"/>
                </a:cubicBezTo>
                <a:cubicBezTo>
                  <a:pt x="204" y="166"/>
                  <a:pt x="206" y="163"/>
                  <a:pt x="209" y="162"/>
                </a:cubicBezTo>
                <a:cubicBezTo>
                  <a:pt x="211" y="162"/>
                  <a:pt x="212" y="160"/>
                  <a:pt x="214" y="159"/>
                </a:cubicBezTo>
                <a:cubicBezTo>
                  <a:pt x="215" y="157"/>
                  <a:pt x="215" y="154"/>
                  <a:pt x="214" y="152"/>
                </a:cubicBezTo>
                <a:cubicBezTo>
                  <a:pt x="212" y="149"/>
                  <a:pt x="209" y="149"/>
                  <a:pt x="206" y="150"/>
                </a:cubicBezTo>
                <a:cubicBezTo>
                  <a:pt x="205" y="148"/>
                  <a:pt x="203" y="145"/>
                  <a:pt x="200" y="145"/>
                </a:cubicBezTo>
                <a:cubicBezTo>
                  <a:pt x="199" y="147"/>
                  <a:pt x="197" y="149"/>
                  <a:pt x="195" y="148"/>
                </a:cubicBezTo>
                <a:cubicBezTo>
                  <a:pt x="193" y="147"/>
                  <a:pt x="193" y="146"/>
                  <a:pt x="193" y="144"/>
                </a:cubicBezTo>
                <a:cubicBezTo>
                  <a:pt x="193" y="142"/>
                  <a:pt x="194" y="140"/>
                  <a:pt x="196" y="140"/>
                </a:cubicBezTo>
                <a:cubicBezTo>
                  <a:pt x="198" y="139"/>
                  <a:pt x="200" y="139"/>
                  <a:pt x="202" y="139"/>
                </a:cubicBezTo>
                <a:cubicBezTo>
                  <a:pt x="204" y="141"/>
                  <a:pt x="205" y="144"/>
                  <a:pt x="208" y="146"/>
                </a:cubicBezTo>
                <a:close/>
                <a:moveTo>
                  <a:pt x="121" y="140"/>
                </a:moveTo>
                <a:cubicBezTo>
                  <a:pt x="123" y="142"/>
                  <a:pt x="124" y="144"/>
                  <a:pt x="123" y="147"/>
                </a:cubicBezTo>
                <a:cubicBezTo>
                  <a:pt x="123" y="148"/>
                  <a:pt x="121" y="149"/>
                  <a:pt x="120" y="148"/>
                </a:cubicBezTo>
                <a:cubicBezTo>
                  <a:pt x="119" y="146"/>
                  <a:pt x="118" y="145"/>
                  <a:pt x="115" y="145"/>
                </a:cubicBezTo>
                <a:cubicBezTo>
                  <a:pt x="113" y="145"/>
                  <a:pt x="112" y="147"/>
                  <a:pt x="110" y="148"/>
                </a:cubicBezTo>
                <a:cubicBezTo>
                  <a:pt x="107" y="148"/>
                  <a:pt x="105" y="150"/>
                  <a:pt x="103" y="153"/>
                </a:cubicBezTo>
                <a:cubicBezTo>
                  <a:pt x="102" y="156"/>
                  <a:pt x="103" y="158"/>
                  <a:pt x="105" y="161"/>
                </a:cubicBezTo>
                <a:cubicBezTo>
                  <a:pt x="107" y="163"/>
                  <a:pt x="110" y="164"/>
                  <a:pt x="113" y="164"/>
                </a:cubicBezTo>
                <a:cubicBezTo>
                  <a:pt x="114" y="165"/>
                  <a:pt x="113" y="165"/>
                  <a:pt x="113" y="166"/>
                </a:cubicBezTo>
                <a:cubicBezTo>
                  <a:pt x="114" y="167"/>
                  <a:pt x="114" y="168"/>
                  <a:pt x="116" y="168"/>
                </a:cubicBezTo>
                <a:cubicBezTo>
                  <a:pt x="117" y="167"/>
                  <a:pt x="119" y="169"/>
                  <a:pt x="119" y="167"/>
                </a:cubicBezTo>
                <a:cubicBezTo>
                  <a:pt x="119" y="165"/>
                  <a:pt x="119" y="163"/>
                  <a:pt x="121" y="163"/>
                </a:cubicBezTo>
                <a:cubicBezTo>
                  <a:pt x="122" y="163"/>
                  <a:pt x="123" y="164"/>
                  <a:pt x="124" y="166"/>
                </a:cubicBezTo>
                <a:cubicBezTo>
                  <a:pt x="124" y="167"/>
                  <a:pt x="124" y="170"/>
                  <a:pt x="123" y="171"/>
                </a:cubicBezTo>
                <a:cubicBezTo>
                  <a:pt x="121" y="173"/>
                  <a:pt x="117" y="173"/>
                  <a:pt x="115" y="173"/>
                </a:cubicBezTo>
                <a:cubicBezTo>
                  <a:pt x="112" y="173"/>
                  <a:pt x="111" y="170"/>
                  <a:pt x="110" y="168"/>
                </a:cubicBezTo>
                <a:cubicBezTo>
                  <a:pt x="105" y="167"/>
                  <a:pt x="100" y="164"/>
                  <a:pt x="99" y="159"/>
                </a:cubicBezTo>
                <a:cubicBezTo>
                  <a:pt x="98" y="155"/>
                  <a:pt x="98" y="151"/>
                  <a:pt x="100" y="148"/>
                </a:cubicBezTo>
                <a:cubicBezTo>
                  <a:pt x="102" y="145"/>
                  <a:pt x="105" y="143"/>
                  <a:pt x="108" y="143"/>
                </a:cubicBezTo>
                <a:cubicBezTo>
                  <a:pt x="109" y="140"/>
                  <a:pt x="112" y="140"/>
                  <a:pt x="114" y="138"/>
                </a:cubicBezTo>
                <a:cubicBezTo>
                  <a:pt x="116" y="139"/>
                  <a:pt x="119" y="138"/>
                  <a:pt x="121" y="140"/>
                </a:cubicBezTo>
                <a:close/>
                <a:moveTo>
                  <a:pt x="165" y="152"/>
                </a:moveTo>
                <a:cubicBezTo>
                  <a:pt x="165" y="154"/>
                  <a:pt x="166" y="157"/>
                  <a:pt x="164" y="159"/>
                </a:cubicBezTo>
                <a:cubicBezTo>
                  <a:pt x="163" y="161"/>
                  <a:pt x="161" y="161"/>
                  <a:pt x="159" y="161"/>
                </a:cubicBezTo>
                <a:cubicBezTo>
                  <a:pt x="157" y="160"/>
                  <a:pt x="154" y="160"/>
                  <a:pt x="154" y="157"/>
                </a:cubicBezTo>
                <a:cubicBezTo>
                  <a:pt x="153" y="156"/>
                  <a:pt x="153" y="154"/>
                  <a:pt x="154" y="153"/>
                </a:cubicBezTo>
                <a:cubicBezTo>
                  <a:pt x="156" y="150"/>
                  <a:pt x="159" y="148"/>
                  <a:pt x="162" y="149"/>
                </a:cubicBezTo>
                <a:cubicBezTo>
                  <a:pt x="163" y="150"/>
                  <a:pt x="164" y="151"/>
                  <a:pt x="165" y="152"/>
                </a:cubicBezTo>
                <a:close/>
                <a:moveTo>
                  <a:pt x="162" y="152"/>
                </a:moveTo>
                <a:cubicBezTo>
                  <a:pt x="163" y="153"/>
                  <a:pt x="163" y="155"/>
                  <a:pt x="163" y="156"/>
                </a:cubicBezTo>
                <a:cubicBezTo>
                  <a:pt x="162" y="158"/>
                  <a:pt x="161" y="159"/>
                  <a:pt x="160" y="159"/>
                </a:cubicBezTo>
                <a:cubicBezTo>
                  <a:pt x="158" y="159"/>
                  <a:pt x="157" y="158"/>
                  <a:pt x="156" y="157"/>
                </a:cubicBezTo>
                <a:cubicBezTo>
                  <a:pt x="155" y="155"/>
                  <a:pt x="156" y="154"/>
                  <a:pt x="157" y="153"/>
                </a:cubicBezTo>
                <a:cubicBezTo>
                  <a:pt x="158" y="151"/>
                  <a:pt x="160" y="151"/>
                  <a:pt x="162" y="152"/>
                </a:cubicBezTo>
                <a:close/>
                <a:moveTo>
                  <a:pt x="258" y="160"/>
                </a:moveTo>
                <a:cubicBezTo>
                  <a:pt x="258" y="160"/>
                  <a:pt x="258" y="160"/>
                  <a:pt x="258" y="160"/>
                </a:cubicBezTo>
                <a:cubicBezTo>
                  <a:pt x="254" y="160"/>
                  <a:pt x="250" y="161"/>
                  <a:pt x="248" y="164"/>
                </a:cubicBezTo>
                <a:cubicBezTo>
                  <a:pt x="246" y="168"/>
                  <a:pt x="249" y="171"/>
                  <a:pt x="249" y="174"/>
                </a:cubicBezTo>
                <a:cubicBezTo>
                  <a:pt x="250" y="180"/>
                  <a:pt x="253" y="187"/>
                  <a:pt x="250" y="193"/>
                </a:cubicBezTo>
                <a:cubicBezTo>
                  <a:pt x="249" y="194"/>
                  <a:pt x="247" y="195"/>
                  <a:pt x="245" y="195"/>
                </a:cubicBezTo>
                <a:cubicBezTo>
                  <a:pt x="246" y="190"/>
                  <a:pt x="249" y="183"/>
                  <a:pt x="246" y="177"/>
                </a:cubicBezTo>
                <a:cubicBezTo>
                  <a:pt x="242" y="174"/>
                  <a:pt x="244" y="169"/>
                  <a:pt x="243" y="166"/>
                </a:cubicBezTo>
                <a:cubicBezTo>
                  <a:pt x="243" y="161"/>
                  <a:pt x="246" y="157"/>
                  <a:pt x="251" y="156"/>
                </a:cubicBezTo>
                <a:cubicBezTo>
                  <a:pt x="252" y="156"/>
                  <a:pt x="254" y="156"/>
                  <a:pt x="256" y="157"/>
                </a:cubicBezTo>
                <a:cubicBezTo>
                  <a:pt x="256" y="158"/>
                  <a:pt x="258" y="158"/>
                  <a:pt x="258" y="160"/>
                </a:cubicBezTo>
                <a:close/>
                <a:moveTo>
                  <a:pt x="312" y="157"/>
                </a:moveTo>
                <a:cubicBezTo>
                  <a:pt x="314" y="159"/>
                  <a:pt x="315" y="161"/>
                  <a:pt x="315" y="164"/>
                </a:cubicBezTo>
                <a:cubicBezTo>
                  <a:pt x="312" y="171"/>
                  <a:pt x="309" y="179"/>
                  <a:pt x="312" y="186"/>
                </a:cubicBezTo>
                <a:cubicBezTo>
                  <a:pt x="316" y="193"/>
                  <a:pt x="315" y="201"/>
                  <a:pt x="312" y="207"/>
                </a:cubicBezTo>
                <a:cubicBezTo>
                  <a:pt x="316" y="213"/>
                  <a:pt x="316" y="220"/>
                  <a:pt x="312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13" y="231"/>
                  <a:pt x="315" y="235"/>
                  <a:pt x="315" y="238"/>
                </a:cubicBezTo>
                <a:cubicBezTo>
                  <a:pt x="315" y="245"/>
                  <a:pt x="313" y="252"/>
                  <a:pt x="308" y="256"/>
                </a:cubicBezTo>
                <a:cubicBezTo>
                  <a:pt x="308" y="257"/>
                  <a:pt x="310" y="257"/>
                  <a:pt x="310" y="258"/>
                </a:cubicBezTo>
                <a:cubicBezTo>
                  <a:pt x="316" y="263"/>
                  <a:pt x="316" y="271"/>
                  <a:pt x="313" y="277"/>
                </a:cubicBezTo>
                <a:cubicBezTo>
                  <a:pt x="310" y="282"/>
                  <a:pt x="310" y="282"/>
                  <a:pt x="310" y="282"/>
                </a:cubicBezTo>
                <a:cubicBezTo>
                  <a:pt x="311" y="286"/>
                  <a:pt x="313" y="290"/>
                  <a:pt x="311" y="295"/>
                </a:cubicBezTo>
                <a:cubicBezTo>
                  <a:pt x="311" y="298"/>
                  <a:pt x="308" y="300"/>
                  <a:pt x="305" y="302"/>
                </a:cubicBezTo>
                <a:cubicBezTo>
                  <a:pt x="301" y="304"/>
                  <a:pt x="294" y="304"/>
                  <a:pt x="290" y="300"/>
                </a:cubicBezTo>
                <a:cubicBezTo>
                  <a:pt x="289" y="299"/>
                  <a:pt x="289" y="299"/>
                  <a:pt x="289" y="299"/>
                </a:cubicBezTo>
                <a:cubicBezTo>
                  <a:pt x="284" y="304"/>
                  <a:pt x="275" y="306"/>
                  <a:pt x="269" y="303"/>
                </a:cubicBezTo>
                <a:cubicBezTo>
                  <a:pt x="267" y="302"/>
                  <a:pt x="265" y="300"/>
                  <a:pt x="264" y="298"/>
                </a:cubicBezTo>
                <a:cubicBezTo>
                  <a:pt x="263" y="298"/>
                  <a:pt x="262" y="301"/>
                  <a:pt x="260" y="301"/>
                </a:cubicBezTo>
                <a:cubicBezTo>
                  <a:pt x="254" y="304"/>
                  <a:pt x="246" y="306"/>
                  <a:pt x="241" y="302"/>
                </a:cubicBezTo>
                <a:cubicBezTo>
                  <a:pt x="241" y="301"/>
                  <a:pt x="240" y="301"/>
                  <a:pt x="239" y="301"/>
                </a:cubicBezTo>
                <a:cubicBezTo>
                  <a:pt x="236" y="306"/>
                  <a:pt x="230" y="307"/>
                  <a:pt x="224" y="307"/>
                </a:cubicBezTo>
                <a:cubicBezTo>
                  <a:pt x="220" y="307"/>
                  <a:pt x="217" y="303"/>
                  <a:pt x="212" y="304"/>
                </a:cubicBezTo>
                <a:cubicBezTo>
                  <a:pt x="208" y="307"/>
                  <a:pt x="203" y="308"/>
                  <a:pt x="199" y="307"/>
                </a:cubicBezTo>
                <a:cubicBezTo>
                  <a:pt x="197" y="307"/>
                  <a:pt x="195" y="306"/>
                  <a:pt x="193" y="305"/>
                </a:cubicBezTo>
                <a:cubicBezTo>
                  <a:pt x="187" y="304"/>
                  <a:pt x="180" y="303"/>
                  <a:pt x="175" y="307"/>
                </a:cubicBezTo>
                <a:cubicBezTo>
                  <a:pt x="172" y="309"/>
                  <a:pt x="167" y="307"/>
                  <a:pt x="164" y="306"/>
                </a:cubicBezTo>
                <a:cubicBezTo>
                  <a:pt x="163" y="305"/>
                  <a:pt x="163" y="305"/>
                  <a:pt x="163" y="305"/>
                </a:cubicBezTo>
                <a:cubicBezTo>
                  <a:pt x="164" y="304"/>
                  <a:pt x="166" y="305"/>
                  <a:pt x="167" y="304"/>
                </a:cubicBezTo>
                <a:cubicBezTo>
                  <a:pt x="171" y="301"/>
                  <a:pt x="170" y="294"/>
                  <a:pt x="175" y="292"/>
                </a:cubicBezTo>
                <a:cubicBezTo>
                  <a:pt x="182" y="287"/>
                  <a:pt x="190" y="293"/>
                  <a:pt x="197" y="290"/>
                </a:cubicBezTo>
                <a:cubicBezTo>
                  <a:pt x="203" y="285"/>
                  <a:pt x="210" y="280"/>
                  <a:pt x="218" y="284"/>
                </a:cubicBezTo>
                <a:cubicBezTo>
                  <a:pt x="220" y="281"/>
                  <a:pt x="221" y="278"/>
                  <a:pt x="225" y="276"/>
                </a:cubicBezTo>
                <a:cubicBezTo>
                  <a:pt x="227" y="275"/>
                  <a:pt x="229" y="274"/>
                  <a:pt x="232" y="273"/>
                </a:cubicBezTo>
                <a:cubicBezTo>
                  <a:pt x="232" y="270"/>
                  <a:pt x="233" y="267"/>
                  <a:pt x="235" y="265"/>
                </a:cubicBezTo>
                <a:cubicBezTo>
                  <a:pt x="238" y="263"/>
                  <a:pt x="240" y="262"/>
                  <a:pt x="242" y="262"/>
                </a:cubicBezTo>
                <a:cubicBezTo>
                  <a:pt x="244" y="262"/>
                  <a:pt x="246" y="263"/>
                  <a:pt x="247" y="261"/>
                </a:cubicBezTo>
                <a:cubicBezTo>
                  <a:pt x="248" y="258"/>
                  <a:pt x="251" y="256"/>
                  <a:pt x="253" y="255"/>
                </a:cubicBezTo>
                <a:cubicBezTo>
                  <a:pt x="254" y="250"/>
                  <a:pt x="256" y="245"/>
                  <a:pt x="261" y="244"/>
                </a:cubicBezTo>
                <a:cubicBezTo>
                  <a:pt x="264" y="243"/>
                  <a:pt x="269" y="244"/>
                  <a:pt x="270" y="240"/>
                </a:cubicBezTo>
                <a:cubicBezTo>
                  <a:pt x="270" y="233"/>
                  <a:pt x="274" y="227"/>
                  <a:pt x="281" y="224"/>
                </a:cubicBezTo>
                <a:cubicBezTo>
                  <a:pt x="281" y="224"/>
                  <a:pt x="283" y="224"/>
                  <a:pt x="283" y="223"/>
                </a:cubicBezTo>
                <a:cubicBezTo>
                  <a:pt x="282" y="220"/>
                  <a:pt x="284" y="217"/>
                  <a:pt x="286" y="214"/>
                </a:cubicBezTo>
                <a:cubicBezTo>
                  <a:pt x="288" y="212"/>
                  <a:pt x="290" y="211"/>
                  <a:pt x="292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291" y="205"/>
                  <a:pt x="291" y="199"/>
                  <a:pt x="293" y="194"/>
                </a:cubicBezTo>
                <a:cubicBezTo>
                  <a:pt x="296" y="190"/>
                  <a:pt x="299" y="187"/>
                  <a:pt x="299" y="183"/>
                </a:cubicBezTo>
                <a:cubicBezTo>
                  <a:pt x="297" y="177"/>
                  <a:pt x="298" y="171"/>
                  <a:pt x="302" y="166"/>
                </a:cubicBezTo>
                <a:cubicBezTo>
                  <a:pt x="304" y="162"/>
                  <a:pt x="313" y="164"/>
                  <a:pt x="310" y="157"/>
                </a:cubicBezTo>
                <a:cubicBezTo>
                  <a:pt x="310" y="157"/>
                  <a:pt x="311" y="157"/>
                  <a:pt x="312" y="157"/>
                </a:cubicBezTo>
                <a:close/>
                <a:moveTo>
                  <a:pt x="71" y="164"/>
                </a:moveTo>
                <a:cubicBezTo>
                  <a:pt x="73" y="168"/>
                  <a:pt x="73" y="173"/>
                  <a:pt x="70" y="176"/>
                </a:cubicBezTo>
                <a:cubicBezTo>
                  <a:pt x="65" y="183"/>
                  <a:pt x="69" y="191"/>
                  <a:pt x="72" y="197"/>
                </a:cubicBezTo>
                <a:cubicBezTo>
                  <a:pt x="70" y="197"/>
                  <a:pt x="69" y="197"/>
                  <a:pt x="68" y="196"/>
                </a:cubicBezTo>
                <a:cubicBezTo>
                  <a:pt x="66" y="192"/>
                  <a:pt x="65" y="189"/>
                  <a:pt x="65" y="185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66" y="174"/>
                  <a:pt x="68" y="170"/>
                  <a:pt x="66" y="167"/>
                </a:cubicBezTo>
                <a:cubicBezTo>
                  <a:pt x="64" y="165"/>
                  <a:pt x="62" y="164"/>
                  <a:pt x="60" y="164"/>
                </a:cubicBezTo>
                <a:cubicBezTo>
                  <a:pt x="59" y="164"/>
                  <a:pt x="58" y="165"/>
                  <a:pt x="58" y="165"/>
                </a:cubicBezTo>
                <a:cubicBezTo>
                  <a:pt x="57" y="163"/>
                  <a:pt x="58" y="161"/>
                  <a:pt x="60" y="160"/>
                </a:cubicBezTo>
                <a:cubicBezTo>
                  <a:pt x="62" y="158"/>
                  <a:pt x="65" y="158"/>
                  <a:pt x="68" y="159"/>
                </a:cubicBezTo>
                <a:cubicBezTo>
                  <a:pt x="69" y="161"/>
                  <a:pt x="71" y="163"/>
                  <a:pt x="71" y="164"/>
                </a:cubicBezTo>
                <a:close/>
                <a:moveTo>
                  <a:pt x="256" y="162"/>
                </a:moveTo>
                <a:cubicBezTo>
                  <a:pt x="254" y="163"/>
                  <a:pt x="252" y="166"/>
                  <a:pt x="252" y="168"/>
                </a:cubicBezTo>
                <a:cubicBezTo>
                  <a:pt x="254" y="176"/>
                  <a:pt x="256" y="184"/>
                  <a:pt x="254" y="192"/>
                </a:cubicBezTo>
                <a:cubicBezTo>
                  <a:pt x="253" y="193"/>
                  <a:pt x="253" y="194"/>
                  <a:pt x="252" y="194"/>
                </a:cubicBezTo>
                <a:cubicBezTo>
                  <a:pt x="251" y="194"/>
                  <a:pt x="251" y="193"/>
                  <a:pt x="251" y="193"/>
                </a:cubicBezTo>
                <a:cubicBezTo>
                  <a:pt x="255" y="187"/>
                  <a:pt x="252" y="179"/>
                  <a:pt x="251" y="172"/>
                </a:cubicBezTo>
                <a:cubicBezTo>
                  <a:pt x="250" y="169"/>
                  <a:pt x="249" y="166"/>
                  <a:pt x="252" y="163"/>
                </a:cubicBezTo>
                <a:cubicBezTo>
                  <a:pt x="253" y="163"/>
                  <a:pt x="255" y="162"/>
                  <a:pt x="256" y="162"/>
                </a:cubicBezTo>
                <a:close/>
                <a:moveTo>
                  <a:pt x="9" y="164"/>
                </a:moveTo>
                <a:cubicBezTo>
                  <a:pt x="13" y="165"/>
                  <a:pt x="18" y="168"/>
                  <a:pt x="19" y="173"/>
                </a:cubicBezTo>
                <a:cubicBezTo>
                  <a:pt x="21" y="178"/>
                  <a:pt x="20" y="184"/>
                  <a:pt x="20" y="189"/>
                </a:cubicBezTo>
                <a:cubicBezTo>
                  <a:pt x="18" y="192"/>
                  <a:pt x="23" y="194"/>
                  <a:pt x="23" y="196"/>
                </a:cubicBezTo>
                <a:cubicBezTo>
                  <a:pt x="27" y="201"/>
                  <a:pt x="25" y="207"/>
                  <a:pt x="25" y="212"/>
                </a:cubicBezTo>
                <a:cubicBezTo>
                  <a:pt x="27" y="214"/>
                  <a:pt x="31" y="215"/>
                  <a:pt x="32" y="219"/>
                </a:cubicBezTo>
                <a:cubicBezTo>
                  <a:pt x="33" y="221"/>
                  <a:pt x="32" y="224"/>
                  <a:pt x="35" y="224"/>
                </a:cubicBezTo>
                <a:cubicBezTo>
                  <a:pt x="40" y="225"/>
                  <a:pt x="43" y="229"/>
                  <a:pt x="46" y="233"/>
                </a:cubicBezTo>
                <a:cubicBezTo>
                  <a:pt x="46" y="235"/>
                  <a:pt x="47" y="237"/>
                  <a:pt x="47" y="240"/>
                </a:cubicBezTo>
                <a:cubicBezTo>
                  <a:pt x="49" y="242"/>
                  <a:pt x="51" y="243"/>
                  <a:pt x="53" y="245"/>
                </a:cubicBezTo>
                <a:cubicBezTo>
                  <a:pt x="58" y="245"/>
                  <a:pt x="62" y="248"/>
                  <a:pt x="64" y="252"/>
                </a:cubicBezTo>
                <a:cubicBezTo>
                  <a:pt x="65" y="255"/>
                  <a:pt x="66" y="258"/>
                  <a:pt x="65" y="261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74" y="263"/>
                  <a:pt x="78" y="266"/>
                  <a:pt x="83" y="269"/>
                </a:cubicBezTo>
                <a:cubicBezTo>
                  <a:pt x="85" y="271"/>
                  <a:pt x="84" y="274"/>
                  <a:pt x="86" y="276"/>
                </a:cubicBezTo>
                <a:cubicBezTo>
                  <a:pt x="91" y="276"/>
                  <a:pt x="95" y="279"/>
                  <a:pt x="97" y="282"/>
                </a:cubicBezTo>
                <a:cubicBezTo>
                  <a:pt x="99" y="283"/>
                  <a:pt x="98" y="286"/>
                  <a:pt x="100" y="285"/>
                </a:cubicBezTo>
                <a:cubicBezTo>
                  <a:pt x="108" y="282"/>
                  <a:pt x="114" y="289"/>
                  <a:pt x="121" y="291"/>
                </a:cubicBezTo>
                <a:cubicBezTo>
                  <a:pt x="125" y="290"/>
                  <a:pt x="130" y="288"/>
                  <a:pt x="134" y="289"/>
                </a:cubicBezTo>
                <a:cubicBezTo>
                  <a:pt x="140" y="290"/>
                  <a:pt x="145" y="295"/>
                  <a:pt x="147" y="300"/>
                </a:cubicBezTo>
                <a:cubicBezTo>
                  <a:pt x="149" y="302"/>
                  <a:pt x="151" y="302"/>
                  <a:pt x="153" y="302"/>
                </a:cubicBezTo>
                <a:cubicBezTo>
                  <a:pt x="154" y="302"/>
                  <a:pt x="154" y="302"/>
                  <a:pt x="154" y="303"/>
                </a:cubicBezTo>
                <a:cubicBezTo>
                  <a:pt x="154" y="304"/>
                  <a:pt x="152" y="304"/>
                  <a:pt x="152" y="304"/>
                </a:cubicBezTo>
                <a:cubicBezTo>
                  <a:pt x="151" y="306"/>
                  <a:pt x="149" y="308"/>
                  <a:pt x="146" y="308"/>
                </a:cubicBezTo>
                <a:cubicBezTo>
                  <a:pt x="141" y="308"/>
                  <a:pt x="137" y="305"/>
                  <a:pt x="133" y="304"/>
                </a:cubicBezTo>
                <a:cubicBezTo>
                  <a:pt x="129" y="303"/>
                  <a:pt x="124" y="305"/>
                  <a:pt x="121" y="307"/>
                </a:cubicBezTo>
                <a:cubicBezTo>
                  <a:pt x="115" y="310"/>
                  <a:pt x="108" y="307"/>
                  <a:pt x="102" y="304"/>
                </a:cubicBezTo>
                <a:cubicBezTo>
                  <a:pt x="99" y="303"/>
                  <a:pt x="96" y="306"/>
                  <a:pt x="94" y="306"/>
                </a:cubicBezTo>
                <a:cubicBezTo>
                  <a:pt x="88" y="306"/>
                  <a:pt x="82" y="306"/>
                  <a:pt x="77" y="302"/>
                </a:cubicBezTo>
                <a:cubicBezTo>
                  <a:pt x="73" y="305"/>
                  <a:pt x="73" y="305"/>
                  <a:pt x="73" y="305"/>
                </a:cubicBezTo>
                <a:cubicBezTo>
                  <a:pt x="70" y="305"/>
                  <a:pt x="67" y="306"/>
                  <a:pt x="64" y="306"/>
                </a:cubicBezTo>
                <a:cubicBezTo>
                  <a:pt x="59" y="305"/>
                  <a:pt x="55" y="303"/>
                  <a:pt x="52" y="300"/>
                </a:cubicBezTo>
                <a:cubicBezTo>
                  <a:pt x="50" y="300"/>
                  <a:pt x="49" y="302"/>
                  <a:pt x="47" y="303"/>
                </a:cubicBezTo>
                <a:cubicBezTo>
                  <a:pt x="43" y="306"/>
                  <a:pt x="37" y="307"/>
                  <a:pt x="32" y="305"/>
                </a:cubicBezTo>
                <a:cubicBezTo>
                  <a:pt x="30" y="305"/>
                  <a:pt x="28" y="304"/>
                  <a:pt x="26" y="303"/>
                </a:cubicBezTo>
                <a:cubicBezTo>
                  <a:pt x="24" y="303"/>
                  <a:pt x="23" y="305"/>
                  <a:pt x="21" y="305"/>
                </a:cubicBezTo>
                <a:cubicBezTo>
                  <a:pt x="16" y="307"/>
                  <a:pt x="11" y="306"/>
                  <a:pt x="7" y="303"/>
                </a:cubicBezTo>
                <a:cubicBezTo>
                  <a:pt x="4" y="300"/>
                  <a:pt x="3" y="294"/>
                  <a:pt x="4" y="290"/>
                </a:cubicBezTo>
                <a:cubicBezTo>
                  <a:pt x="4" y="287"/>
                  <a:pt x="7" y="285"/>
                  <a:pt x="7" y="283"/>
                </a:cubicBezTo>
                <a:cubicBezTo>
                  <a:pt x="5" y="280"/>
                  <a:pt x="3" y="276"/>
                  <a:pt x="3" y="272"/>
                </a:cubicBezTo>
                <a:cubicBezTo>
                  <a:pt x="3" y="268"/>
                  <a:pt x="5" y="264"/>
                  <a:pt x="7" y="261"/>
                </a:cubicBezTo>
                <a:cubicBezTo>
                  <a:pt x="8" y="260"/>
                  <a:pt x="9" y="260"/>
                  <a:pt x="9" y="259"/>
                </a:cubicBezTo>
                <a:cubicBezTo>
                  <a:pt x="9" y="258"/>
                  <a:pt x="7" y="257"/>
                  <a:pt x="7" y="256"/>
                </a:cubicBezTo>
                <a:cubicBezTo>
                  <a:pt x="5" y="253"/>
                  <a:pt x="3" y="251"/>
                  <a:pt x="2" y="248"/>
                </a:cubicBezTo>
                <a:cubicBezTo>
                  <a:pt x="2" y="244"/>
                  <a:pt x="2" y="239"/>
                  <a:pt x="4" y="236"/>
                </a:cubicBezTo>
                <a:cubicBezTo>
                  <a:pt x="5" y="235"/>
                  <a:pt x="7" y="235"/>
                  <a:pt x="7" y="233"/>
                </a:cubicBezTo>
                <a:cubicBezTo>
                  <a:pt x="3" y="231"/>
                  <a:pt x="2" y="226"/>
                  <a:pt x="1" y="222"/>
                </a:cubicBezTo>
                <a:cubicBezTo>
                  <a:pt x="2" y="217"/>
                  <a:pt x="2" y="213"/>
                  <a:pt x="4" y="209"/>
                </a:cubicBezTo>
                <a:cubicBezTo>
                  <a:pt x="4" y="207"/>
                  <a:pt x="3" y="205"/>
                  <a:pt x="2" y="204"/>
                </a:cubicBezTo>
                <a:cubicBezTo>
                  <a:pt x="1" y="200"/>
                  <a:pt x="1" y="196"/>
                  <a:pt x="2" y="192"/>
                </a:cubicBezTo>
                <a:cubicBezTo>
                  <a:pt x="4" y="185"/>
                  <a:pt x="8" y="176"/>
                  <a:pt x="3" y="169"/>
                </a:cubicBezTo>
                <a:cubicBezTo>
                  <a:pt x="2" y="166"/>
                  <a:pt x="1" y="164"/>
                  <a:pt x="2" y="161"/>
                </a:cubicBezTo>
                <a:cubicBezTo>
                  <a:pt x="3" y="160"/>
                  <a:pt x="4" y="159"/>
                  <a:pt x="5" y="160"/>
                </a:cubicBezTo>
                <a:cubicBezTo>
                  <a:pt x="6" y="162"/>
                  <a:pt x="7" y="163"/>
                  <a:pt x="9" y="164"/>
                </a:cubicBezTo>
                <a:close/>
                <a:moveTo>
                  <a:pt x="312" y="164"/>
                </a:moveTo>
                <a:cubicBezTo>
                  <a:pt x="312" y="167"/>
                  <a:pt x="310" y="171"/>
                  <a:pt x="309" y="174"/>
                </a:cubicBezTo>
                <a:cubicBezTo>
                  <a:pt x="308" y="180"/>
                  <a:pt x="309" y="186"/>
                  <a:pt x="312" y="191"/>
                </a:cubicBezTo>
                <a:cubicBezTo>
                  <a:pt x="314" y="196"/>
                  <a:pt x="312" y="203"/>
                  <a:pt x="308" y="207"/>
                </a:cubicBezTo>
                <a:cubicBezTo>
                  <a:pt x="308" y="208"/>
                  <a:pt x="309" y="208"/>
                  <a:pt x="310" y="209"/>
                </a:cubicBezTo>
                <a:cubicBezTo>
                  <a:pt x="313" y="213"/>
                  <a:pt x="313" y="220"/>
                  <a:pt x="311" y="224"/>
                </a:cubicBezTo>
                <a:cubicBezTo>
                  <a:pt x="310" y="226"/>
                  <a:pt x="307" y="226"/>
                  <a:pt x="307" y="228"/>
                </a:cubicBezTo>
                <a:cubicBezTo>
                  <a:pt x="301" y="229"/>
                  <a:pt x="294" y="231"/>
                  <a:pt x="293" y="237"/>
                </a:cubicBezTo>
                <a:cubicBezTo>
                  <a:pt x="293" y="241"/>
                  <a:pt x="294" y="244"/>
                  <a:pt x="297" y="246"/>
                </a:cubicBezTo>
                <a:cubicBezTo>
                  <a:pt x="298" y="247"/>
                  <a:pt x="299" y="246"/>
                  <a:pt x="300" y="245"/>
                </a:cubicBezTo>
                <a:cubicBezTo>
                  <a:pt x="301" y="245"/>
                  <a:pt x="300" y="244"/>
                  <a:pt x="300" y="243"/>
                </a:cubicBezTo>
                <a:cubicBezTo>
                  <a:pt x="299" y="242"/>
                  <a:pt x="298" y="243"/>
                  <a:pt x="297" y="243"/>
                </a:cubicBezTo>
                <a:cubicBezTo>
                  <a:pt x="296" y="241"/>
                  <a:pt x="295" y="239"/>
                  <a:pt x="296" y="237"/>
                </a:cubicBezTo>
                <a:cubicBezTo>
                  <a:pt x="297" y="233"/>
                  <a:pt x="301" y="231"/>
                  <a:pt x="304" y="230"/>
                </a:cubicBezTo>
                <a:cubicBezTo>
                  <a:pt x="307" y="230"/>
                  <a:pt x="311" y="231"/>
                  <a:pt x="312" y="234"/>
                </a:cubicBezTo>
                <a:cubicBezTo>
                  <a:pt x="314" y="240"/>
                  <a:pt x="313" y="247"/>
                  <a:pt x="309" y="252"/>
                </a:cubicBezTo>
                <a:cubicBezTo>
                  <a:pt x="306" y="256"/>
                  <a:pt x="302" y="254"/>
                  <a:pt x="299" y="256"/>
                </a:cubicBezTo>
                <a:cubicBezTo>
                  <a:pt x="296" y="257"/>
                  <a:pt x="293" y="260"/>
                  <a:pt x="291" y="262"/>
                </a:cubicBezTo>
                <a:cubicBezTo>
                  <a:pt x="289" y="266"/>
                  <a:pt x="290" y="271"/>
                  <a:pt x="292" y="275"/>
                </a:cubicBezTo>
                <a:cubicBezTo>
                  <a:pt x="294" y="275"/>
                  <a:pt x="297" y="277"/>
                  <a:pt x="299" y="276"/>
                </a:cubicBezTo>
                <a:cubicBezTo>
                  <a:pt x="300" y="276"/>
                  <a:pt x="300" y="274"/>
                  <a:pt x="301" y="273"/>
                </a:cubicBezTo>
                <a:cubicBezTo>
                  <a:pt x="301" y="273"/>
                  <a:pt x="300" y="272"/>
                  <a:pt x="300" y="272"/>
                </a:cubicBezTo>
                <a:cubicBezTo>
                  <a:pt x="298" y="272"/>
                  <a:pt x="296" y="276"/>
                  <a:pt x="294" y="273"/>
                </a:cubicBezTo>
                <a:cubicBezTo>
                  <a:pt x="292" y="270"/>
                  <a:pt x="292" y="267"/>
                  <a:pt x="293" y="264"/>
                </a:cubicBezTo>
                <a:cubicBezTo>
                  <a:pt x="295" y="260"/>
                  <a:pt x="299" y="257"/>
                  <a:pt x="303" y="257"/>
                </a:cubicBezTo>
                <a:cubicBezTo>
                  <a:pt x="307" y="257"/>
                  <a:pt x="310" y="259"/>
                  <a:pt x="311" y="263"/>
                </a:cubicBezTo>
                <a:cubicBezTo>
                  <a:pt x="314" y="268"/>
                  <a:pt x="313" y="275"/>
                  <a:pt x="310" y="279"/>
                </a:cubicBezTo>
                <a:cubicBezTo>
                  <a:pt x="309" y="280"/>
                  <a:pt x="307" y="281"/>
                  <a:pt x="306" y="282"/>
                </a:cubicBezTo>
                <a:cubicBezTo>
                  <a:pt x="309" y="285"/>
                  <a:pt x="309" y="288"/>
                  <a:pt x="310" y="291"/>
                </a:cubicBezTo>
                <a:cubicBezTo>
                  <a:pt x="310" y="295"/>
                  <a:pt x="308" y="299"/>
                  <a:pt x="304" y="301"/>
                </a:cubicBezTo>
                <a:cubicBezTo>
                  <a:pt x="300" y="302"/>
                  <a:pt x="294" y="301"/>
                  <a:pt x="291" y="298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5" y="302"/>
                  <a:pt x="280" y="303"/>
                  <a:pt x="275" y="303"/>
                </a:cubicBezTo>
                <a:cubicBezTo>
                  <a:pt x="272" y="302"/>
                  <a:pt x="269" y="301"/>
                  <a:pt x="267" y="299"/>
                </a:cubicBezTo>
                <a:cubicBezTo>
                  <a:pt x="265" y="295"/>
                  <a:pt x="264" y="290"/>
                  <a:pt x="266" y="285"/>
                </a:cubicBezTo>
                <a:cubicBezTo>
                  <a:pt x="268" y="283"/>
                  <a:pt x="270" y="281"/>
                  <a:pt x="273" y="281"/>
                </a:cubicBezTo>
                <a:cubicBezTo>
                  <a:pt x="275" y="281"/>
                  <a:pt x="278" y="281"/>
                  <a:pt x="280" y="284"/>
                </a:cubicBezTo>
                <a:cubicBezTo>
                  <a:pt x="281" y="286"/>
                  <a:pt x="277" y="287"/>
                  <a:pt x="279" y="289"/>
                </a:cubicBezTo>
                <a:cubicBezTo>
                  <a:pt x="279" y="290"/>
                  <a:pt x="280" y="291"/>
                  <a:pt x="281" y="290"/>
                </a:cubicBezTo>
                <a:cubicBezTo>
                  <a:pt x="283" y="288"/>
                  <a:pt x="282" y="285"/>
                  <a:pt x="282" y="283"/>
                </a:cubicBezTo>
                <a:cubicBezTo>
                  <a:pt x="280" y="280"/>
                  <a:pt x="276" y="279"/>
                  <a:pt x="273" y="279"/>
                </a:cubicBezTo>
                <a:cubicBezTo>
                  <a:pt x="269" y="280"/>
                  <a:pt x="265" y="283"/>
                  <a:pt x="263" y="288"/>
                </a:cubicBezTo>
                <a:cubicBezTo>
                  <a:pt x="263" y="290"/>
                  <a:pt x="262" y="294"/>
                  <a:pt x="263" y="296"/>
                </a:cubicBezTo>
                <a:cubicBezTo>
                  <a:pt x="261" y="299"/>
                  <a:pt x="258" y="302"/>
                  <a:pt x="254" y="302"/>
                </a:cubicBezTo>
                <a:cubicBezTo>
                  <a:pt x="249" y="302"/>
                  <a:pt x="244" y="304"/>
                  <a:pt x="241" y="299"/>
                </a:cubicBezTo>
                <a:cubicBezTo>
                  <a:pt x="239" y="295"/>
                  <a:pt x="241" y="291"/>
                  <a:pt x="243" y="288"/>
                </a:cubicBezTo>
                <a:cubicBezTo>
                  <a:pt x="244" y="287"/>
                  <a:pt x="246" y="285"/>
                  <a:pt x="248" y="286"/>
                </a:cubicBezTo>
                <a:cubicBezTo>
                  <a:pt x="248" y="286"/>
                  <a:pt x="249" y="287"/>
                  <a:pt x="249" y="287"/>
                </a:cubicBezTo>
                <a:cubicBezTo>
                  <a:pt x="249" y="288"/>
                  <a:pt x="247" y="289"/>
                  <a:pt x="249" y="290"/>
                </a:cubicBezTo>
                <a:cubicBezTo>
                  <a:pt x="249" y="290"/>
                  <a:pt x="250" y="290"/>
                  <a:pt x="250" y="290"/>
                </a:cubicBezTo>
                <a:cubicBezTo>
                  <a:pt x="251" y="289"/>
                  <a:pt x="252" y="287"/>
                  <a:pt x="251" y="286"/>
                </a:cubicBezTo>
                <a:cubicBezTo>
                  <a:pt x="250" y="285"/>
                  <a:pt x="249" y="284"/>
                  <a:pt x="248" y="284"/>
                </a:cubicBezTo>
                <a:cubicBezTo>
                  <a:pt x="244" y="284"/>
                  <a:pt x="241" y="288"/>
                  <a:pt x="239" y="291"/>
                </a:cubicBezTo>
                <a:cubicBezTo>
                  <a:pt x="238" y="293"/>
                  <a:pt x="238" y="296"/>
                  <a:pt x="238" y="299"/>
                </a:cubicBezTo>
                <a:cubicBezTo>
                  <a:pt x="235" y="304"/>
                  <a:pt x="229" y="305"/>
                  <a:pt x="224" y="306"/>
                </a:cubicBezTo>
                <a:cubicBezTo>
                  <a:pt x="219" y="306"/>
                  <a:pt x="216" y="302"/>
                  <a:pt x="211" y="302"/>
                </a:cubicBezTo>
                <a:cubicBezTo>
                  <a:pt x="207" y="305"/>
                  <a:pt x="203" y="307"/>
                  <a:pt x="198" y="305"/>
                </a:cubicBezTo>
                <a:cubicBezTo>
                  <a:pt x="192" y="303"/>
                  <a:pt x="185" y="301"/>
                  <a:pt x="179" y="303"/>
                </a:cubicBezTo>
                <a:cubicBezTo>
                  <a:pt x="175" y="304"/>
                  <a:pt x="172" y="307"/>
                  <a:pt x="168" y="305"/>
                </a:cubicBezTo>
                <a:cubicBezTo>
                  <a:pt x="168" y="305"/>
                  <a:pt x="170" y="304"/>
                  <a:pt x="170" y="303"/>
                </a:cubicBezTo>
                <a:cubicBezTo>
                  <a:pt x="173" y="300"/>
                  <a:pt x="172" y="293"/>
                  <a:pt x="178" y="292"/>
                </a:cubicBezTo>
                <a:cubicBezTo>
                  <a:pt x="185" y="290"/>
                  <a:pt x="193" y="295"/>
                  <a:pt x="199" y="291"/>
                </a:cubicBezTo>
                <a:cubicBezTo>
                  <a:pt x="203" y="288"/>
                  <a:pt x="208" y="283"/>
                  <a:pt x="214" y="285"/>
                </a:cubicBezTo>
                <a:cubicBezTo>
                  <a:pt x="216" y="285"/>
                  <a:pt x="218" y="285"/>
                  <a:pt x="218" y="287"/>
                </a:cubicBezTo>
                <a:cubicBezTo>
                  <a:pt x="218" y="289"/>
                  <a:pt x="219" y="292"/>
                  <a:pt x="222" y="293"/>
                </a:cubicBezTo>
                <a:cubicBezTo>
                  <a:pt x="224" y="293"/>
                  <a:pt x="226" y="294"/>
                  <a:pt x="228" y="293"/>
                </a:cubicBezTo>
                <a:cubicBezTo>
                  <a:pt x="228" y="292"/>
                  <a:pt x="229" y="291"/>
                  <a:pt x="229" y="289"/>
                </a:cubicBezTo>
                <a:cubicBezTo>
                  <a:pt x="228" y="289"/>
                  <a:pt x="227" y="288"/>
                  <a:pt x="226" y="289"/>
                </a:cubicBezTo>
                <a:cubicBezTo>
                  <a:pt x="225" y="289"/>
                  <a:pt x="225" y="291"/>
                  <a:pt x="224" y="291"/>
                </a:cubicBezTo>
                <a:cubicBezTo>
                  <a:pt x="222" y="291"/>
                  <a:pt x="221" y="290"/>
                  <a:pt x="221" y="288"/>
                </a:cubicBezTo>
                <a:cubicBezTo>
                  <a:pt x="221" y="284"/>
                  <a:pt x="222" y="281"/>
                  <a:pt x="225" y="278"/>
                </a:cubicBezTo>
                <a:cubicBezTo>
                  <a:pt x="227" y="276"/>
                  <a:pt x="231" y="276"/>
                  <a:pt x="234" y="276"/>
                </a:cubicBezTo>
                <a:cubicBezTo>
                  <a:pt x="235" y="275"/>
                  <a:pt x="235" y="274"/>
                  <a:pt x="235" y="274"/>
                </a:cubicBezTo>
                <a:cubicBezTo>
                  <a:pt x="234" y="273"/>
                  <a:pt x="234" y="272"/>
                  <a:pt x="234" y="271"/>
                </a:cubicBezTo>
                <a:cubicBezTo>
                  <a:pt x="235" y="268"/>
                  <a:pt x="237" y="267"/>
                  <a:pt x="239" y="265"/>
                </a:cubicBezTo>
                <a:cubicBezTo>
                  <a:pt x="241" y="264"/>
                  <a:pt x="245" y="264"/>
                  <a:pt x="247" y="265"/>
                </a:cubicBezTo>
                <a:cubicBezTo>
                  <a:pt x="249" y="265"/>
                  <a:pt x="248" y="262"/>
                  <a:pt x="249" y="261"/>
                </a:cubicBezTo>
                <a:cubicBezTo>
                  <a:pt x="250" y="258"/>
                  <a:pt x="253" y="258"/>
                  <a:pt x="256" y="256"/>
                </a:cubicBezTo>
                <a:cubicBezTo>
                  <a:pt x="258" y="256"/>
                  <a:pt x="261" y="256"/>
                  <a:pt x="263" y="257"/>
                </a:cubicBezTo>
                <a:cubicBezTo>
                  <a:pt x="265" y="261"/>
                  <a:pt x="271" y="265"/>
                  <a:pt x="269" y="270"/>
                </a:cubicBezTo>
                <a:cubicBezTo>
                  <a:pt x="268" y="272"/>
                  <a:pt x="267" y="275"/>
                  <a:pt x="264" y="276"/>
                </a:cubicBezTo>
                <a:cubicBezTo>
                  <a:pt x="263" y="277"/>
                  <a:pt x="261" y="277"/>
                  <a:pt x="259" y="276"/>
                </a:cubicBezTo>
                <a:cubicBezTo>
                  <a:pt x="258" y="275"/>
                  <a:pt x="259" y="272"/>
                  <a:pt x="257" y="271"/>
                </a:cubicBezTo>
                <a:cubicBezTo>
                  <a:pt x="256" y="271"/>
                  <a:pt x="256" y="272"/>
                  <a:pt x="255" y="272"/>
                </a:cubicBezTo>
                <a:cubicBezTo>
                  <a:pt x="254" y="274"/>
                  <a:pt x="255" y="275"/>
                  <a:pt x="255" y="277"/>
                </a:cubicBezTo>
                <a:cubicBezTo>
                  <a:pt x="257" y="279"/>
                  <a:pt x="260" y="280"/>
                  <a:pt x="263" y="279"/>
                </a:cubicBezTo>
                <a:cubicBezTo>
                  <a:pt x="266" y="278"/>
                  <a:pt x="269" y="276"/>
                  <a:pt x="271" y="273"/>
                </a:cubicBezTo>
                <a:cubicBezTo>
                  <a:pt x="272" y="271"/>
                  <a:pt x="272" y="267"/>
                  <a:pt x="272" y="264"/>
                </a:cubicBezTo>
                <a:cubicBezTo>
                  <a:pt x="273" y="263"/>
                  <a:pt x="275" y="264"/>
                  <a:pt x="276" y="264"/>
                </a:cubicBezTo>
                <a:cubicBezTo>
                  <a:pt x="280" y="264"/>
                  <a:pt x="283" y="264"/>
                  <a:pt x="286" y="261"/>
                </a:cubicBezTo>
                <a:cubicBezTo>
                  <a:pt x="289" y="258"/>
                  <a:pt x="290" y="254"/>
                  <a:pt x="289" y="250"/>
                </a:cubicBezTo>
                <a:cubicBezTo>
                  <a:pt x="288" y="247"/>
                  <a:pt x="285" y="246"/>
                  <a:pt x="282" y="245"/>
                </a:cubicBezTo>
                <a:cubicBezTo>
                  <a:pt x="280" y="246"/>
                  <a:pt x="278" y="248"/>
                  <a:pt x="277" y="250"/>
                </a:cubicBezTo>
                <a:cubicBezTo>
                  <a:pt x="277" y="251"/>
                  <a:pt x="278" y="252"/>
                  <a:pt x="279" y="252"/>
                </a:cubicBezTo>
                <a:cubicBezTo>
                  <a:pt x="280" y="253"/>
                  <a:pt x="282" y="252"/>
                  <a:pt x="282" y="251"/>
                </a:cubicBezTo>
                <a:cubicBezTo>
                  <a:pt x="283" y="250"/>
                  <a:pt x="281" y="248"/>
                  <a:pt x="282" y="248"/>
                </a:cubicBezTo>
                <a:cubicBezTo>
                  <a:pt x="284" y="248"/>
                  <a:pt x="286" y="249"/>
                  <a:pt x="287" y="251"/>
                </a:cubicBezTo>
                <a:cubicBezTo>
                  <a:pt x="287" y="254"/>
                  <a:pt x="287" y="257"/>
                  <a:pt x="285" y="260"/>
                </a:cubicBezTo>
                <a:cubicBezTo>
                  <a:pt x="282" y="263"/>
                  <a:pt x="276" y="263"/>
                  <a:pt x="272" y="261"/>
                </a:cubicBezTo>
                <a:cubicBezTo>
                  <a:pt x="270" y="259"/>
                  <a:pt x="266" y="257"/>
                  <a:pt x="266" y="254"/>
                </a:cubicBezTo>
                <a:cubicBezTo>
                  <a:pt x="266" y="251"/>
                  <a:pt x="267" y="249"/>
                  <a:pt x="267" y="246"/>
                </a:cubicBezTo>
                <a:cubicBezTo>
                  <a:pt x="269" y="244"/>
                  <a:pt x="270" y="243"/>
                  <a:pt x="272" y="241"/>
                </a:cubicBezTo>
                <a:cubicBezTo>
                  <a:pt x="272" y="235"/>
                  <a:pt x="275" y="229"/>
                  <a:pt x="281" y="226"/>
                </a:cubicBezTo>
                <a:cubicBezTo>
                  <a:pt x="282" y="226"/>
                  <a:pt x="285" y="226"/>
                  <a:pt x="286" y="225"/>
                </a:cubicBezTo>
                <a:cubicBezTo>
                  <a:pt x="283" y="221"/>
                  <a:pt x="286" y="218"/>
                  <a:pt x="288" y="215"/>
                </a:cubicBezTo>
                <a:cubicBezTo>
                  <a:pt x="290" y="213"/>
                  <a:pt x="294" y="211"/>
                  <a:pt x="297" y="213"/>
                </a:cubicBezTo>
                <a:cubicBezTo>
                  <a:pt x="299" y="214"/>
                  <a:pt x="299" y="216"/>
                  <a:pt x="300" y="217"/>
                </a:cubicBezTo>
                <a:cubicBezTo>
                  <a:pt x="299" y="219"/>
                  <a:pt x="299" y="220"/>
                  <a:pt x="299" y="221"/>
                </a:cubicBezTo>
                <a:cubicBezTo>
                  <a:pt x="297" y="221"/>
                  <a:pt x="297" y="219"/>
                  <a:pt x="296" y="219"/>
                </a:cubicBezTo>
                <a:cubicBezTo>
                  <a:pt x="295" y="220"/>
                  <a:pt x="293" y="220"/>
                  <a:pt x="293" y="221"/>
                </a:cubicBezTo>
                <a:cubicBezTo>
                  <a:pt x="293" y="222"/>
                  <a:pt x="293" y="223"/>
                  <a:pt x="294" y="224"/>
                </a:cubicBezTo>
                <a:cubicBezTo>
                  <a:pt x="295" y="225"/>
                  <a:pt x="297" y="225"/>
                  <a:pt x="298" y="224"/>
                </a:cubicBezTo>
                <a:cubicBezTo>
                  <a:pt x="301" y="222"/>
                  <a:pt x="302" y="219"/>
                  <a:pt x="302" y="215"/>
                </a:cubicBezTo>
                <a:cubicBezTo>
                  <a:pt x="301" y="211"/>
                  <a:pt x="297" y="211"/>
                  <a:pt x="294" y="210"/>
                </a:cubicBezTo>
                <a:cubicBezTo>
                  <a:pt x="294" y="206"/>
                  <a:pt x="293" y="201"/>
                  <a:pt x="295" y="197"/>
                </a:cubicBezTo>
                <a:cubicBezTo>
                  <a:pt x="296" y="192"/>
                  <a:pt x="302" y="188"/>
                  <a:pt x="301" y="181"/>
                </a:cubicBezTo>
                <a:cubicBezTo>
                  <a:pt x="300" y="176"/>
                  <a:pt x="301" y="171"/>
                  <a:pt x="304" y="167"/>
                </a:cubicBezTo>
                <a:cubicBezTo>
                  <a:pt x="307" y="166"/>
                  <a:pt x="309" y="165"/>
                  <a:pt x="312" y="164"/>
                </a:cubicBezTo>
                <a:close/>
                <a:moveTo>
                  <a:pt x="17" y="173"/>
                </a:moveTo>
                <a:cubicBezTo>
                  <a:pt x="19" y="179"/>
                  <a:pt x="19" y="186"/>
                  <a:pt x="17" y="192"/>
                </a:cubicBezTo>
                <a:cubicBezTo>
                  <a:pt x="22" y="196"/>
                  <a:pt x="25" y="203"/>
                  <a:pt x="23" y="209"/>
                </a:cubicBezTo>
                <a:cubicBezTo>
                  <a:pt x="23" y="210"/>
                  <a:pt x="22" y="212"/>
                  <a:pt x="23" y="213"/>
                </a:cubicBezTo>
                <a:cubicBezTo>
                  <a:pt x="27" y="215"/>
                  <a:pt x="32" y="219"/>
                  <a:pt x="31" y="224"/>
                </a:cubicBezTo>
                <a:cubicBezTo>
                  <a:pt x="34" y="227"/>
                  <a:pt x="37" y="226"/>
                  <a:pt x="39" y="228"/>
                </a:cubicBezTo>
                <a:cubicBezTo>
                  <a:pt x="44" y="230"/>
                  <a:pt x="46" y="235"/>
                  <a:pt x="45" y="240"/>
                </a:cubicBezTo>
                <a:cubicBezTo>
                  <a:pt x="49" y="243"/>
                  <a:pt x="53" y="247"/>
                  <a:pt x="52" y="251"/>
                </a:cubicBezTo>
                <a:cubicBezTo>
                  <a:pt x="53" y="255"/>
                  <a:pt x="49" y="257"/>
                  <a:pt x="48" y="260"/>
                </a:cubicBezTo>
                <a:cubicBezTo>
                  <a:pt x="46" y="263"/>
                  <a:pt x="41" y="263"/>
                  <a:pt x="37" y="262"/>
                </a:cubicBezTo>
                <a:cubicBezTo>
                  <a:pt x="35" y="261"/>
                  <a:pt x="32" y="260"/>
                  <a:pt x="30" y="258"/>
                </a:cubicBezTo>
                <a:cubicBezTo>
                  <a:pt x="29" y="254"/>
                  <a:pt x="30" y="250"/>
                  <a:pt x="31" y="248"/>
                </a:cubicBezTo>
                <a:cubicBezTo>
                  <a:pt x="32" y="247"/>
                  <a:pt x="33" y="247"/>
                  <a:pt x="34" y="247"/>
                </a:cubicBezTo>
                <a:cubicBezTo>
                  <a:pt x="35" y="249"/>
                  <a:pt x="36" y="249"/>
                  <a:pt x="38" y="249"/>
                </a:cubicBezTo>
                <a:cubicBezTo>
                  <a:pt x="38" y="249"/>
                  <a:pt x="39" y="249"/>
                  <a:pt x="39" y="248"/>
                </a:cubicBezTo>
                <a:cubicBezTo>
                  <a:pt x="39" y="246"/>
                  <a:pt x="38" y="245"/>
                  <a:pt x="36" y="245"/>
                </a:cubicBezTo>
                <a:cubicBezTo>
                  <a:pt x="34" y="244"/>
                  <a:pt x="32" y="246"/>
                  <a:pt x="30" y="246"/>
                </a:cubicBezTo>
                <a:cubicBezTo>
                  <a:pt x="28" y="249"/>
                  <a:pt x="27" y="253"/>
                  <a:pt x="28" y="256"/>
                </a:cubicBezTo>
                <a:cubicBezTo>
                  <a:pt x="29" y="262"/>
                  <a:pt x="35" y="264"/>
                  <a:pt x="40" y="265"/>
                </a:cubicBezTo>
                <a:cubicBezTo>
                  <a:pt x="42" y="265"/>
                  <a:pt x="43" y="264"/>
                  <a:pt x="44" y="265"/>
                </a:cubicBezTo>
                <a:cubicBezTo>
                  <a:pt x="42" y="268"/>
                  <a:pt x="44" y="272"/>
                  <a:pt x="44" y="274"/>
                </a:cubicBezTo>
                <a:cubicBezTo>
                  <a:pt x="44" y="278"/>
                  <a:pt x="48" y="280"/>
                  <a:pt x="50" y="282"/>
                </a:cubicBezTo>
                <a:cubicBezTo>
                  <a:pt x="52" y="282"/>
                  <a:pt x="55" y="283"/>
                  <a:pt x="58" y="282"/>
                </a:cubicBezTo>
                <a:cubicBezTo>
                  <a:pt x="60" y="281"/>
                  <a:pt x="63" y="279"/>
                  <a:pt x="63" y="276"/>
                </a:cubicBezTo>
                <a:cubicBezTo>
                  <a:pt x="63" y="275"/>
                  <a:pt x="61" y="274"/>
                  <a:pt x="61" y="274"/>
                </a:cubicBezTo>
                <a:cubicBezTo>
                  <a:pt x="60" y="273"/>
                  <a:pt x="59" y="273"/>
                  <a:pt x="58" y="274"/>
                </a:cubicBezTo>
                <a:cubicBezTo>
                  <a:pt x="58" y="274"/>
                  <a:pt x="57" y="275"/>
                  <a:pt x="58" y="276"/>
                </a:cubicBezTo>
                <a:cubicBezTo>
                  <a:pt x="59" y="276"/>
                  <a:pt x="59" y="277"/>
                  <a:pt x="60" y="278"/>
                </a:cubicBezTo>
                <a:cubicBezTo>
                  <a:pt x="59" y="280"/>
                  <a:pt x="57" y="280"/>
                  <a:pt x="56" y="281"/>
                </a:cubicBezTo>
                <a:cubicBezTo>
                  <a:pt x="52" y="281"/>
                  <a:pt x="49" y="280"/>
                  <a:pt x="47" y="277"/>
                </a:cubicBezTo>
                <a:cubicBezTo>
                  <a:pt x="46" y="273"/>
                  <a:pt x="44" y="268"/>
                  <a:pt x="48" y="265"/>
                </a:cubicBezTo>
                <a:cubicBezTo>
                  <a:pt x="51" y="262"/>
                  <a:pt x="55" y="260"/>
                  <a:pt x="59" y="261"/>
                </a:cubicBezTo>
                <a:cubicBezTo>
                  <a:pt x="60" y="261"/>
                  <a:pt x="61" y="261"/>
                  <a:pt x="62" y="261"/>
                </a:cubicBezTo>
                <a:cubicBezTo>
                  <a:pt x="64" y="262"/>
                  <a:pt x="66" y="263"/>
                  <a:pt x="67" y="266"/>
                </a:cubicBezTo>
                <a:cubicBezTo>
                  <a:pt x="68" y="266"/>
                  <a:pt x="69" y="265"/>
                  <a:pt x="71" y="265"/>
                </a:cubicBezTo>
                <a:cubicBezTo>
                  <a:pt x="76" y="266"/>
                  <a:pt x="80" y="269"/>
                  <a:pt x="83" y="273"/>
                </a:cubicBezTo>
                <a:cubicBezTo>
                  <a:pt x="84" y="275"/>
                  <a:pt x="83" y="277"/>
                  <a:pt x="83" y="279"/>
                </a:cubicBezTo>
                <a:cubicBezTo>
                  <a:pt x="83" y="279"/>
                  <a:pt x="84" y="280"/>
                  <a:pt x="85" y="279"/>
                </a:cubicBezTo>
                <a:cubicBezTo>
                  <a:pt x="87" y="277"/>
                  <a:pt x="90" y="279"/>
                  <a:pt x="92" y="279"/>
                </a:cubicBezTo>
                <a:cubicBezTo>
                  <a:pt x="95" y="281"/>
                  <a:pt x="96" y="283"/>
                  <a:pt x="97" y="286"/>
                </a:cubicBezTo>
                <a:cubicBezTo>
                  <a:pt x="98" y="289"/>
                  <a:pt x="95" y="291"/>
                  <a:pt x="93" y="292"/>
                </a:cubicBezTo>
                <a:cubicBezTo>
                  <a:pt x="91" y="293"/>
                  <a:pt x="90" y="293"/>
                  <a:pt x="89" y="293"/>
                </a:cubicBezTo>
                <a:cubicBezTo>
                  <a:pt x="88" y="291"/>
                  <a:pt x="88" y="290"/>
                  <a:pt x="87" y="289"/>
                </a:cubicBezTo>
                <a:cubicBezTo>
                  <a:pt x="86" y="289"/>
                  <a:pt x="85" y="290"/>
                  <a:pt x="85" y="291"/>
                </a:cubicBezTo>
                <a:cubicBezTo>
                  <a:pt x="86" y="293"/>
                  <a:pt x="88" y="294"/>
                  <a:pt x="91" y="295"/>
                </a:cubicBezTo>
                <a:cubicBezTo>
                  <a:pt x="95" y="294"/>
                  <a:pt x="98" y="290"/>
                  <a:pt x="100" y="287"/>
                </a:cubicBezTo>
                <a:cubicBezTo>
                  <a:pt x="110" y="283"/>
                  <a:pt x="117" y="296"/>
                  <a:pt x="127" y="291"/>
                </a:cubicBezTo>
                <a:cubicBezTo>
                  <a:pt x="130" y="290"/>
                  <a:pt x="134" y="291"/>
                  <a:pt x="137" y="292"/>
                </a:cubicBezTo>
                <a:cubicBezTo>
                  <a:pt x="143" y="294"/>
                  <a:pt x="144" y="301"/>
                  <a:pt x="149" y="304"/>
                </a:cubicBezTo>
                <a:cubicBezTo>
                  <a:pt x="150" y="304"/>
                  <a:pt x="149" y="304"/>
                  <a:pt x="149" y="305"/>
                </a:cubicBezTo>
                <a:cubicBezTo>
                  <a:pt x="144" y="308"/>
                  <a:pt x="139" y="304"/>
                  <a:pt x="134" y="303"/>
                </a:cubicBezTo>
                <a:cubicBezTo>
                  <a:pt x="126" y="300"/>
                  <a:pt x="121" y="307"/>
                  <a:pt x="114" y="306"/>
                </a:cubicBezTo>
                <a:cubicBezTo>
                  <a:pt x="109" y="306"/>
                  <a:pt x="104" y="302"/>
                  <a:pt x="99" y="302"/>
                </a:cubicBezTo>
                <a:cubicBezTo>
                  <a:pt x="94" y="305"/>
                  <a:pt x="87" y="304"/>
                  <a:pt x="82" y="303"/>
                </a:cubicBezTo>
                <a:cubicBezTo>
                  <a:pt x="81" y="302"/>
                  <a:pt x="79" y="302"/>
                  <a:pt x="79" y="300"/>
                </a:cubicBezTo>
                <a:cubicBezTo>
                  <a:pt x="80" y="296"/>
                  <a:pt x="79" y="292"/>
                  <a:pt x="76" y="289"/>
                </a:cubicBezTo>
                <a:cubicBezTo>
                  <a:pt x="74" y="288"/>
                  <a:pt x="72" y="287"/>
                  <a:pt x="70" y="287"/>
                </a:cubicBezTo>
                <a:cubicBezTo>
                  <a:pt x="67" y="287"/>
                  <a:pt x="67" y="290"/>
                  <a:pt x="65" y="291"/>
                </a:cubicBezTo>
                <a:cubicBezTo>
                  <a:pt x="64" y="292"/>
                  <a:pt x="65" y="293"/>
                  <a:pt x="65" y="293"/>
                </a:cubicBezTo>
                <a:cubicBezTo>
                  <a:pt x="66" y="294"/>
                  <a:pt x="67" y="294"/>
                  <a:pt x="67" y="294"/>
                </a:cubicBezTo>
                <a:cubicBezTo>
                  <a:pt x="70" y="293"/>
                  <a:pt x="67" y="291"/>
                  <a:pt x="69" y="290"/>
                </a:cubicBezTo>
                <a:cubicBezTo>
                  <a:pt x="71" y="289"/>
                  <a:pt x="73" y="290"/>
                  <a:pt x="74" y="290"/>
                </a:cubicBezTo>
                <a:cubicBezTo>
                  <a:pt x="76" y="292"/>
                  <a:pt x="77" y="294"/>
                  <a:pt x="77" y="297"/>
                </a:cubicBezTo>
                <a:cubicBezTo>
                  <a:pt x="76" y="299"/>
                  <a:pt x="76" y="302"/>
                  <a:pt x="73" y="302"/>
                </a:cubicBezTo>
                <a:cubicBezTo>
                  <a:pt x="67" y="305"/>
                  <a:pt x="59" y="305"/>
                  <a:pt x="54" y="300"/>
                </a:cubicBezTo>
                <a:cubicBezTo>
                  <a:pt x="52" y="298"/>
                  <a:pt x="53" y="297"/>
                  <a:pt x="53" y="294"/>
                </a:cubicBezTo>
                <a:cubicBezTo>
                  <a:pt x="53" y="291"/>
                  <a:pt x="52" y="288"/>
                  <a:pt x="50" y="286"/>
                </a:cubicBezTo>
                <a:cubicBezTo>
                  <a:pt x="47" y="282"/>
                  <a:pt x="42" y="279"/>
                  <a:pt x="37" y="281"/>
                </a:cubicBezTo>
                <a:cubicBezTo>
                  <a:pt x="35" y="282"/>
                  <a:pt x="33" y="283"/>
                  <a:pt x="32" y="285"/>
                </a:cubicBezTo>
                <a:cubicBezTo>
                  <a:pt x="31" y="287"/>
                  <a:pt x="32" y="289"/>
                  <a:pt x="33" y="291"/>
                </a:cubicBezTo>
                <a:cubicBezTo>
                  <a:pt x="34" y="291"/>
                  <a:pt x="35" y="292"/>
                  <a:pt x="36" y="291"/>
                </a:cubicBezTo>
                <a:cubicBezTo>
                  <a:pt x="37" y="291"/>
                  <a:pt x="36" y="290"/>
                  <a:pt x="36" y="289"/>
                </a:cubicBezTo>
                <a:cubicBezTo>
                  <a:pt x="35" y="288"/>
                  <a:pt x="34" y="288"/>
                  <a:pt x="34" y="287"/>
                </a:cubicBezTo>
                <a:cubicBezTo>
                  <a:pt x="34" y="285"/>
                  <a:pt x="35" y="284"/>
                  <a:pt x="37" y="283"/>
                </a:cubicBezTo>
                <a:cubicBezTo>
                  <a:pt x="40" y="283"/>
                  <a:pt x="44" y="283"/>
                  <a:pt x="47" y="285"/>
                </a:cubicBezTo>
                <a:cubicBezTo>
                  <a:pt x="51" y="288"/>
                  <a:pt x="52" y="292"/>
                  <a:pt x="50" y="297"/>
                </a:cubicBezTo>
                <a:cubicBezTo>
                  <a:pt x="47" y="303"/>
                  <a:pt x="38" y="305"/>
                  <a:pt x="31" y="304"/>
                </a:cubicBezTo>
                <a:cubicBezTo>
                  <a:pt x="29" y="303"/>
                  <a:pt x="27" y="303"/>
                  <a:pt x="26" y="301"/>
                </a:cubicBezTo>
                <a:cubicBezTo>
                  <a:pt x="24" y="301"/>
                  <a:pt x="24" y="303"/>
                  <a:pt x="22" y="303"/>
                </a:cubicBezTo>
                <a:cubicBezTo>
                  <a:pt x="17" y="305"/>
                  <a:pt x="11" y="305"/>
                  <a:pt x="7" y="301"/>
                </a:cubicBezTo>
                <a:cubicBezTo>
                  <a:pt x="4" y="298"/>
                  <a:pt x="5" y="293"/>
                  <a:pt x="5" y="290"/>
                </a:cubicBezTo>
                <a:cubicBezTo>
                  <a:pt x="6" y="287"/>
                  <a:pt x="8" y="286"/>
                  <a:pt x="10" y="283"/>
                </a:cubicBezTo>
                <a:cubicBezTo>
                  <a:pt x="10" y="282"/>
                  <a:pt x="7" y="281"/>
                  <a:pt x="7" y="280"/>
                </a:cubicBezTo>
                <a:cubicBezTo>
                  <a:pt x="3" y="276"/>
                  <a:pt x="4" y="269"/>
                  <a:pt x="6" y="265"/>
                </a:cubicBezTo>
                <a:cubicBezTo>
                  <a:pt x="8" y="261"/>
                  <a:pt x="12" y="260"/>
                  <a:pt x="15" y="259"/>
                </a:cubicBezTo>
                <a:cubicBezTo>
                  <a:pt x="18" y="260"/>
                  <a:pt x="21" y="260"/>
                  <a:pt x="24" y="262"/>
                </a:cubicBezTo>
                <a:cubicBezTo>
                  <a:pt x="27" y="263"/>
                  <a:pt x="28" y="266"/>
                  <a:pt x="28" y="269"/>
                </a:cubicBezTo>
                <a:cubicBezTo>
                  <a:pt x="28" y="271"/>
                  <a:pt x="27" y="273"/>
                  <a:pt x="25" y="273"/>
                </a:cubicBezTo>
                <a:cubicBezTo>
                  <a:pt x="22" y="274"/>
                  <a:pt x="22" y="274"/>
                  <a:pt x="22" y="274"/>
                </a:cubicBezTo>
                <a:cubicBezTo>
                  <a:pt x="21" y="273"/>
                  <a:pt x="21" y="271"/>
                  <a:pt x="20" y="270"/>
                </a:cubicBezTo>
                <a:cubicBezTo>
                  <a:pt x="18" y="270"/>
                  <a:pt x="18" y="271"/>
                  <a:pt x="18" y="272"/>
                </a:cubicBezTo>
                <a:cubicBezTo>
                  <a:pt x="18" y="274"/>
                  <a:pt x="19" y="274"/>
                  <a:pt x="20" y="275"/>
                </a:cubicBezTo>
                <a:cubicBezTo>
                  <a:pt x="23" y="276"/>
                  <a:pt x="25" y="276"/>
                  <a:pt x="27" y="274"/>
                </a:cubicBezTo>
                <a:cubicBezTo>
                  <a:pt x="29" y="273"/>
                  <a:pt x="30" y="271"/>
                  <a:pt x="30" y="269"/>
                </a:cubicBezTo>
                <a:cubicBezTo>
                  <a:pt x="31" y="265"/>
                  <a:pt x="27" y="262"/>
                  <a:pt x="24" y="260"/>
                </a:cubicBezTo>
                <a:cubicBezTo>
                  <a:pt x="21" y="258"/>
                  <a:pt x="17" y="257"/>
                  <a:pt x="13" y="258"/>
                </a:cubicBezTo>
                <a:cubicBezTo>
                  <a:pt x="9" y="255"/>
                  <a:pt x="4" y="251"/>
                  <a:pt x="4" y="246"/>
                </a:cubicBezTo>
                <a:cubicBezTo>
                  <a:pt x="4" y="242"/>
                  <a:pt x="4" y="237"/>
                  <a:pt x="8" y="235"/>
                </a:cubicBezTo>
                <a:cubicBezTo>
                  <a:pt x="11" y="233"/>
                  <a:pt x="15" y="233"/>
                  <a:pt x="18" y="234"/>
                </a:cubicBezTo>
                <a:cubicBezTo>
                  <a:pt x="20" y="236"/>
                  <a:pt x="21" y="239"/>
                  <a:pt x="20" y="242"/>
                </a:cubicBezTo>
                <a:cubicBezTo>
                  <a:pt x="20" y="245"/>
                  <a:pt x="14" y="243"/>
                  <a:pt x="17" y="247"/>
                </a:cubicBezTo>
                <a:cubicBezTo>
                  <a:pt x="18" y="248"/>
                  <a:pt x="19" y="247"/>
                  <a:pt x="20" y="247"/>
                </a:cubicBezTo>
                <a:cubicBezTo>
                  <a:pt x="23" y="243"/>
                  <a:pt x="23" y="238"/>
                  <a:pt x="21" y="235"/>
                </a:cubicBezTo>
                <a:cubicBezTo>
                  <a:pt x="19" y="232"/>
                  <a:pt x="16" y="231"/>
                  <a:pt x="13" y="231"/>
                </a:cubicBezTo>
                <a:cubicBezTo>
                  <a:pt x="12" y="231"/>
                  <a:pt x="13" y="230"/>
                  <a:pt x="13" y="229"/>
                </a:cubicBezTo>
                <a:cubicBezTo>
                  <a:pt x="10" y="226"/>
                  <a:pt x="9" y="223"/>
                  <a:pt x="9" y="219"/>
                </a:cubicBezTo>
                <a:cubicBezTo>
                  <a:pt x="9" y="215"/>
                  <a:pt x="11" y="211"/>
                  <a:pt x="14" y="208"/>
                </a:cubicBezTo>
                <a:cubicBezTo>
                  <a:pt x="12" y="203"/>
                  <a:pt x="9" y="200"/>
                  <a:pt x="8" y="195"/>
                </a:cubicBezTo>
                <a:cubicBezTo>
                  <a:pt x="8" y="189"/>
                  <a:pt x="11" y="184"/>
                  <a:pt x="13" y="178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5" y="183"/>
                  <a:pt x="15" y="187"/>
                  <a:pt x="13" y="191"/>
                </a:cubicBezTo>
                <a:cubicBezTo>
                  <a:pt x="13" y="194"/>
                  <a:pt x="14" y="196"/>
                  <a:pt x="16" y="197"/>
                </a:cubicBezTo>
                <a:cubicBezTo>
                  <a:pt x="21" y="200"/>
                  <a:pt x="20" y="208"/>
                  <a:pt x="19" y="213"/>
                </a:cubicBezTo>
                <a:cubicBezTo>
                  <a:pt x="19" y="215"/>
                  <a:pt x="16" y="217"/>
                  <a:pt x="19" y="219"/>
                </a:cubicBezTo>
                <a:cubicBezTo>
                  <a:pt x="22" y="221"/>
                  <a:pt x="28" y="222"/>
                  <a:pt x="29" y="227"/>
                </a:cubicBezTo>
                <a:cubicBezTo>
                  <a:pt x="27" y="231"/>
                  <a:pt x="32" y="230"/>
                  <a:pt x="33" y="231"/>
                </a:cubicBezTo>
                <a:cubicBezTo>
                  <a:pt x="36" y="232"/>
                  <a:pt x="40" y="234"/>
                  <a:pt x="40" y="238"/>
                </a:cubicBezTo>
                <a:cubicBezTo>
                  <a:pt x="40" y="239"/>
                  <a:pt x="40" y="240"/>
                  <a:pt x="39" y="241"/>
                </a:cubicBezTo>
                <a:cubicBezTo>
                  <a:pt x="41" y="242"/>
                  <a:pt x="42" y="243"/>
                  <a:pt x="44" y="243"/>
                </a:cubicBezTo>
                <a:cubicBezTo>
                  <a:pt x="44" y="242"/>
                  <a:pt x="43" y="241"/>
                  <a:pt x="42" y="240"/>
                </a:cubicBezTo>
                <a:cubicBezTo>
                  <a:pt x="43" y="237"/>
                  <a:pt x="42" y="235"/>
                  <a:pt x="40" y="233"/>
                </a:cubicBezTo>
                <a:cubicBezTo>
                  <a:pt x="37" y="230"/>
                  <a:pt x="34" y="230"/>
                  <a:pt x="31" y="228"/>
                </a:cubicBezTo>
                <a:cubicBezTo>
                  <a:pt x="30" y="227"/>
                  <a:pt x="31" y="225"/>
                  <a:pt x="30" y="224"/>
                </a:cubicBezTo>
                <a:cubicBezTo>
                  <a:pt x="28" y="220"/>
                  <a:pt x="24" y="219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2" y="211"/>
                  <a:pt x="23" y="204"/>
                  <a:pt x="20" y="199"/>
                </a:cubicBezTo>
                <a:cubicBezTo>
                  <a:pt x="18" y="196"/>
                  <a:pt x="13" y="194"/>
                  <a:pt x="15" y="191"/>
                </a:cubicBezTo>
                <a:cubicBezTo>
                  <a:pt x="17" y="184"/>
                  <a:pt x="16" y="176"/>
                  <a:pt x="11" y="171"/>
                </a:cubicBezTo>
                <a:cubicBezTo>
                  <a:pt x="8" y="172"/>
                  <a:pt x="12" y="174"/>
                  <a:pt x="11" y="176"/>
                </a:cubicBezTo>
                <a:cubicBezTo>
                  <a:pt x="11" y="184"/>
                  <a:pt x="3" y="192"/>
                  <a:pt x="8" y="201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9" y="212"/>
                  <a:pt x="5" y="218"/>
                  <a:pt x="7" y="224"/>
                </a:cubicBezTo>
                <a:cubicBezTo>
                  <a:pt x="8" y="227"/>
                  <a:pt x="9" y="229"/>
                  <a:pt x="11" y="231"/>
                </a:cubicBezTo>
                <a:cubicBezTo>
                  <a:pt x="11" y="232"/>
                  <a:pt x="10" y="232"/>
                  <a:pt x="10" y="232"/>
                </a:cubicBezTo>
                <a:cubicBezTo>
                  <a:pt x="7" y="232"/>
                  <a:pt x="6" y="229"/>
                  <a:pt x="5" y="227"/>
                </a:cubicBezTo>
                <a:cubicBezTo>
                  <a:pt x="3" y="222"/>
                  <a:pt x="3" y="216"/>
                  <a:pt x="5" y="211"/>
                </a:cubicBezTo>
                <a:cubicBezTo>
                  <a:pt x="7" y="208"/>
                  <a:pt x="7" y="208"/>
                  <a:pt x="7" y="208"/>
                </a:cubicBezTo>
                <a:cubicBezTo>
                  <a:pt x="4" y="203"/>
                  <a:pt x="2" y="196"/>
                  <a:pt x="4" y="190"/>
                </a:cubicBezTo>
                <a:cubicBezTo>
                  <a:pt x="7" y="184"/>
                  <a:pt x="9" y="176"/>
                  <a:pt x="6" y="169"/>
                </a:cubicBezTo>
                <a:cubicBezTo>
                  <a:pt x="4" y="168"/>
                  <a:pt x="3" y="165"/>
                  <a:pt x="4" y="163"/>
                </a:cubicBezTo>
                <a:cubicBezTo>
                  <a:pt x="8" y="167"/>
                  <a:pt x="14" y="168"/>
                  <a:pt x="17" y="173"/>
                </a:cubicBezTo>
                <a:close/>
                <a:moveTo>
                  <a:pt x="309" y="168"/>
                </a:moveTo>
                <a:cubicBezTo>
                  <a:pt x="308" y="169"/>
                  <a:pt x="307" y="170"/>
                  <a:pt x="307" y="171"/>
                </a:cubicBezTo>
                <a:cubicBezTo>
                  <a:pt x="305" y="177"/>
                  <a:pt x="305" y="183"/>
                  <a:pt x="309" y="188"/>
                </a:cubicBezTo>
                <a:cubicBezTo>
                  <a:pt x="312" y="194"/>
                  <a:pt x="309" y="201"/>
                  <a:pt x="306" y="206"/>
                </a:cubicBezTo>
                <a:cubicBezTo>
                  <a:pt x="306" y="208"/>
                  <a:pt x="308" y="210"/>
                  <a:pt x="309" y="212"/>
                </a:cubicBezTo>
                <a:cubicBezTo>
                  <a:pt x="310" y="216"/>
                  <a:pt x="309" y="221"/>
                  <a:pt x="306" y="224"/>
                </a:cubicBezTo>
                <a:cubicBezTo>
                  <a:pt x="306" y="224"/>
                  <a:pt x="305" y="224"/>
                  <a:pt x="305" y="224"/>
                </a:cubicBezTo>
                <a:cubicBezTo>
                  <a:pt x="305" y="221"/>
                  <a:pt x="308" y="219"/>
                  <a:pt x="307" y="216"/>
                </a:cubicBezTo>
                <a:cubicBezTo>
                  <a:pt x="307" y="213"/>
                  <a:pt x="306" y="210"/>
                  <a:pt x="304" y="208"/>
                </a:cubicBezTo>
                <a:cubicBezTo>
                  <a:pt x="305" y="204"/>
                  <a:pt x="307" y="201"/>
                  <a:pt x="308" y="198"/>
                </a:cubicBezTo>
                <a:cubicBezTo>
                  <a:pt x="309" y="194"/>
                  <a:pt x="308" y="190"/>
                  <a:pt x="305" y="187"/>
                </a:cubicBezTo>
                <a:cubicBezTo>
                  <a:pt x="305" y="187"/>
                  <a:pt x="305" y="187"/>
                  <a:pt x="305" y="187"/>
                </a:cubicBezTo>
                <a:cubicBezTo>
                  <a:pt x="302" y="193"/>
                  <a:pt x="297" y="198"/>
                  <a:pt x="299" y="205"/>
                </a:cubicBezTo>
                <a:cubicBezTo>
                  <a:pt x="299" y="206"/>
                  <a:pt x="299" y="207"/>
                  <a:pt x="298" y="207"/>
                </a:cubicBezTo>
                <a:cubicBezTo>
                  <a:pt x="297" y="207"/>
                  <a:pt x="297" y="206"/>
                  <a:pt x="297" y="205"/>
                </a:cubicBezTo>
                <a:cubicBezTo>
                  <a:pt x="295" y="196"/>
                  <a:pt x="304" y="190"/>
                  <a:pt x="303" y="181"/>
                </a:cubicBezTo>
                <a:cubicBezTo>
                  <a:pt x="302" y="177"/>
                  <a:pt x="302" y="172"/>
                  <a:pt x="306" y="169"/>
                </a:cubicBezTo>
                <a:cubicBezTo>
                  <a:pt x="307" y="168"/>
                  <a:pt x="308" y="168"/>
                  <a:pt x="309" y="168"/>
                </a:cubicBezTo>
                <a:close/>
                <a:moveTo>
                  <a:pt x="64" y="168"/>
                </a:moveTo>
                <a:cubicBezTo>
                  <a:pt x="66" y="172"/>
                  <a:pt x="63" y="175"/>
                  <a:pt x="63" y="179"/>
                </a:cubicBezTo>
                <a:cubicBezTo>
                  <a:pt x="63" y="184"/>
                  <a:pt x="63" y="190"/>
                  <a:pt x="65" y="194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0" y="191"/>
                  <a:pt x="61" y="184"/>
                  <a:pt x="61" y="179"/>
                </a:cubicBezTo>
                <a:cubicBezTo>
                  <a:pt x="62" y="175"/>
                  <a:pt x="63" y="170"/>
                  <a:pt x="60" y="167"/>
                </a:cubicBezTo>
                <a:cubicBezTo>
                  <a:pt x="61" y="165"/>
                  <a:pt x="64" y="167"/>
                  <a:pt x="64" y="168"/>
                </a:cubicBezTo>
                <a:close/>
                <a:moveTo>
                  <a:pt x="244" y="179"/>
                </a:moveTo>
                <a:cubicBezTo>
                  <a:pt x="246" y="185"/>
                  <a:pt x="244" y="190"/>
                  <a:pt x="243" y="196"/>
                </a:cubicBezTo>
                <a:cubicBezTo>
                  <a:pt x="241" y="197"/>
                  <a:pt x="240" y="199"/>
                  <a:pt x="239" y="199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9" y="193"/>
                  <a:pt x="240" y="187"/>
                  <a:pt x="239" y="182"/>
                </a:cubicBezTo>
                <a:cubicBezTo>
                  <a:pt x="238" y="181"/>
                  <a:pt x="237" y="180"/>
                  <a:pt x="235" y="181"/>
                </a:cubicBezTo>
                <a:cubicBezTo>
                  <a:pt x="233" y="180"/>
                  <a:pt x="232" y="182"/>
                  <a:pt x="231" y="183"/>
                </a:cubicBezTo>
                <a:cubicBezTo>
                  <a:pt x="230" y="180"/>
                  <a:pt x="230" y="177"/>
                  <a:pt x="232" y="175"/>
                </a:cubicBezTo>
                <a:cubicBezTo>
                  <a:pt x="234" y="173"/>
                  <a:pt x="237" y="172"/>
                  <a:pt x="239" y="173"/>
                </a:cubicBezTo>
                <a:cubicBezTo>
                  <a:pt x="242" y="174"/>
                  <a:pt x="243" y="177"/>
                  <a:pt x="244" y="179"/>
                </a:cubicBezTo>
                <a:close/>
                <a:moveTo>
                  <a:pt x="83" y="175"/>
                </a:moveTo>
                <a:cubicBezTo>
                  <a:pt x="84" y="176"/>
                  <a:pt x="84" y="178"/>
                  <a:pt x="84" y="179"/>
                </a:cubicBezTo>
                <a:cubicBezTo>
                  <a:pt x="82" y="179"/>
                  <a:pt x="79" y="179"/>
                  <a:pt x="78" y="180"/>
                </a:cubicBezTo>
                <a:cubicBezTo>
                  <a:pt x="76" y="182"/>
                  <a:pt x="75" y="185"/>
                  <a:pt x="74" y="187"/>
                </a:cubicBezTo>
                <a:cubicBezTo>
                  <a:pt x="74" y="192"/>
                  <a:pt x="77" y="197"/>
                  <a:pt x="81" y="200"/>
                </a:cubicBezTo>
                <a:cubicBezTo>
                  <a:pt x="81" y="201"/>
                  <a:pt x="80" y="202"/>
                  <a:pt x="80" y="203"/>
                </a:cubicBezTo>
                <a:cubicBezTo>
                  <a:pt x="78" y="202"/>
                  <a:pt x="77" y="201"/>
                  <a:pt x="76" y="200"/>
                </a:cubicBezTo>
                <a:cubicBezTo>
                  <a:pt x="74" y="196"/>
                  <a:pt x="72" y="193"/>
                  <a:pt x="71" y="190"/>
                </a:cubicBezTo>
                <a:cubicBezTo>
                  <a:pt x="69" y="186"/>
                  <a:pt x="70" y="181"/>
                  <a:pt x="71" y="177"/>
                </a:cubicBezTo>
                <a:cubicBezTo>
                  <a:pt x="73" y="174"/>
                  <a:pt x="76" y="173"/>
                  <a:pt x="79" y="172"/>
                </a:cubicBezTo>
                <a:cubicBezTo>
                  <a:pt x="80" y="172"/>
                  <a:pt x="82" y="173"/>
                  <a:pt x="83" y="175"/>
                </a:cubicBezTo>
                <a:close/>
                <a:moveTo>
                  <a:pt x="238" y="186"/>
                </a:moveTo>
                <a:cubicBezTo>
                  <a:pt x="238" y="190"/>
                  <a:pt x="237" y="194"/>
                  <a:pt x="236" y="198"/>
                </a:cubicBezTo>
                <a:cubicBezTo>
                  <a:pt x="233" y="197"/>
                  <a:pt x="236" y="194"/>
                  <a:pt x="236" y="191"/>
                </a:cubicBezTo>
                <a:cubicBezTo>
                  <a:pt x="236" y="189"/>
                  <a:pt x="237" y="188"/>
                  <a:pt x="236" y="185"/>
                </a:cubicBezTo>
                <a:cubicBezTo>
                  <a:pt x="236" y="184"/>
                  <a:pt x="233" y="185"/>
                  <a:pt x="235" y="183"/>
                </a:cubicBezTo>
                <a:cubicBezTo>
                  <a:pt x="237" y="182"/>
                  <a:pt x="237" y="185"/>
                  <a:pt x="238" y="186"/>
                </a:cubicBezTo>
                <a:close/>
                <a:moveTo>
                  <a:pt x="81" y="182"/>
                </a:moveTo>
                <a:cubicBezTo>
                  <a:pt x="79" y="184"/>
                  <a:pt x="79" y="187"/>
                  <a:pt x="78" y="189"/>
                </a:cubicBezTo>
                <a:cubicBezTo>
                  <a:pt x="79" y="193"/>
                  <a:pt x="81" y="195"/>
                  <a:pt x="82" y="198"/>
                </a:cubicBezTo>
                <a:cubicBezTo>
                  <a:pt x="80" y="197"/>
                  <a:pt x="79" y="195"/>
                  <a:pt x="78" y="194"/>
                </a:cubicBezTo>
                <a:cubicBezTo>
                  <a:pt x="76" y="191"/>
                  <a:pt x="75" y="186"/>
                  <a:pt x="78" y="183"/>
                </a:cubicBezTo>
                <a:cubicBezTo>
                  <a:pt x="79" y="182"/>
                  <a:pt x="80" y="181"/>
                  <a:pt x="81" y="182"/>
                </a:cubicBezTo>
                <a:close/>
                <a:moveTo>
                  <a:pt x="129" y="185"/>
                </a:moveTo>
                <a:cubicBezTo>
                  <a:pt x="130" y="188"/>
                  <a:pt x="129" y="192"/>
                  <a:pt x="127" y="194"/>
                </a:cubicBezTo>
                <a:cubicBezTo>
                  <a:pt x="126" y="195"/>
                  <a:pt x="124" y="195"/>
                  <a:pt x="122" y="194"/>
                </a:cubicBezTo>
                <a:cubicBezTo>
                  <a:pt x="120" y="192"/>
                  <a:pt x="120" y="189"/>
                  <a:pt x="121" y="187"/>
                </a:cubicBezTo>
                <a:cubicBezTo>
                  <a:pt x="122" y="185"/>
                  <a:pt x="123" y="184"/>
                  <a:pt x="125" y="183"/>
                </a:cubicBezTo>
                <a:cubicBezTo>
                  <a:pt x="127" y="183"/>
                  <a:pt x="128" y="184"/>
                  <a:pt x="129" y="185"/>
                </a:cubicBezTo>
                <a:close/>
                <a:moveTo>
                  <a:pt x="129" y="187"/>
                </a:moveTo>
                <a:cubicBezTo>
                  <a:pt x="128" y="189"/>
                  <a:pt x="129" y="191"/>
                  <a:pt x="126" y="192"/>
                </a:cubicBezTo>
                <a:cubicBezTo>
                  <a:pt x="125" y="193"/>
                  <a:pt x="124" y="193"/>
                  <a:pt x="123" y="193"/>
                </a:cubicBezTo>
                <a:cubicBezTo>
                  <a:pt x="122" y="192"/>
                  <a:pt x="121" y="189"/>
                  <a:pt x="122" y="188"/>
                </a:cubicBezTo>
                <a:cubicBezTo>
                  <a:pt x="123" y="186"/>
                  <a:pt x="125" y="186"/>
                  <a:pt x="126" y="185"/>
                </a:cubicBezTo>
                <a:cubicBezTo>
                  <a:pt x="128" y="184"/>
                  <a:pt x="128" y="186"/>
                  <a:pt x="129" y="187"/>
                </a:cubicBezTo>
                <a:close/>
                <a:moveTo>
                  <a:pt x="198" y="189"/>
                </a:moveTo>
                <a:cubicBezTo>
                  <a:pt x="199" y="190"/>
                  <a:pt x="198" y="192"/>
                  <a:pt x="198" y="193"/>
                </a:cubicBezTo>
                <a:cubicBezTo>
                  <a:pt x="197" y="195"/>
                  <a:pt x="194" y="194"/>
                  <a:pt x="193" y="194"/>
                </a:cubicBezTo>
                <a:cubicBezTo>
                  <a:pt x="192" y="193"/>
                  <a:pt x="191" y="192"/>
                  <a:pt x="190" y="190"/>
                </a:cubicBezTo>
                <a:cubicBezTo>
                  <a:pt x="190" y="189"/>
                  <a:pt x="191" y="188"/>
                  <a:pt x="191" y="187"/>
                </a:cubicBezTo>
                <a:cubicBezTo>
                  <a:pt x="194" y="186"/>
                  <a:pt x="197" y="186"/>
                  <a:pt x="198" y="189"/>
                </a:cubicBezTo>
                <a:close/>
                <a:moveTo>
                  <a:pt x="173" y="188"/>
                </a:moveTo>
                <a:cubicBezTo>
                  <a:pt x="175" y="190"/>
                  <a:pt x="175" y="192"/>
                  <a:pt x="175" y="195"/>
                </a:cubicBezTo>
                <a:cubicBezTo>
                  <a:pt x="175" y="198"/>
                  <a:pt x="171" y="200"/>
                  <a:pt x="168" y="201"/>
                </a:cubicBezTo>
                <a:cubicBezTo>
                  <a:pt x="167" y="205"/>
                  <a:pt x="166" y="209"/>
                  <a:pt x="163" y="211"/>
                </a:cubicBezTo>
                <a:cubicBezTo>
                  <a:pt x="160" y="212"/>
                  <a:pt x="157" y="213"/>
                  <a:pt x="154" y="211"/>
                </a:cubicBezTo>
                <a:cubicBezTo>
                  <a:pt x="152" y="210"/>
                  <a:pt x="151" y="209"/>
                  <a:pt x="149" y="207"/>
                </a:cubicBezTo>
                <a:cubicBezTo>
                  <a:pt x="149" y="205"/>
                  <a:pt x="149" y="203"/>
                  <a:pt x="149" y="201"/>
                </a:cubicBezTo>
                <a:cubicBezTo>
                  <a:pt x="149" y="198"/>
                  <a:pt x="145" y="200"/>
                  <a:pt x="145" y="197"/>
                </a:cubicBezTo>
                <a:cubicBezTo>
                  <a:pt x="144" y="196"/>
                  <a:pt x="144" y="193"/>
                  <a:pt x="144" y="191"/>
                </a:cubicBezTo>
                <a:cubicBezTo>
                  <a:pt x="146" y="189"/>
                  <a:pt x="148" y="187"/>
                  <a:pt x="151" y="187"/>
                </a:cubicBezTo>
                <a:cubicBezTo>
                  <a:pt x="152" y="187"/>
                  <a:pt x="154" y="187"/>
                  <a:pt x="154" y="188"/>
                </a:cubicBezTo>
                <a:cubicBezTo>
                  <a:pt x="154" y="190"/>
                  <a:pt x="156" y="190"/>
                  <a:pt x="155" y="191"/>
                </a:cubicBezTo>
                <a:cubicBezTo>
                  <a:pt x="154" y="192"/>
                  <a:pt x="153" y="191"/>
                  <a:pt x="151" y="192"/>
                </a:cubicBezTo>
                <a:cubicBezTo>
                  <a:pt x="150" y="193"/>
                  <a:pt x="150" y="195"/>
                  <a:pt x="150" y="196"/>
                </a:cubicBezTo>
                <a:cubicBezTo>
                  <a:pt x="150" y="198"/>
                  <a:pt x="152" y="199"/>
                  <a:pt x="153" y="200"/>
                </a:cubicBezTo>
                <a:cubicBezTo>
                  <a:pt x="153" y="202"/>
                  <a:pt x="153" y="204"/>
                  <a:pt x="154" y="206"/>
                </a:cubicBezTo>
                <a:cubicBezTo>
                  <a:pt x="156" y="208"/>
                  <a:pt x="157" y="208"/>
                  <a:pt x="159" y="209"/>
                </a:cubicBezTo>
                <a:cubicBezTo>
                  <a:pt x="163" y="209"/>
                  <a:pt x="164" y="204"/>
                  <a:pt x="165" y="202"/>
                </a:cubicBezTo>
                <a:cubicBezTo>
                  <a:pt x="168" y="199"/>
                  <a:pt x="172" y="196"/>
                  <a:pt x="171" y="192"/>
                </a:cubicBezTo>
                <a:cubicBezTo>
                  <a:pt x="170" y="190"/>
                  <a:pt x="164" y="193"/>
                  <a:pt x="166" y="189"/>
                </a:cubicBezTo>
                <a:cubicBezTo>
                  <a:pt x="166" y="188"/>
                  <a:pt x="167" y="187"/>
                  <a:pt x="168" y="187"/>
                </a:cubicBezTo>
                <a:cubicBezTo>
                  <a:pt x="170" y="187"/>
                  <a:pt x="172" y="187"/>
                  <a:pt x="173" y="188"/>
                </a:cubicBezTo>
                <a:close/>
                <a:moveTo>
                  <a:pt x="197" y="190"/>
                </a:moveTo>
                <a:cubicBezTo>
                  <a:pt x="197" y="191"/>
                  <a:pt x="196" y="192"/>
                  <a:pt x="195" y="193"/>
                </a:cubicBezTo>
                <a:cubicBezTo>
                  <a:pt x="194" y="192"/>
                  <a:pt x="192" y="192"/>
                  <a:pt x="192" y="190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7" y="188"/>
                  <a:pt x="197" y="190"/>
                </a:cubicBezTo>
                <a:close/>
                <a:moveTo>
                  <a:pt x="228" y="193"/>
                </a:moveTo>
                <a:cubicBezTo>
                  <a:pt x="231" y="195"/>
                  <a:pt x="235" y="198"/>
                  <a:pt x="235" y="203"/>
                </a:cubicBezTo>
                <a:cubicBezTo>
                  <a:pt x="235" y="203"/>
                  <a:pt x="235" y="203"/>
                  <a:pt x="235" y="203"/>
                </a:cubicBezTo>
                <a:cubicBezTo>
                  <a:pt x="232" y="200"/>
                  <a:pt x="230" y="197"/>
                  <a:pt x="227" y="197"/>
                </a:cubicBezTo>
                <a:cubicBezTo>
                  <a:pt x="225" y="199"/>
                  <a:pt x="225" y="204"/>
                  <a:pt x="226" y="207"/>
                </a:cubicBezTo>
                <a:cubicBezTo>
                  <a:pt x="225" y="207"/>
                  <a:pt x="224" y="206"/>
                  <a:pt x="224" y="206"/>
                </a:cubicBezTo>
                <a:cubicBezTo>
                  <a:pt x="223" y="201"/>
                  <a:pt x="224" y="196"/>
                  <a:pt x="226" y="193"/>
                </a:cubicBezTo>
                <a:cubicBezTo>
                  <a:pt x="227" y="192"/>
                  <a:pt x="227" y="192"/>
                  <a:pt x="228" y="193"/>
                </a:cubicBezTo>
                <a:close/>
                <a:moveTo>
                  <a:pt x="147" y="201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10"/>
                  <a:pt x="151" y="213"/>
                  <a:pt x="155" y="214"/>
                </a:cubicBezTo>
                <a:cubicBezTo>
                  <a:pt x="155" y="215"/>
                  <a:pt x="153" y="214"/>
                  <a:pt x="152" y="214"/>
                </a:cubicBezTo>
                <a:cubicBezTo>
                  <a:pt x="148" y="213"/>
                  <a:pt x="147" y="209"/>
                  <a:pt x="145" y="206"/>
                </a:cubicBezTo>
                <a:cubicBezTo>
                  <a:pt x="145" y="203"/>
                  <a:pt x="143" y="201"/>
                  <a:pt x="141" y="199"/>
                </a:cubicBezTo>
                <a:cubicBezTo>
                  <a:pt x="139" y="199"/>
                  <a:pt x="140" y="201"/>
                  <a:pt x="138" y="202"/>
                </a:cubicBezTo>
                <a:cubicBezTo>
                  <a:pt x="136" y="204"/>
                  <a:pt x="133" y="204"/>
                  <a:pt x="130" y="206"/>
                </a:cubicBezTo>
                <a:cubicBezTo>
                  <a:pt x="130" y="207"/>
                  <a:pt x="131" y="207"/>
                  <a:pt x="132" y="207"/>
                </a:cubicBezTo>
                <a:cubicBezTo>
                  <a:pt x="134" y="208"/>
                  <a:pt x="137" y="207"/>
                  <a:pt x="138" y="208"/>
                </a:cubicBezTo>
                <a:cubicBezTo>
                  <a:pt x="140" y="216"/>
                  <a:pt x="148" y="222"/>
                  <a:pt x="155" y="224"/>
                </a:cubicBezTo>
                <a:cubicBezTo>
                  <a:pt x="158" y="228"/>
                  <a:pt x="159" y="222"/>
                  <a:pt x="162" y="223"/>
                </a:cubicBezTo>
                <a:cubicBezTo>
                  <a:pt x="165" y="221"/>
                  <a:pt x="169" y="220"/>
                  <a:pt x="172" y="217"/>
                </a:cubicBezTo>
                <a:cubicBezTo>
                  <a:pt x="174" y="215"/>
                  <a:pt x="174" y="213"/>
                  <a:pt x="175" y="211"/>
                </a:cubicBezTo>
                <a:cubicBezTo>
                  <a:pt x="180" y="210"/>
                  <a:pt x="184" y="208"/>
                  <a:pt x="187" y="205"/>
                </a:cubicBezTo>
                <a:cubicBezTo>
                  <a:pt x="188" y="205"/>
                  <a:pt x="189" y="205"/>
                  <a:pt x="189" y="204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90" y="203"/>
                  <a:pt x="190" y="203"/>
                  <a:pt x="190" y="204"/>
                </a:cubicBezTo>
                <a:cubicBezTo>
                  <a:pt x="189" y="207"/>
                  <a:pt x="186" y="209"/>
                  <a:pt x="184" y="210"/>
                </a:cubicBezTo>
                <a:cubicBezTo>
                  <a:pt x="182" y="212"/>
                  <a:pt x="179" y="212"/>
                  <a:pt x="175" y="213"/>
                </a:cubicBezTo>
                <a:cubicBezTo>
                  <a:pt x="174" y="219"/>
                  <a:pt x="168" y="223"/>
                  <a:pt x="162" y="225"/>
                </a:cubicBezTo>
                <a:cubicBezTo>
                  <a:pt x="160" y="225"/>
                  <a:pt x="159" y="229"/>
                  <a:pt x="156" y="227"/>
                </a:cubicBezTo>
                <a:cubicBezTo>
                  <a:pt x="151" y="224"/>
                  <a:pt x="144" y="222"/>
                  <a:pt x="140" y="216"/>
                </a:cubicBezTo>
                <a:cubicBezTo>
                  <a:pt x="139" y="214"/>
                  <a:pt x="137" y="212"/>
                  <a:pt x="137" y="210"/>
                </a:cubicBezTo>
                <a:cubicBezTo>
                  <a:pt x="136" y="208"/>
                  <a:pt x="133" y="209"/>
                  <a:pt x="131" y="208"/>
                </a:cubicBezTo>
                <a:cubicBezTo>
                  <a:pt x="130" y="208"/>
                  <a:pt x="128" y="206"/>
                  <a:pt x="128" y="204"/>
                </a:cubicBezTo>
                <a:cubicBezTo>
                  <a:pt x="132" y="203"/>
                  <a:pt x="137" y="202"/>
                  <a:pt x="139" y="198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2" y="197"/>
                  <a:pt x="143" y="201"/>
                  <a:pt x="147" y="201"/>
                </a:cubicBezTo>
                <a:close/>
                <a:moveTo>
                  <a:pt x="91" y="195"/>
                </a:moveTo>
                <a:cubicBezTo>
                  <a:pt x="93" y="199"/>
                  <a:pt x="97" y="203"/>
                  <a:pt x="94" y="208"/>
                </a:cubicBezTo>
                <a:cubicBezTo>
                  <a:pt x="94" y="209"/>
                  <a:pt x="94" y="209"/>
                  <a:pt x="93" y="209"/>
                </a:cubicBezTo>
                <a:cubicBezTo>
                  <a:pt x="92" y="205"/>
                  <a:pt x="93" y="200"/>
                  <a:pt x="89" y="197"/>
                </a:cubicBezTo>
                <a:cubicBezTo>
                  <a:pt x="87" y="197"/>
                  <a:pt x="87" y="200"/>
                  <a:pt x="86" y="201"/>
                </a:cubicBezTo>
                <a:cubicBezTo>
                  <a:pt x="85" y="202"/>
                  <a:pt x="84" y="204"/>
                  <a:pt x="82" y="206"/>
                </a:cubicBezTo>
                <a:cubicBezTo>
                  <a:pt x="81" y="202"/>
                  <a:pt x="84" y="199"/>
                  <a:pt x="86" y="196"/>
                </a:cubicBezTo>
                <a:cubicBezTo>
                  <a:pt x="87" y="195"/>
                  <a:pt x="89" y="192"/>
                  <a:pt x="91" y="195"/>
                </a:cubicBezTo>
                <a:close/>
                <a:moveTo>
                  <a:pt x="256" y="197"/>
                </a:moveTo>
                <a:cubicBezTo>
                  <a:pt x="256" y="198"/>
                  <a:pt x="256" y="199"/>
                  <a:pt x="255" y="198"/>
                </a:cubicBezTo>
                <a:cubicBezTo>
                  <a:pt x="246" y="198"/>
                  <a:pt x="238" y="204"/>
                  <a:pt x="233" y="211"/>
                </a:cubicBezTo>
                <a:cubicBezTo>
                  <a:pt x="233" y="212"/>
                  <a:pt x="233" y="213"/>
                  <a:pt x="232" y="214"/>
                </a:cubicBezTo>
                <a:cubicBezTo>
                  <a:pt x="232" y="207"/>
                  <a:pt x="237" y="202"/>
                  <a:pt x="243" y="199"/>
                </a:cubicBezTo>
                <a:cubicBezTo>
                  <a:pt x="247" y="197"/>
                  <a:pt x="251" y="195"/>
                  <a:pt x="256" y="197"/>
                </a:cubicBezTo>
                <a:cubicBezTo>
                  <a:pt x="256" y="197"/>
                  <a:pt x="256" y="197"/>
                  <a:pt x="256" y="197"/>
                </a:cubicBezTo>
                <a:close/>
                <a:moveTo>
                  <a:pt x="74" y="201"/>
                </a:moveTo>
                <a:cubicBezTo>
                  <a:pt x="80" y="206"/>
                  <a:pt x="84" y="212"/>
                  <a:pt x="84" y="219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3" y="218"/>
                  <a:pt x="82" y="214"/>
                  <a:pt x="80" y="211"/>
                </a:cubicBezTo>
                <a:cubicBezTo>
                  <a:pt x="77" y="206"/>
                  <a:pt x="72" y="203"/>
                  <a:pt x="66" y="202"/>
                </a:cubicBezTo>
                <a:cubicBezTo>
                  <a:pt x="64" y="201"/>
                  <a:pt x="62" y="201"/>
                  <a:pt x="59" y="202"/>
                </a:cubicBezTo>
                <a:cubicBezTo>
                  <a:pt x="59" y="201"/>
                  <a:pt x="58" y="199"/>
                  <a:pt x="58" y="198"/>
                </a:cubicBezTo>
                <a:cubicBezTo>
                  <a:pt x="64" y="197"/>
                  <a:pt x="69" y="199"/>
                  <a:pt x="74" y="201"/>
                </a:cubicBezTo>
                <a:close/>
                <a:moveTo>
                  <a:pt x="232" y="205"/>
                </a:moveTo>
                <a:cubicBezTo>
                  <a:pt x="233" y="207"/>
                  <a:pt x="231" y="208"/>
                  <a:pt x="231" y="210"/>
                </a:cubicBezTo>
                <a:cubicBezTo>
                  <a:pt x="229" y="209"/>
                  <a:pt x="229" y="207"/>
                  <a:pt x="228" y="205"/>
                </a:cubicBezTo>
                <a:cubicBezTo>
                  <a:pt x="228" y="204"/>
                  <a:pt x="227" y="201"/>
                  <a:pt x="228" y="200"/>
                </a:cubicBezTo>
                <a:cubicBezTo>
                  <a:pt x="230" y="201"/>
                  <a:pt x="232" y="203"/>
                  <a:pt x="232" y="205"/>
                </a:cubicBezTo>
                <a:close/>
                <a:moveTo>
                  <a:pt x="253" y="201"/>
                </a:moveTo>
                <a:cubicBezTo>
                  <a:pt x="253" y="204"/>
                  <a:pt x="251" y="205"/>
                  <a:pt x="249" y="207"/>
                </a:cubicBezTo>
                <a:cubicBezTo>
                  <a:pt x="245" y="211"/>
                  <a:pt x="240" y="214"/>
                  <a:pt x="235" y="215"/>
                </a:cubicBezTo>
                <a:cubicBezTo>
                  <a:pt x="235" y="217"/>
                  <a:pt x="236" y="218"/>
                  <a:pt x="235" y="219"/>
                </a:cubicBezTo>
                <a:cubicBezTo>
                  <a:pt x="235" y="220"/>
                  <a:pt x="235" y="221"/>
                  <a:pt x="234" y="221"/>
                </a:cubicBezTo>
                <a:cubicBezTo>
                  <a:pt x="232" y="220"/>
                  <a:pt x="234" y="218"/>
                  <a:pt x="234" y="216"/>
                </a:cubicBezTo>
                <a:cubicBezTo>
                  <a:pt x="236" y="209"/>
                  <a:pt x="242" y="204"/>
                  <a:pt x="249" y="202"/>
                </a:cubicBezTo>
                <a:cubicBezTo>
                  <a:pt x="251" y="202"/>
                  <a:pt x="252" y="201"/>
                  <a:pt x="253" y="201"/>
                </a:cubicBezTo>
                <a:close/>
                <a:moveTo>
                  <a:pt x="90" y="205"/>
                </a:moveTo>
                <a:cubicBezTo>
                  <a:pt x="90" y="212"/>
                  <a:pt x="90" y="212"/>
                  <a:pt x="90" y="212"/>
                </a:cubicBezTo>
                <a:cubicBezTo>
                  <a:pt x="89" y="213"/>
                  <a:pt x="88" y="215"/>
                  <a:pt x="86" y="216"/>
                </a:cubicBezTo>
                <a:cubicBezTo>
                  <a:pt x="86" y="212"/>
                  <a:pt x="82" y="209"/>
                  <a:pt x="85" y="204"/>
                </a:cubicBezTo>
                <a:cubicBezTo>
                  <a:pt x="86" y="203"/>
                  <a:pt x="87" y="202"/>
                  <a:pt x="89" y="201"/>
                </a:cubicBezTo>
                <a:cubicBezTo>
                  <a:pt x="90" y="201"/>
                  <a:pt x="90" y="204"/>
                  <a:pt x="90" y="205"/>
                </a:cubicBezTo>
                <a:close/>
                <a:moveTo>
                  <a:pt x="228" y="215"/>
                </a:moveTo>
                <a:cubicBezTo>
                  <a:pt x="229" y="218"/>
                  <a:pt x="229" y="218"/>
                  <a:pt x="229" y="218"/>
                </a:cubicBezTo>
                <a:cubicBezTo>
                  <a:pt x="226" y="213"/>
                  <a:pt x="220" y="207"/>
                  <a:pt x="213" y="206"/>
                </a:cubicBezTo>
                <a:cubicBezTo>
                  <a:pt x="212" y="206"/>
                  <a:pt x="212" y="208"/>
                  <a:pt x="213" y="209"/>
                </a:cubicBezTo>
                <a:cubicBezTo>
                  <a:pt x="212" y="213"/>
                  <a:pt x="214" y="217"/>
                  <a:pt x="218" y="219"/>
                </a:cubicBezTo>
                <a:cubicBezTo>
                  <a:pt x="220" y="222"/>
                  <a:pt x="223" y="222"/>
                  <a:pt x="226" y="224"/>
                </a:cubicBezTo>
                <a:cubicBezTo>
                  <a:pt x="226" y="224"/>
                  <a:pt x="226" y="224"/>
                  <a:pt x="226" y="224"/>
                </a:cubicBezTo>
                <a:cubicBezTo>
                  <a:pt x="221" y="225"/>
                  <a:pt x="217" y="221"/>
                  <a:pt x="214" y="218"/>
                </a:cubicBezTo>
                <a:cubicBezTo>
                  <a:pt x="211" y="214"/>
                  <a:pt x="209" y="209"/>
                  <a:pt x="210" y="204"/>
                </a:cubicBezTo>
                <a:cubicBezTo>
                  <a:pt x="215" y="202"/>
                  <a:pt x="220" y="205"/>
                  <a:pt x="224" y="208"/>
                </a:cubicBezTo>
                <a:cubicBezTo>
                  <a:pt x="225" y="210"/>
                  <a:pt x="227" y="213"/>
                  <a:pt x="228" y="215"/>
                </a:cubicBezTo>
                <a:close/>
                <a:moveTo>
                  <a:pt x="199" y="204"/>
                </a:moveTo>
                <a:cubicBezTo>
                  <a:pt x="199" y="206"/>
                  <a:pt x="198" y="207"/>
                  <a:pt x="197" y="209"/>
                </a:cubicBezTo>
                <a:cubicBezTo>
                  <a:pt x="192" y="214"/>
                  <a:pt x="187" y="217"/>
                  <a:pt x="180" y="218"/>
                </a:cubicBezTo>
                <a:cubicBezTo>
                  <a:pt x="178" y="221"/>
                  <a:pt x="177" y="225"/>
                  <a:pt x="174" y="227"/>
                </a:cubicBezTo>
                <a:cubicBezTo>
                  <a:pt x="171" y="230"/>
                  <a:pt x="166" y="231"/>
                  <a:pt x="163" y="234"/>
                </a:cubicBezTo>
                <a:cubicBezTo>
                  <a:pt x="161" y="235"/>
                  <a:pt x="161" y="237"/>
                  <a:pt x="159" y="238"/>
                </a:cubicBezTo>
                <a:cubicBezTo>
                  <a:pt x="152" y="231"/>
                  <a:pt x="143" y="230"/>
                  <a:pt x="137" y="223"/>
                </a:cubicBezTo>
                <a:cubicBezTo>
                  <a:pt x="135" y="220"/>
                  <a:pt x="132" y="218"/>
                  <a:pt x="131" y="214"/>
                </a:cubicBezTo>
                <a:cubicBezTo>
                  <a:pt x="131" y="213"/>
                  <a:pt x="130" y="215"/>
                  <a:pt x="129" y="214"/>
                </a:cubicBezTo>
                <a:cubicBezTo>
                  <a:pt x="124" y="213"/>
                  <a:pt x="121" y="210"/>
                  <a:pt x="118" y="206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21" y="205"/>
                  <a:pt x="125" y="204"/>
                  <a:pt x="126" y="207"/>
                </a:cubicBezTo>
                <a:cubicBezTo>
                  <a:pt x="128" y="210"/>
                  <a:pt x="132" y="211"/>
                  <a:pt x="135" y="211"/>
                </a:cubicBezTo>
                <a:cubicBezTo>
                  <a:pt x="137" y="218"/>
                  <a:pt x="143" y="224"/>
                  <a:pt x="150" y="227"/>
                </a:cubicBezTo>
                <a:cubicBezTo>
                  <a:pt x="153" y="228"/>
                  <a:pt x="156" y="229"/>
                  <a:pt x="158" y="231"/>
                </a:cubicBezTo>
                <a:cubicBezTo>
                  <a:pt x="162" y="231"/>
                  <a:pt x="162" y="225"/>
                  <a:pt x="166" y="225"/>
                </a:cubicBezTo>
                <a:cubicBezTo>
                  <a:pt x="171" y="224"/>
                  <a:pt x="175" y="219"/>
                  <a:pt x="178" y="214"/>
                </a:cubicBezTo>
                <a:cubicBezTo>
                  <a:pt x="184" y="214"/>
                  <a:pt x="190" y="210"/>
                  <a:pt x="193" y="205"/>
                </a:cubicBezTo>
                <a:cubicBezTo>
                  <a:pt x="195" y="204"/>
                  <a:pt x="198" y="204"/>
                  <a:pt x="199" y="204"/>
                </a:cubicBezTo>
                <a:close/>
                <a:moveTo>
                  <a:pt x="79" y="213"/>
                </a:moveTo>
                <a:cubicBezTo>
                  <a:pt x="81" y="216"/>
                  <a:pt x="83" y="220"/>
                  <a:pt x="82" y="224"/>
                </a:cubicBezTo>
                <a:cubicBezTo>
                  <a:pt x="80" y="224"/>
                  <a:pt x="80" y="221"/>
                  <a:pt x="80" y="219"/>
                </a:cubicBezTo>
                <a:cubicBezTo>
                  <a:pt x="79" y="217"/>
                  <a:pt x="79" y="217"/>
                  <a:pt x="79" y="217"/>
                </a:cubicBezTo>
                <a:cubicBezTo>
                  <a:pt x="72" y="216"/>
                  <a:pt x="64" y="212"/>
                  <a:pt x="61" y="204"/>
                </a:cubicBezTo>
                <a:cubicBezTo>
                  <a:pt x="62" y="202"/>
                  <a:pt x="65" y="204"/>
                  <a:pt x="67" y="204"/>
                </a:cubicBezTo>
                <a:cubicBezTo>
                  <a:pt x="72" y="206"/>
                  <a:pt x="77" y="208"/>
                  <a:pt x="79" y="213"/>
                </a:cubicBezTo>
                <a:close/>
                <a:moveTo>
                  <a:pt x="108" y="209"/>
                </a:moveTo>
                <a:cubicBezTo>
                  <a:pt x="108" y="214"/>
                  <a:pt x="105" y="217"/>
                  <a:pt x="102" y="220"/>
                </a:cubicBezTo>
                <a:cubicBezTo>
                  <a:pt x="99" y="223"/>
                  <a:pt x="96" y="225"/>
                  <a:pt x="92" y="226"/>
                </a:cubicBezTo>
                <a:cubicBezTo>
                  <a:pt x="95" y="224"/>
                  <a:pt x="100" y="221"/>
                  <a:pt x="103" y="216"/>
                </a:cubicBezTo>
                <a:cubicBezTo>
                  <a:pt x="105" y="211"/>
                  <a:pt x="105" y="211"/>
                  <a:pt x="105" y="211"/>
                </a:cubicBezTo>
                <a:cubicBezTo>
                  <a:pt x="104" y="209"/>
                  <a:pt x="102" y="210"/>
                  <a:pt x="101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97" y="212"/>
                  <a:pt x="92" y="215"/>
                  <a:pt x="89" y="219"/>
                </a:cubicBezTo>
                <a:cubicBezTo>
                  <a:pt x="91" y="212"/>
                  <a:pt x="99" y="207"/>
                  <a:pt x="106" y="207"/>
                </a:cubicBezTo>
                <a:cubicBezTo>
                  <a:pt x="108" y="207"/>
                  <a:pt x="108" y="208"/>
                  <a:pt x="108" y="209"/>
                </a:cubicBezTo>
                <a:close/>
                <a:moveTo>
                  <a:pt x="228" y="221"/>
                </a:moveTo>
                <a:cubicBezTo>
                  <a:pt x="228" y="222"/>
                  <a:pt x="228" y="222"/>
                  <a:pt x="228" y="222"/>
                </a:cubicBezTo>
                <a:cubicBezTo>
                  <a:pt x="223" y="220"/>
                  <a:pt x="215" y="217"/>
                  <a:pt x="215" y="211"/>
                </a:cubicBezTo>
                <a:cubicBezTo>
                  <a:pt x="215" y="210"/>
                  <a:pt x="215" y="209"/>
                  <a:pt x="215" y="209"/>
                </a:cubicBezTo>
                <a:cubicBezTo>
                  <a:pt x="217" y="209"/>
                  <a:pt x="218" y="210"/>
                  <a:pt x="219" y="210"/>
                </a:cubicBezTo>
                <a:cubicBezTo>
                  <a:pt x="223" y="213"/>
                  <a:pt x="225" y="217"/>
                  <a:pt x="228" y="221"/>
                </a:cubicBezTo>
                <a:close/>
                <a:moveTo>
                  <a:pt x="102" y="212"/>
                </a:moveTo>
                <a:cubicBezTo>
                  <a:pt x="100" y="218"/>
                  <a:pt x="94" y="223"/>
                  <a:pt x="88" y="225"/>
                </a:cubicBezTo>
                <a:cubicBezTo>
                  <a:pt x="88" y="223"/>
                  <a:pt x="90" y="221"/>
                  <a:pt x="91" y="219"/>
                </a:cubicBezTo>
                <a:cubicBezTo>
                  <a:pt x="94" y="216"/>
                  <a:pt x="98" y="214"/>
                  <a:pt x="101" y="212"/>
                </a:cubicBezTo>
                <a:cubicBezTo>
                  <a:pt x="102" y="212"/>
                  <a:pt x="102" y="212"/>
                  <a:pt x="102" y="212"/>
                </a:cubicBezTo>
                <a:close/>
                <a:moveTo>
                  <a:pt x="297" y="216"/>
                </a:moveTo>
                <a:cubicBezTo>
                  <a:pt x="296" y="219"/>
                  <a:pt x="293" y="215"/>
                  <a:pt x="292" y="217"/>
                </a:cubicBezTo>
                <a:cubicBezTo>
                  <a:pt x="288" y="220"/>
                  <a:pt x="289" y="224"/>
                  <a:pt x="290" y="228"/>
                </a:cubicBezTo>
                <a:cubicBezTo>
                  <a:pt x="289" y="228"/>
                  <a:pt x="289" y="228"/>
                  <a:pt x="289" y="228"/>
                </a:cubicBezTo>
                <a:cubicBezTo>
                  <a:pt x="285" y="229"/>
                  <a:pt x="280" y="230"/>
                  <a:pt x="278" y="235"/>
                </a:cubicBezTo>
                <a:cubicBezTo>
                  <a:pt x="277" y="238"/>
                  <a:pt x="276" y="241"/>
                  <a:pt x="277" y="244"/>
                </a:cubicBezTo>
                <a:cubicBezTo>
                  <a:pt x="275" y="245"/>
                  <a:pt x="272" y="247"/>
                  <a:pt x="272" y="249"/>
                </a:cubicBezTo>
                <a:cubicBezTo>
                  <a:pt x="271" y="252"/>
                  <a:pt x="272" y="254"/>
                  <a:pt x="274" y="256"/>
                </a:cubicBezTo>
                <a:cubicBezTo>
                  <a:pt x="277" y="258"/>
                  <a:pt x="279" y="257"/>
                  <a:pt x="282" y="256"/>
                </a:cubicBezTo>
                <a:cubicBezTo>
                  <a:pt x="284" y="255"/>
                  <a:pt x="283" y="251"/>
                  <a:pt x="286" y="252"/>
                </a:cubicBezTo>
                <a:cubicBezTo>
                  <a:pt x="286" y="255"/>
                  <a:pt x="283" y="256"/>
                  <a:pt x="282" y="258"/>
                </a:cubicBezTo>
                <a:cubicBezTo>
                  <a:pt x="279" y="259"/>
                  <a:pt x="276" y="259"/>
                  <a:pt x="274" y="258"/>
                </a:cubicBezTo>
                <a:cubicBezTo>
                  <a:pt x="271" y="256"/>
                  <a:pt x="269" y="253"/>
                  <a:pt x="270" y="249"/>
                </a:cubicBezTo>
                <a:cubicBezTo>
                  <a:pt x="270" y="247"/>
                  <a:pt x="272" y="245"/>
                  <a:pt x="274" y="243"/>
                </a:cubicBezTo>
                <a:cubicBezTo>
                  <a:pt x="275" y="238"/>
                  <a:pt x="276" y="232"/>
                  <a:pt x="281" y="229"/>
                </a:cubicBezTo>
                <a:cubicBezTo>
                  <a:pt x="283" y="227"/>
                  <a:pt x="286" y="228"/>
                  <a:pt x="287" y="226"/>
                </a:cubicBezTo>
                <a:cubicBezTo>
                  <a:pt x="287" y="223"/>
                  <a:pt x="287" y="220"/>
                  <a:pt x="289" y="217"/>
                </a:cubicBezTo>
                <a:cubicBezTo>
                  <a:pt x="290" y="215"/>
                  <a:pt x="293" y="215"/>
                  <a:pt x="296" y="215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214" y="223"/>
                </a:moveTo>
                <a:cubicBezTo>
                  <a:pt x="210" y="223"/>
                  <a:pt x="203" y="221"/>
                  <a:pt x="200" y="226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2" y="230"/>
                  <a:pt x="204" y="231"/>
                  <a:pt x="207" y="233"/>
                </a:cubicBezTo>
                <a:cubicBezTo>
                  <a:pt x="206" y="234"/>
                  <a:pt x="204" y="233"/>
                  <a:pt x="202" y="233"/>
                </a:cubicBezTo>
                <a:cubicBezTo>
                  <a:pt x="200" y="231"/>
                  <a:pt x="198" y="229"/>
                  <a:pt x="197" y="227"/>
                </a:cubicBezTo>
                <a:cubicBezTo>
                  <a:pt x="197" y="224"/>
                  <a:pt x="200" y="224"/>
                  <a:pt x="201" y="222"/>
                </a:cubicBezTo>
                <a:cubicBezTo>
                  <a:pt x="205" y="221"/>
                  <a:pt x="211" y="219"/>
                  <a:pt x="214" y="223"/>
                </a:cubicBezTo>
                <a:close/>
                <a:moveTo>
                  <a:pt x="120" y="228"/>
                </a:moveTo>
                <a:cubicBezTo>
                  <a:pt x="121" y="228"/>
                  <a:pt x="120" y="229"/>
                  <a:pt x="120" y="230"/>
                </a:cubicBezTo>
                <a:cubicBezTo>
                  <a:pt x="116" y="232"/>
                  <a:pt x="113" y="234"/>
                  <a:pt x="109" y="235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12" y="233"/>
                  <a:pt x="115" y="231"/>
                  <a:pt x="116" y="229"/>
                </a:cubicBezTo>
                <a:cubicBezTo>
                  <a:pt x="113" y="225"/>
                  <a:pt x="107" y="225"/>
                  <a:pt x="101" y="224"/>
                </a:cubicBezTo>
                <a:cubicBezTo>
                  <a:pt x="101" y="223"/>
                  <a:pt x="102" y="223"/>
                  <a:pt x="103" y="223"/>
                </a:cubicBezTo>
                <a:cubicBezTo>
                  <a:pt x="109" y="222"/>
                  <a:pt x="113" y="225"/>
                  <a:pt x="118" y="227"/>
                </a:cubicBezTo>
                <a:cubicBezTo>
                  <a:pt x="120" y="228"/>
                  <a:pt x="120" y="228"/>
                  <a:pt x="120" y="228"/>
                </a:cubicBezTo>
                <a:close/>
                <a:moveTo>
                  <a:pt x="218" y="226"/>
                </a:moveTo>
                <a:cubicBezTo>
                  <a:pt x="217" y="228"/>
                  <a:pt x="214" y="229"/>
                  <a:pt x="212" y="230"/>
                </a:cubicBezTo>
                <a:cubicBezTo>
                  <a:pt x="210" y="232"/>
                  <a:pt x="209" y="231"/>
                  <a:pt x="208" y="231"/>
                </a:cubicBezTo>
                <a:cubicBezTo>
                  <a:pt x="206" y="229"/>
                  <a:pt x="204" y="229"/>
                  <a:pt x="203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09" y="225"/>
                  <a:pt x="214" y="224"/>
                  <a:pt x="218" y="226"/>
                </a:cubicBezTo>
                <a:close/>
                <a:moveTo>
                  <a:pt x="297" y="228"/>
                </a:moveTo>
                <a:cubicBezTo>
                  <a:pt x="293" y="231"/>
                  <a:pt x="290" y="235"/>
                  <a:pt x="291" y="240"/>
                </a:cubicBezTo>
                <a:cubicBezTo>
                  <a:pt x="291" y="244"/>
                  <a:pt x="292" y="247"/>
                  <a:pt x="295" y="248"/>
                </a:cubicBezTo>
                <a:cubicBezTo>
                  <a:pt x="296" y="248"/>
                  <a:pt x="298" y="248"/>
                  <a:pt x="298" y="249"/>
                </a:cubicBezTo>
                <a:cubicBezTo>
                  <a:pt x="298" y="250"/>
                  <a:pt x="297" y="250"/>
                  <a:pt x="297" y="250"/>
                </a:cubicBezTo>
                <a:cubicBezTo>
                  <a:pt x="294" y="250"/>
                  <a:pt x="291" y="248"/>
                  <a:pt x="290" y="245"/>
                </a:cubicBezTo>
                <a:cubicBezTo>
                  <a:pt x="288" y="241"/>
                  <a:pt x="288" y="235"/>
                  <a:pt x="291" y="231"/>
                </a:cubicBezTo>
                <a:cubicBezTo>
                  <a:pt x="296" y="227"/>
                  <a:pt x="296" y="227"/>
                  <a:pt x="296" y="227"/>
                </a:cubicBezTo>
                <a:cubicBezTo>
                  <a:pt x="297" y="227"/>
                  <a:pt x="297" y="228"/>
                  <a:pt x="297" y="228"/>
                </a:cubicBezTo>
                <a:close/>
                <a:moveTo>
                  <a:pt x="113" y="229"/>
                </a:moveTo>
                <a:cubicBezTo>
                  <a:pt x="113" y="230"/>
                  <a:pt x="110" y="231"/>
                  <a:pt x="109" y="232"/>
                </a:cubicBezTo>
                <a:cubicBezTo>
                  <a:pt x="106" y="234"/>
                  <a:pt x="103" y="230"/>
                  <a:pt x="100" y="230"/>
                </a:cubicBezTo>
                <a:cubicBezTo>
                  <a:pt x="94" y="229"/>
                  <a:pt x="94" y="229"/>
                  <a:pt x="94" y="229"/>
                </a:cubicBezTo>
                <a:cubicBezTo>
                  <a:pt x="94" y="228"/>
                  <a:pt x="95" y="228"/>
                  <a:pt x="96" y="227"/>
                </a:cubicBezTo>
                <a:cubicBezTo>
                  <a:pt x="98" y="226"/>
                  <a:pt x="99" y="226"/>
                  <a:pt x="101" y="226"/>
                </a:cubicBezTo>
                <a:cubicBezTo>
                  <a:pt x="105" y="226"/>
                  <a:pt x="110" y="226"/>
                  <a:pt x="113" y="229"/>
                </a:cubicBezTo>
                <a:close/>
                <a:moveTo>
                  <a:pt x="227" y="228"/>
                </a:moveTo>
                <a:cubicBezTo>
                  <a:pt x="226" y="230"/>
                  <a:pt x="223" y="230"/>
                  <a:pt x="221" y="231"/>
                </a:cubicBezTo>
                <a:cubicBezTo>
                  <a:pt x="218" y="233"/>
                  <a:pt x="219" y="236"/>
                  <a:pt x="218" y="239"/>
                </a:cubicBezTo>
                <a:cubicBezTo>
                  <a:pt x="216" y="243"/>
                  <a:pt x="212" y="247"/>
                  <a:pt x="208" y="249"/>
                </a:cubicBezTo>
                <a:cubicBezTo>
                  <a:pt x="207" y="248"/>
                  <a:pt x="208" y="245"/>
                  <a:pt x="209" y="244"/>
                </a:cubicBezTo>
                <a:cubicBezTo>
                  <a:pt x="211" y="236"/>
                  <a:pt x="219" y="230"/>
                  <a:pt x="226" y="228"/>
                </a:cubicBezTo>
                <a:cubicBezTo>
                  <a:pt x="227" y="228"/>
                  <a:pt x="227" y="228"/>
                  <a:pt x="227" y="228"/>
                </a:cubicBezTo>
                <a:close/>
                <a:moveTo>
                  <a:pt x="218" y="229"/>
                </a:moveTo>
                <a:cubicBezTo>
                  <a:pt x="211" y="235"/>
                  <a:pt x="204" y="241"/>
                  <a:pt x="205" y="251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47"/>
                  <a:pt x="203" y="241"/>
                  <a:pt x="207" y="237"/>
                </a:cubicBezTo>
                <a:cubicBezTo>
                  <a:pt x="210" y="234"/>
                  <a:pt x="213" y="231"/>
                  <a:pt x="217" y="230"/>
                </a:cubicBezTo>
                <a:cubicBezTo>
                  <a:pt x="217" y="229"/>
                  <a:pt x="218" y="229"/>
                  <a:pt x="218" y="229"/>
                </a:cubicBezTo>
                <a:close/>
                <a:moveTo>
                  <a:pt x="26" y="233"/>
                </a:moveTo>
                <a:cubicBezTo>
                  <a:pt x="29" y="238"/>
                  <a:pt x="27" y="244"/>
                  <a:pt x="24" y="249"/>
                </a:cubicBezTo>
                <a:cubicBezTo>
                  <a:pt x="24" y="249"/>
                  <a:pt x="23" y="250"/>
                  <a:pt x="22" y="250"/>
                </a:cubicBezTo>
                <a:cubicBezTo>
                  <a:pt x="23" y="248"/>
                  <a:pt x="24" y="247"/>
                  <a:pt x="25" y="245"/>
                </a:cubicBezTo>
                <a:cubicBezTo>
                  <a:pt x="26" y="241"/>
                  <a:pt x="27" y="236"/>
                  <a:pt x="24" y="233"/>
                </a:cubicBezTo>
                <a:cubicBezTo>
                  <a:pt x="22" y="231"/>
                  <a:pt x="21" y="230"/>
                  <a:pt x="19" y="229"/>
                </a:cubicBezTo>
                <a:cubicBezTo>
                  <a:pt x="17" y="229"/>
                  <a:pt x="15" y="229"/>
                  <a:pt x="13" y="229"/>
                </a:cubicBezTo>
                <a:cubicBezTo>
                  <a:pt x="13" y="229"/>
                  <a:pt x="13" y="228"/>
                  <a:pt x="14" y="228"/>
                </a:cubicBezTo>
                <a:cubicBezTo>
                  <a:pt x="19" y="226"/>
                  <a:pt x="24" y="229"/>
                  <a:pt x="26" y="233"/>
                </a:cubicBezTo>
                <a:close/>
                <a:moveTo>
                  <a:pt x="143" y="232"/>
                </a:moveTo>
                <a:cubicBezTo>
                  <a:pt x="144" y="234"/>
                  <a:pt x="144" y="236"/>
                  <a:pt x="143" y="237"/>
                </a:cubicBezTo>
                <a:cubicBezTo>
                  <a:pt x="139" y="243"/>
                  <a:pt x="132" y="243"/>
                  <a:pt x="125" y="243"/>
                </a:cubicBezTo>
                <a:cubicBezTo>
                  <a:pt x="122" y="241"/>
                  <a:pt x="118" y="242"/>
                  <a:pt x="115" y="239"/>
                </a:cubicBezTo>
                <a:cubicBezTo>
                  <a:pt x="114" y="241"/>
                  <a:pt x="113" y="239"/>
                  <a:pt x="113" y="238"/>
                </a:cubicBezTo>
                <a:cubicBezTo>
                  <a:pt x="112" y="237"/>
                  <a:pt x="113" y="236"/>
                  <a:pt x="114" y="236"/>
                </a:cubicBezTo>
                <a:cubicBezTo>
                  <a:pt x="115" y="235"/>
                  <a:pt x="116" y="236"/>
                  <a:pt x="116" y="237"/>
                </a:cubicBezTo>
                <a:cubicBezTo>
                  <a:pt x="122" y="238"/>
                  <a:pt x="127" y="239"/>
                  <a:pt x="133" y="238"/>
                </a:cubicBezTo>
                <a:cubicBezTo>
                  <a:pt x="135" y="237"/>
                  <a:pt x="137" y="236"/>
                  <a:pt x="137" y="234"/>
                </a:cubicBezTo>
                <a:cubicBezTo>
                  <a:pt x="138" y="232"/>
                  <a:pt x="136" y="231"/>
                  <a:pt x="135" y="230"/>
                </a:cubicBezTo>
                <a:cubicBezTo>
                  <a:pt x="135" y="228"/>
                  <a:pt x="136" y="229"/>
                  <a:pt x="137" y="229"/>
                </a:cubicBezTo>
                <a:cubicBezTo>
                  <a:pt x="139" y="229"/>
                  <a:pt x="142" y="230"/>
                  <a:pt x="143" y="232"/>
                </a:cubicBezTo>
                <a:close/>
                <a:moveTo>
                  <a:pt x="178" y="232"/>
                </a:moveTo>
                <a:cubicBezTo>
                  <a:pt x="177" y="234"/>
                  <a:pt x="178" y="235"/>
                  <a:pt x="178" y="236"/>
                </a:cubicBezTo>
                <a:cubicBezTo>
                  <a:pt x="182" y="241"/>
                  <a:pt x="190" y="240"/>
                  <a:pt x="196" y="239"/>
                </a:cubicBezTo>
                <a:cubicBezTo>
                  <a:pt x="198" y="239"/>
                  <a:pt x="201" y="236"/>
                  <a:pt x="204" y="237"/>
                </a:cubicBezTo>
                <a:cubicBezTo>
                  <a:pt x="203" y="238"/>
                  <a:pt x="203" y="240"/>
                  <a:pt x="202" y="241"/>
                </a:cubicBezTo>
                <a:cubicBezTo>
                  <a:pt x="199" y="241"/>
                  <a:pt x="197" y="243"/>
                  <a:pt x="195" y="243"/>
                </a:cubicBezTo>
                <a:cubicBezTo>
                  <a:pt x="187" y="245"/>
                  <a:pt x="178" y="246"/>
                  <a:pt x="172" y="241"/>
                </a:cubicBezTo>
                <a:cubicBezTo>
                  <a:pt x="170" y="239"/>
                  <a:pt x="169" y="238"/>
                  <a:pt x="169" y="236"/>
                </a:cubicBezTo>
                <a:cubicBezTo>
                  <a:pt x="169" y="233"/>
                  <a:pt x="172" y="232"/>
                  <a:pt x="174" y="232"/>
                </a:cubicBezTo>
                <a:cubicBezTo>
                  <a:pt x="175" y="232"/>
                  <a:pt x="178" y="230"/>
                  <a:pt x="178" y="232"/>
                </a:cubicBezTo>
                <a:close/>
                <a:moveTo>
                  <a:pt x="309" y="235"/>
                </a:moveTo>
                <a:cubicBezTo>
                  <a:pt x="311" y="239"/>
                  <a:pt x="310" y="244"/>
                  <a:pt x="308" y="248"/>
                </a:cubicBezTo>
                <a:cubicBezTo>
                  <a:pt x="304" y="252"/>
                  <a:pt x="304" y="252"/>
                  <a:pt x="304" y="252"/>
                </a:cubicBezTo>
                <a:cubicBezTo>
                  <a:pt x="298" y="252"/>
                  <a:pt x="292" y="256"/>
                  <a:pt x="289" y="261"/>
                </a:cubicBezTo>
                <a:cubicBezTo>
                  <a:pt x="288" y="265"/>
                  <a:pt x="287" y="269"/>
                  <a:pt x="289" y="273"/>
                </a:cubicBezTo>
                <a:cubicBezTo>
                  <a:pt x="290" y="275"/>
                  <a:pt x="292" y="277"/>
                  <a:pt x="294" y="278"/>
                </a:cubicBezTo>
                <a:cubicBezTo>
                  <a:pt x="295" y="279"/>
                  <a:pt x="294" y="280"/>
                  <a:pt x="293" y="280"/>
                </a:cubicBezTo>
                <a:cubicBezTo>
                  <a:pt x="290" y="278"/>
                  <a:pt x="287" y="275"/>
                  <a:pt x="285" y="271"/>
                </a:cubicBezTo>
                <a:cubicBezTo>
                  <a:pt x="285" y="270"/>
                  <a:pt x="287" y="267"/>
                  <a:pt x="284" y="267"/>
                </a:cubicBezTo>
                <a:cubicBezTo>
                  <a:pt x="282" y="268"/>
                  <a:pt x="280" y="269"/>
                  <a:pt x="278" y="268"/>
                </a:cubicBezTo>
                <a:cubicBezTo>
                  <a:pt x="275" y="269"/>
                  <a:pt x="275" y="272"/>
                  <a:pt x="274" y="275"/>
                </a:cubicBezTo>
                <a:cubicBezTo>
                  <a:pt x="279" y="275"/>
                  <a:pt x="283" y="277"/>
                  <a:pt x="285" y="281"/>
                </a:cubicBezTo>
                <a:cubicBezTo>
                  <a:pt x="285" y="283"/>
                  <a:pt x="287" y="284"/>
                  <a:pt x="286" y="285"/>
                </a:cubicBezTo>
                <a:cubicBezTo>
                  <a:pt x="285" y="285"/>
                  <a:pt x="284" y="285"/>
                  <a:pt x="284" y="285"/>
                </a:cubicBezTo>
                <a:cubicBezTo>
                  <a:pt x="284" y="281"/>
                  <a:pt x="281" y="278"/>
                  <a:pt x="277" y="277"/>
                </a:cubicBezTo>
                <a:cubicBezTo>
                  <a:pt x="275" y="277"/>
                  <a:pt x="273" y="277"/>
                  <a:pt x="271" y="278"/>
                </a:cubicBezTo>
                <a:cubicBezTo>
                  <a:pt x="270" y="277"/>
                  <a:pt x="272" y="275"/>
                  <a:pt x="272" y="274"/>
                </a:cubicBezTo>
                <a:cubicBezTo>
                  <a:pt x="274" y="272"/>
                  <a:pt x="275" y="269"/>
                  <a:pt x="275" y="267"/>
                </a:cubicBezTo>
                <a:cubicBezTo>
                  <a:pt x="276" y="266"/>
                  <a:pt x="278" y="267"/>
                  <a:pt x="280" y="266"/>
                </a:cubicBezTo>
                <a:cubicBezTo>
                  <a:pt x="283" y="265"/>
                  <a:pt x="286" y="266"/>
                  <a:pt x="287" y="263"/>
                </a:cubicBezTo>
                <a:cubicBezTo>
                  <a:pt x="288" y="258"/>
                  <a:pt x="292" y="254"/>
                  <a:pt x="296" y="252"/>
                </a:cubicBezTo>
                <a:cubicBezTo>
                  <a:pt x="299" y="252"/>
                  <a:pt x="301" y="251"/>
                  <a:pt x="304" y="250"/>
                </a:cubicBezTo>
                <a:cubicBezTo>
                  <a:pt x="307" y="247"/>
                  <a:pt x="309" y="242"/>
                  <a:pt x="308" y="237"/>
                </a:cubicBezTo>
                <a:cubicBezTo>
                  <a:pt x="307" y="236"/>
                  <a:pt x="306" y="234"/>
                  <a:pt x="304" y="235"/>
                </a:cubicBezTo>
                <a:cubicBezTo>
                  <a:pt x="303" y="234"/>
                  <a:pt x="302" y="235"/>
                  <a:pt x="301" y="236"/>
                </a:cubicBezTo>
                <a:cubicBezTo>
                  <a:pt x="301" y="238"/>
                  <a:pt x="301" y="239"/>
                  <a:pt x="299" y="239"/>
                </a:cubicBezTo>
                <a:cubicBezTo>
                  <a:pt x="298" y="238"/>
                  <a:pt x="300" y="236"/>
                  <a:pt x="300" y="235"/>
                </a:cubicBezTo>
                <a:cubicBezTo>
                  <a:pt x="301" y="234"/>
                  <a:pt x="303" y="233"/>
                  <a:pt x="304" y="233"/>
                </a:cubicBezTo>
                <a:cubicBezTo>
                  <a:pt x="306" y="233"/>
                  <a:pt x="308" y="234"/>
                  <a:pt x="309" y="235"/>
                </a:cubicBezTo>
                <a:close/>
                <a:moveTo>
                  <a:pt x="135" y="233"/>
                </a:moveTo>
                <a:cubicBezTo>
                  <a:pt x="134" y="235"/>
                  <a:pt x="133" y="236"/>
                  <a:pt x="132" y="236"/>
                </a:cubicBezTo>
                <a:cubicBezTo>
                  <a:pt x="127" y="236"/>
                  <a:pt x="122" y="237"/>
                  <a:pt x="118" y="234"/>
                </a:cubicBezTo>
                <a:cubicBezTo>
                  <a:pt x="118" y="234"/>
                  <a:pt x="119" y="233"/>
                  <a:pt x="120" y="234"/>
                </a:cubicBezTo>
                <a:cubicBezTo>
                  <a:pt x="123" y="235"/>
                  <a:pt x="127" y="236"/>
                  <a:pt x="131" y="235"/>
                </a:cubicBezTo>
                <a:cubicBezTo>
                  <a:pt x="132" y="235"/>
                  <a:pt x="134" y="229"/>
                  <a:pt x="135" y="233"/>
                </a:cubicBezTo>
                <a:close/>
                <a:moveTo>
                  <a:pt x="118" y="252"/>
                </a:moveTo>
                <a:cubicBezTo>
                  <a:pt x="118" y="253"/>
                  <a:pt x="118" y="254"/>
                  <a:pt x="117" y="254"/>
                </a:cubicBezTo>
                <a:cubicBezTo>
                  <a:pt x="115" y="254"/>
                  <a:pt x="115" y="251"/>
                  <a:pt x="115" y="250"/>
                </a:cubicBezTo>
                <a:cubicBezTo>
                  <a:pt x="113" y="241"/>
                  <a:pt x="105" y="237"/>
                  <a:pt x="99" y="232"/>
                </a:cubicBezTo>
                <a:cubicBezTo>
                  <a:pt x="109" y="234"/>
                  <a:pt x="115" y="244"/>
                  <a:pt x="118" y="252"/>
                </a:cubicBezTo>
                <a:close/>
                <a:moveTo>
                  <a:pt x="194" y="235"/>
                </a:moveTo>
                <a:cubicBezTo>
                  <a:pt x="196" y="235"/>
                  <a:pt x="199" y="234"/>
                  <a:pt x="201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194" y="237"/>
                  <a:pt x="186" y="241"/>
                  <a:pt x="180" y="235"/>
                </a:cubicBezTo>
                <a:cubicBezTo>
                  <a:pt x="180" y="235"/>
                  <a:pt x="179" y="234"/>
                  <a:pt x="180" y="233"/>
                </a:cubicBezTo>
                <a:cubicBezTo>
                  <a:pt x="184" y="237"/>
                  <a:pt x="189" y="236"/>
                  <a:pt x="194" y="235"/>
                </a:cubicBezTo>
                <a:close/>
                <a:moveTo>
                  <a:pt x="113" y="252"/>
                </a:moveTo>
                <a:cubicBezTo>
                  <a:pt x="106" y="250"/>
                  <a:pt x="99" y="243"/>
                  <a:pt x="96" y="236"/>
                </a:cubicBezTo>
                <a:cubicBezTo>
                  <a:pt x="96" y="235"/>
                  <a:pt x="95" y="234"/>
                  <a:pt x="96" y="234"/>
                </a:cubicBezTo>
                <a:cubicBezTo>
                  <a:pt x="104" y="237"/>
                  <a:pt x="113" y="243"/>
                  <a:pt x="113" y="252"/>
                </a:cubicBezTo>
                <a:close/>
                <a:moveTo>
                  <a:pt x="16" y="239"/>
                </a:moveTo>
                <a:cubicBezTo>
                  <a:pt x="16" y="241"/>
                  <a:pt x="14" y="241"/>
                  <a:pt x="14" y="240"/>
                </a:cubicBezTo>
                <a:cubicBezTo>
                  <a:pt x="13" y="240"/>
                  <a:pt x="12" y="240"/>
                  <a:pt x="12" y="240"/>
                </a:cubicBezTo>
                <a:cubicBezTo>
                  <a:pt x="10" y="241"/>
                  <a:pt x="10" y="243"/>
                  <a:pt x="9" y="246"/>
                </a:cubicBezTo>
                <a:cubicBezTo>
                  <a:pt x="10" y="249"/>
                  <a:pt x="11" y="252"/>
                  <a:pt x="14" y="253"/>
                </a:cubicBezTo>
                <a:cubicBezTo>
                  <a:pt x="14" y="254"/>
                  <a:pt x="14" y="255"/>
                  <a:pt x="14" y="255"/>
                </a:cubicBezTo>
                <a:cubicBezTo>
                  <a:pt x="11" y="253"/>
                  <a:pt x="9" y="250"/>
                  <a:pt x="8" y="247"/>
                </a:cubicBezTo>
                <a:cubicBezTo>
                  <a:pt x="8" y="244"/>
                  <a:pt x="8" y="241"/>
                  <a:pt x="11" y="239"/>
                </a:cubicBezTo>
                <a:cubicBezTo>
                  <a:pt x="12" y="238"/>
                  <a:pt x="14" y="238"/>
                  <a:pt x="16" y="239"/>
                </a:cubicBezTo>
                <a:cubicBezTo>
                  <a:pt x="16" y="239"/>
                  <a:pt x="16" y="239"/>
                  <a:pt x="16" y="239"/>
                </a:cubicBezTo>
                <a:close/>
                <a:moveTo>
                  <a:pt x="157" y="246"/>
                </a:moveTo>
                <a:cubicBezTo>
                  <a:pt x="157" y="248"/>
                  <a:pt x="157" y="250"/>
                  <a:pt x="155" y="251"/>
                </a:cubicBezTo>
                <a:cubicBezTo>
                  <a:pt x="154" y="252"/>
                  <a:pt x="153" y="253"/>
                  <a:pt x="151" y="253"/>
                </a:cubicBezTo>
                <a:cubicBezTo>
                  <a:pt x="151" y="251"/>
                  <a:pt x="153" y="249"/>
                  <a:pt x="151" y="248"/>
                </a:cubicBezTo>
                <a:cubicBezTo>
                  <a:pt x="150" y="246"/>
                  <a:pt x="148" y="246"/>
                  <a:pt x="146" y="245"/>
                </a:cubicBezTo>
                <a:cubicBezTo>
                  <a:pt x="137" y="247"/>
                  <a:pt x="126" y="250"/>
                  <a:pt x="117" y="244"/>
                </a:cubicBezTo>
                <a:cubicBezTo>
                  <a:pt x="117" y="244"/>
                  <a:pt x="117" y="244"/>
                  <a:pt x="117" y="243"/>
                </a:cubicBezTo>
                <a:cubicBezTo>
                  <a:pt x="120" y="244"/>
                  <a:pt x="124" y="244"/>
                  <a:pt x="128" y="245"/>
                </a:cubicBezTo>
                <a:cubicBezTo>
                  <a:pt x="133" y="245"/>
                  <a:pt x="139" y="245"/>
                  <a:pt x="143" y="240"/>
                </a:cubicBezTo>
                <a:cubicBezTo>
                  <a:pt x="148" y="239"/>
                  <a:pt x="155" y="240"/>
                  <a:pt x="157" y="246"/>
                </a:cubicBezTo>
                <a:close/>
                <a:moveTo>
                  <a:pt x="200" y="244"/>
                </a:moveTo>
                <a:cubicBezTo>
                  <a:pt x="201" y="246"/>
                  <a:pt x="198" y="247"/>
                  <a:pt x="197" y="248"/>
                </a:cubicBezTo>
                <a:cubicBezTo>
                  <a:pt x="188" y="252"/>
                  <a:pt x="180" y="249"/>
                  <a:pt x="171" y="248"/>
                </a:cubicBezTo>
                <a:cubicBezTo>
                  <a:pt x="167" y="247"/>
                  <a:pt x="164" y="250"/>
                  <a:pt x="162" y="253"/>
                </a:cubicBezTo>
                <a:cubicBezTo>
                  <a:pt x="161" y="253"/>
                  <a:pt x="161" y="252"/>
                  <a:pt x="161" y="251"/>
                </a:cubicBezTo>
                <a:cubicBezTo>
                  <a:pt x="162" y="247"/>
                  <a:pt x="165" y="244"/>
                  <a:pt x="168" y="244"/>
                </a:cubicBezTo>
                <a:cubicBezTo>
                  <a:pt x="174" y="244"/>
                  <a:pt x="179" y="247"/>
                  <a:pt x="184" y="246"/>
                </a:cubicBezTo>
                <a:cubicBezTo>
                  <a:pt x="190" y="246"/>
                  <a:pt x="195" y="244"/>
                  <a:pt x="200" y="244"/>
                </a:cubicBezTo>
                <a:close/>
                <a:moveTo>
                  <a:pt x="265" y="246"/>
                </a:moveTo>
                <a:cubicBezTo>
                  <a:pt x="264" y="248"/>
                  <a:pt x="264" y="248"/>
                  <a:pt x="264" y="248"/>
                </a:cubicBezTo>
                <a:cubicBezTo>
                  <a:pt x="264" y="248"/>
                  <a:pt x="263" y="247"/>
                  <a:pt x="262" y="248"/>
                </a:cubicBezTo>
                <a:cubicBezTo>
                  <a:pt x="261" y="248"/>
                  <a:pt x="259" y="249"/>
                  <a:pt x="259" y="251"/>
                </a:cubicBezTo>
                <a:cubicBezTo>
                  <a:pt x="259" y="251"/>
                  <a:pt x="259" y="252"/>
                  <a:pt x="260" y="252"/>
                </a:cubicBezTo>
                <a:cubicBezTo>
                  <a:pt x="261" y="252"/>
                  <a:pt x="261" y="251"/>
                  <a:pt x="262" y="250"/>
                </a:cubicBezTo>
                <a:cubicBezTo>
                  <a:pt x="264" y="249"/>
                  <a:pt x="264" y="249"/>
                  <a:pt x="264" y="249"/>
                </a:cubicBezTo>
                <a:cubicBezTo>
                  <a:pt x="264" y="254"/>
                  <a:pt x="264" y="254"/>
                  <a:pt x="264" y="254"/>
                </a:cubicBezTo>
                <a:cubicBezTo>
                  <a:pt x="262" y="254"/>
                  <a:pt x="259" y="253"/>
                  <a:pt x="257" y="254"/>
                </a:cubicBezTo>
                <a:cubicBezTo>
                  <a:pt x="256" y="254"/>
                  <a:pt x="256" y="253"/>
                  <a:pt x="256" y="252"/>
                </a:cubicBezTo>
                <a:cubicBezTo>
                  <a:pt x="257" y="250"/>
                  <a:pt x="258" y="247"/>
                  <a:pt x="260" y="246"/>
                </a:cubicBezTo>
                <a:cubicBezTo>
                  <a:pt x="262" y="246"/>
                  <a:pt x="264" y="244"/>
                  <a:pt x="265" y="246"/>
                </a:cubicBezTo>
                <a:close/>
                <a:moveTo>
                  <a:pt x="45" y="244"/>
                </a:moveTo>
                <a:cubicBezTo>
                  <a:pt x="47" y="246"/>
                  <a:pt x="49" y="249"/>
                  <a:pt x="48" y="252"/>
                </a:cubicBezTo>
                <a:cubicBezTo>
                  <a:pt x="47" y="255"/>
                  <a:pt x="45" y="259"/>
                  <a:pt x="42" y="259"/>
                </a:cubicBezTo>
                <a:cubicBezTo>
                  <a:pt x="39" y="260"/>
                  <a:pt x="37" y="259"/>
                  <a:pt x="35" y="257"/>
                </a:cubicBezTo>
                <a:cubicBezTo>
                  <a:pt x="34" y="255"/>
                  <a:pt x="33" y="254"/>
                  <a:pt x="33" y="252"/>
                </a:cubicBezTo>
                <a:cubicBezTo>
                  <a:pt x="35" y="251"/>
                  <a:pt x="35" y="254"/>
                  <a:pt x="36" y="255"/>
                </a:cubicBezTo>
                <a:cubicBezTo>
                  <a:pt x="37" y="257"/>
                  <a:pt x="39" y="258"/>
                  <a:pt x="41" y="257"/>
                </a:cubicBezTo>
                <a:cubicBezTo>
                  <a:pt x="42" y="257"/>
                  <a:pt x="44" y="256"/>
                  <a:pt x="45" y="255"/>
                </a:cubicBezTo>
                <a:cubicBezTo>
                  <a:pt x="46" y="253"/>
                  <a:pt x="46" y="251"/>
                  <a:pt x="46" y="249"/>
                </a:cubicBezTo>
                <a:cubicBezTo>
                  <a:pt x="46" y="247"/>
                  <a:pt x="43" y="246"/>
                  <a:pt x="44" y="244"/>
                </a:cubicBezTo>
                <a:cubicBezTo>
                  <a:pt x="45" y="244"/>
                  <a:pt x="45" y="244"/>
                  <a:pt x="45" y="244"/>
                </a:cubicBezTo>
                <a:close/>
                <a:moveTo>
                  <a:pt x="149" y="249"/>
                </a:moveTo>
                <a:cubicBezTo>
                  <a:pt x="149" y="251"/>
                  <a:pt x="149" y="251"/>
                  <a:pt x="148" y="252"/>
                </a:cubicBezTo>
                <a:cubicBezTo>
                  <a:pt x="148" y="251"/>
                  <a:pt x="147" y="250"/>
                  <a:pt x="146" y="250"/>
                </a:cubicBezTo>
                <a:cubicBezTo>
                  <a:pt x="144" y="249"/>
                  <a:pt x="142" y="249"/>
                  <a:pt x="139" y="250"/>
                </a:cubicBezTo>
                <a:cubicBezTo>
                  <a:pt x="133" y="251"/>
                  <a:pt x="126" y="252"/>
                  <a:pt x="120" y="250"/>
                </a:cubicBezTo>
                <a:cubicBezTo>
                  <a:pt x="120" y="250"/>
                  <a:pt x="120" y="249"/>
                  <a:pt x="120" y="248"/>
                </a:cubicBezTo>
                <a:cubicBezTo>
                  <a:pt x="124" y="248"/>
                  <a:pt x="127" y="250"/>
                  <a:pt x="131" y="250"/>
                </a:cubicBezTo>
                <a:cubicBezTo>
                  <a:pt x="136" y="250"/>
                  <a:pt x="141" y="248"/>
                  <a:pt x="146" y="248"/>
                </a:cubicBezTo>
                <a:cubicBezTo>
                  <a:pt x="147" y="248"/>
                  <a:pt x="149" y="248"/>
                  <a:pt x="149" y="249"/>
                </a:cubicBezTo>
                <a:close/>
                <a:moveTo>
                  <a:pt x="62" y="251"/>
                </a:moveTo>
                <a:cubicBezTo>
                  <a:pt x="63" y="253"/>
                  <a:pt x="64" y="256"/>
                  <a:pt x="63" y="259"/>
                </a:cubicBezTo>
                <a:cubicBezTo>
                  <a:pt x="63" y="260"/>
                  <a:pt x="62" y="259"/>
                  <a:pt x="61" y="259"/>
                </a:cubicBezTo>
                <a:cubicBezTo>
                  <a:pt x="61" y="256"/>
                  <a:pt x="61" y="252"/>
                  <a:pt x="57" y="251"/>
                </a:cubicBezTo>
                <a:cubicBezTo>
                  <a:pt x="56" y="252"/>
                  <a:pt x="55" y="249"/>
                  <a:pt x="54" y="250"/>
                </a:cubicBezTo>
                <a:cubicBezTo>
                  <a:pt x="54" y="249"/>
                  <a:pt x="53" y="247"/>
                  <a:pt x="54" y="247"/>
                </a:cubicBezTo>
                <a:cubicBezTo>
                  <a:pt x="57" y="247"/>
                  <a:pt x="60" y="249"/>
                  <a:pt x="62" y="251"/>
                </a:cubicBezTo>
                <a:close/>
                <a:moveTo>
                  <a:pt x="58" y="255"/>
                </a:moveTo>
                <a:cubicBezTo>
                  <a:pt x="59" y="256"/>
                  <a:pt x="59" y="257"/>
                  <a:pt x="59" y="259"/>
                </a:cubicBezTo>
                <a:cubicBezTo>
                  <a:pt x="57" y="259"/>
                  <a:pt x="54" y="259"/>
                  <a:pt x="51" y="259"/>
                </a:cubicBezTo>
                <a:cubicBezTo>
                  <a:pt x="52" y="258"/>
                  <a:pt x="53" y="257"/>
                  <a:pt x="53" y="255"/>
                </a:cubicBezTo>
                <a:cubicBezTo>
                  <a:pt x="53" y="254"/>
                  <a:pt x="54" y="253"/>
                  <a:pt x="54" y="252"/>
                </a:cubicBezTo>
                <a:cubicBezTo>
                  <a:pt x="56" y="252"/>
                  <a:pt x="57" y="253"/>
                  <a:pt x="58" y="255"/>
                </a:cubicBezTo>
                <a:close/>
                <a:moveTo>
                  <a:pt x="265" y="264"/>
                </a:moveTo>
                <a:cubicBezTo>
                  <a:pt x="265" y="267"/>
                  <a:pt x="266" y="271"/>
                  <a:pt x="263" y="273"/>
                </a:cubicBezTo>
                <a:cubicBezTo>
                  <a:pt x="263" y="273"/>
                  <a:pt x="262" y="274"/>
                  <a:pt x="261" y="273"/>
                </a:cubicBezTo>
                <a:cubicBezTo>
                  <a:pt x="261" y="272"/>
                  <a:pt x="263" y="271"/>
                  <a:pt x="263" y="269"/>
                </a:cubicBezTo>
                <a:cubicBezTo>
                  <a:pt x="263" y="267"/>
                  <a:pt x="263" y="265"/>
                  <a:pt x="261" y="263"/>
                </a:cubicBezTo>
                <a:cubicBezTo>
                  <a:pt x="260" y="262"/>
                  <a:pt x="258" y="261"/>
                  <a:pt x="256" y="261"/>
                </a:cubicBezTo>
                <a:cubicBezTo>
                  <a:pt x="255" y="261"/>
                  <a:pt x="253" y="263"/>
                  <a:pt x="252" y="264"/>
                </a:cubicBezTo>
                <a:cubicBezTo>
                  <a:pt x="251" y="266"/>
                  <a:pt x="252" y="269"/>
                  <a:pt x="250" y="269"/>
                </a:cubicBezTo>
                <a:cubicBezTo>
                  <a:pt x="247" y="270"/>
                  <a:pt x="241" y="267"/>
                  <a:pt x="240" y="272"/>
                </a:cubicBezTo>
                <a:cubicBezTo>
                  <a:pt x="239" y="274"/>
                  <a:pt x="241" y="280"/>
                  <a:pt x="237" y="280"/>
                </a:cubicBezTo>
                <a:cubicBezTo>
                  <a:pt x="234" y="280"/>
                  <a:pt x="230" y="279"/>
                  <a:pt x="228" y="283"/>
                </a:cubicBezTo>
                <a:cubicBezTo>
                  <a:pt x="228" y="284"/>
                  <a:pt x="228" y="285"/>
                  <a:pt x="227" y="285"/>
                </a:cubicBezTo>
                <a:cubicBezTo>
                  <a:pt x="226" y="285"/>
                  <a:pt x="226" y="285"/>
                  <a:pt x="226" y="284"/>
                </a:cubicBezTo>
                <a:cubicBezTo>
                  <a:pt x="226" y="281"/>
                  <a:pt x="228" y="280"/>
                  <a:pt x="230" y="278"/>
                </a:cubicBezTo>
                <a:cubicBezTo>
                  <a:pt x="232" y="277"/>
                  <a:pt x="236" y="279"/>
                  <a:pt x="238" y="277"/>
                </a:cubicBezTo>
                <a:cubicBezTo>
                  <a:pt x="237" y="274"/>
                  <a:pt x="237" y="270"/>
                  <a:pt x="240" y="268"/>
                </a:cubicBezTo>
                <a:cubicBezTo>
                  <a:pt x="242" y="267"/>
                  <a:pt x="245" y="267"/>
                  <a:pt x="248" y="268"/>
                </a:cubicBezTo>
                <a:cubicBezTo>
                  <a:pt x="251" y="267"/>
                  <a:pt x="250" y="263"/>
                  <a:pt x="252" y="262"/>
                </a:cubicBezTo>
                <a:cubicBezTo>
                  <a:pt x="254" y="260"/>
                  <a:pt x="257" y="259"/>
                  <a:pt x="260" y="260"/>
                </a:cubicBezTo>
                <a:cubicBezTo>
                  <a:pt x="262" y="260"/>
                  <a:pt x="264" y="262"/>
                  <a:pt x="265" y="264"/>
                </a:cubicBezTo>
                <a:close/>
                <a:moveTo>
                  <a:pt x="308" y="262"/>
                </a:moveTo>
                <a:cubicBezTo>
                  <a:pt x="310" y="265"/>
                  <a:pt x="310" y="268"/>
                  <a:pt x="310" y="271"/>
                </a:cubicBezTo>
                <a:cubicBezTo>
                  <a:pt x="309" y="275"/>
                  <a:pt x="306" y="278"/>
                  <a:pt x="303" y="281"/>
                </a:cubicBezTo>
                <a:cubicBezTo>
                  <a:pt x="303" y="284"/>
                  <a:pt x="305" y="285"/>
                  <a:pt x="306" y="286"/>
                </a:cubicBezTo>
                <a:cubicBezTo>
                  <a:pt x="307" y="289"/>
                  <a:pt x="307" y="294"/>
                  <a:pt x="305" y="296"/>
                </a:cubicBezTo>
                <a:cubicBezTo>
                  <a:pt x="302" y="299"/>
                  <a:pt x="299" y="298"/>
                  <a:pt x="295" y="298"/>
                </a:cubicBezTo>
                <a:cubicBezTo>
                  <a:pt x="293" y="298"/>
                  <a:pt x="292" y="296"/>
                  <a:pt x="290" y="294"/>
                </a:cubicBezTo>
                <a:cubicBezTo>
                  <a:pt x="285" y="298"/>
                  <a:pt x="278" y="302"/>
                  <a:pt x="271" y="299"/>
                </a:cubicBezTo>
                <a:cubicBezTo>
                  <a:pt x="270" y="297"/>
                  <a:pt x="268" y="295"/>
                  <a:pt x="268" y="292"/>
                </a:cubicBezTo>
                <a:cubicBezTo>
                  <a:pt x="268" y="289"/>
                  <a:pt x="269" y="286"/>
                  <a:pt x="273" y="285"/>
                </a:cubicBezTo>
                <a:cubicBezTo>
                  <a:pt x="274" y="284"/>
                  <a:pt x="275" y="283"/>
                  <a:pt x="276" y="285"/>
                </a:cubicBezTo>
                <a:cubicBezTo>
                  <a:pt x="275" y="286"/>
                  <a:pt x="273" y="286"/>
                  <a:pt x="272" y="287"/>
                </a:cubicBezTo>
                <a:cubicBezTo>
                  <a:pt x="270" y="289"/>
                  <a:pt x="270" y="292"/>
                  <a:pt x="271" y="295"/>
                </a:cubicBezTo>
                <a:cubicBezTo>
                  <a:pt x="272" y="297"/>
                  <a:pt x="274" y="298"/>
                  <a:pt x="277" y="298"/>
                </a:cubicBezTo>
                <a:cubicBezTo>
                  <a:pt x="282" y="298"/>
                  <a:pt x="286" y="295"/>
                  <a:pt x="290" y="291"/>
                </a:cubicBezTo>
                <a:cubicBezTo>
                  <a:pt x="292" y="292"/>
                  <a:pt x="292" y="294"/>
                  <a:pt x="293" y="295"/>
                </a:cubicBezTo>
                <a:cubicBezTo>
                  <a:pt x="296" y="297"/>
                  <a:pt x="299" y="297"/>
                  <a:pt x="302" y="296"/>
                </a:cubicBezTo>
                <a:cubicBezTo>
                  <a:pt x="305" y="294"/>
                  <a:pt x="305" y="290"/>
                  <a:pt x="304" y="288"/>
                </a:cubicBezTo>
                <a:cubicBezTo>
                  <a:pt x="303" y="286"/>
                  <a:pt x="302" y="284"/>
                  <a:pt x="301" y="283"/>
                </a:cubicBezTo>
                <a:cubicBezTo>
                  <a:pt x="300" y="279"/>
                  <a:pt x="305" y="279"/>
                  <a:pt x="306" y="276"/>
                </a:cubicBezTo>
                <a:cubicBezTo>
                  <a:pt x="308" y="272"/>
                  <a:pt x="308" y="268"/>
                  <a:pt x="307" y="265"/>
                </a:cubicBezTo>
                <a:cubicBezTo>
                  <a:pt x="306" y="263"/>
                  <a:pt x="304" y="263"/>
                  <a:pt x="303" y="263"/>
                </a:cubicBezTo>
                <a:cubicBezTo>
                  <a:pt x="301" y="263"/>
                  <a:pt x="300" y="264"/>
                  <a:pt x="298" y="265"/>
                </a:cubicBezTo>
                <a:cubicBezTo>
                  <a:pt x="297" y="266"/>
                  <a:pt x="298" y="268"/>
                  <a:pt x="298" y="269"/>
                </a:cubicBezTo>
                <a:cubicBezTo>
                  <a:pt x="296" y="270"/>
                  <a:pt x="296" y="269"/>
                  <a:pt x="296" y="268"/>
                </a:cubicBezTo>
                <a:cubicBezTo>
                  <a:pt x="295" y="265"/>
                  <a:pt x="297" y="263"/>
                  <a:pt x="300" y="262"/>
                </a:cubicBezTo>
                <a:cubicBezTo>
                  <a:pt x="302" y="261"/>
                  <a:pt x="306" y="260"/>
                  <a:pt x="308" y="262"/>
                </a:cubicBezTo>
                <a:close/>
                <a:moveTo>
                  <a:pt x="93" y="261"/>
                </a:move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lose/>
                <a:moveTo>
                  <a:pt x="24" y="266"/>
                </a:moveTo>
                <a:cubicBezTo>
                  <a:pt x="24" y="267"/>
                  <a:pt x="24" y="268"/>
                  <a:pt x="24" y="269"/>
                </a:cubicBezTo>
                <a:cubicBezTo>
                  <a:pt x="24" y="270"/>
                  <a:pt x="23" y="270"/>
                  <a:pt x="23" y="270"/>
                </a:cubicBezTo>
                <a:cubicBezTo>
                  <a:pt x="23" y="267"/>
                  <a:pt x="21" y="265"/>
                  <a:pt x="19" y="265"/>
                </a:cubicBezTo>
                <a:cubicBezTo>
                  <a:pt x="17" y="264"/>
                  <a:pt x="15" y="263"/>
                  <a:pt x="13" y="265"/>
                </a:cubicBezTo>
                <a:cubicBezTo>
                  <a:pt x="11" y="267"/>
                  <a:pt x="11" y="269"/>
                  <a:pt x="10" y="272"/>
                </a:cubicBezTo>
                <a:cubicBezTo>
                  <a:pt x="10" y="276"/>
                  <a:pt x="15" y="279"/>
                  <a:pt x="17" y="282"/>
                </a:cubicBezTo>
                <a:cubicBezTo>
                  <a:pt x="16" y="284"/>
                  <a:pt x="19" y="284"/>
                  <a:pt x="17" y="285"/>
                </a:cubicBezTo>
                <a:cubicBezTo>
                  <a:pt x="15" y="286"/>
                  <a:pt x="13" y="288"/>
                  <a:pt x="12" y="290"/>
                </a:cubicBezTo>
                <a:cubicBezTo>
                  <a:pt x="11" y="293"/>
                  <a:pt x="12" y="295"/>
                  <a:pt x="14" y="297"/>
                </a:cubicBezTo>
                <a:cubicBezTo>
                  <a:pt x="17" y="299"/>
                  <a:pt x="22" y="298"/>
                  <a:pt x="24" y="296"/>
                </a:cubicBezTo>
                <a:cubicBezTo>
                  <a:pt x="27" y="295"/>
                  <a:pt x="28" y="298"/>
                  <a:pt x="30" y="298"/>
                </a:cubicBezTo>
                <a:cubicBezTo>
                  <a:pt x="35" y="299"/>
                  <a:pt x="41" y="299"/>
                  <a:pt x="44" y="295"/>
                </a:cubicBezTo>
                <a:cubicBezTo>
                  <a:pt x="46" y="294"/>
                  <a:pt x="46" y="292"/>
                  <a:pt x="45" y="290"/>
                </a:cubicBezTo>
                <a:cubicBezTo>
                  <a:pt x="44" y="289"/>
                  <a:pt x="43" y="288"/>
                  <a:pt x="41" y="287"/>
                </a:cubicBezTo>
                <a:cubicBezTo>
                  <a:pt x="40" y="287"/>
                  <a:pt x="38" y="288"/>
                  <a:pt x="37" y="287"/>
                </a:cubicBezTo>
                <a:cubicBezTo>
                  <a:pt x="38" y="285"/>
                  <a:pt x="40" y="286"/>
                  <a:pt x="41" y="286"/>
                </a:cubicBezTo>
                <a:cubicBezTo>
                  <a:pt x="43" y="286"/>
                  <a:pt x="44" y="286"/>
                  <a:pt x="46" y="288"/>
                </a:cubicBezTo>
                <a:cubicBezTo>
                  <a:pt x="46" y="290"/>
                  <a:pt x="49" y="292"/>
                  <a:pt x="47" y="295"/>
                </a:cubicBezTo>
                <a:cubicBezTo>
                  <a:pt x="45" y="298"/>
                  <a:pt x="42" y="300"/>
                  <a:pt x="38" y="300"/>
                </a:cubicBezTo>
                <a:cubicBezTo>
                  <a:pt x="35" y="300"/>
                  <a:pt x="29" y="301"/>
                  <a:pt x="26" y="298"/>
                </a:cubicBezTo>
                <a:cubicBezTo>
                  <a:pt x="24" y="299"/>
                  <a:pt x="21" y="299"/>
                  <a:pt x="18" y="300"/>
                </a:cubicBezTo>
                <a:cubicBezTo>
                  <a:pt x="14" y="300"/>
                  <a:pt x="11" y="297"/>
                  <a:pt x="10" y="294"/>
                </a:cubicBezTo>
                <a:cubicBezTo>
                  <a:pt x="10" y="292"/>
                  <a:pt x="10" y="289"/>
                  <a:pt x="11" y="288"/>
                </a:cubicBezTo>
                <a:cubicBezTo>
                  <a:pt x="13" y="286"/>
                  <a:pt x="15" y="285"/>
                  <a:pt x="16" y="284"/>
                </a:cubicBezTo>
                <a:cubicBezTo>
                  <a:pt x="14" y="281"/>
                  <a:pt x="12" y="279"/>
                  <a:pt x="11" y="276"/>
                </a:cubicBezTo>
                <a:cubicBezTo>
                  <a:pt x="9" y="274"/>
                  <a:pt x="8" y="270"/>
                  <a:pt x="9" y="267"/>
                </a:cubicBezTo>
                <a:cubicBezTo>
                  <a:pt x="10" y="265"/>
                  <a:pt x="11" y="264"/>
                  <a:pt x="13" y="263"/>
                </a:cubicBezTo>
                <a:cubicBezTo>
                  <a:pt x="17" y="262"/>
                  <a:pt x="22" y="262"/>
                  <a:pt x="24" y="266"/>
                </a:cubicBezTo>
                <a:close/>
                <a:moveTo>
                  <a:pt x="66" y="269"/>
                </a:moveTo>
                <a:cubicBezTo>
                  <a:pt x="71" y="268"/>
                  <a:pt x="75" y="270"/>
                  <a:pt x="78" y="273"/>
                </a:cubicBezTo>
                <a:cubicBezTo>
                  <a:pt x="81" y="275"/>
                  <a:pt x="81" y="278"/>
                  <a:pt x="82" y="282"/>
                </a:cubicBezTo>
                <a:cubicBezTo>
                  <a:pt x="83" y="282"/>
                  <a:pt x="85" y="281"/>
                  <a:pt x="87" y="281"/>
                </a:cubicBezTo>
                <a:cubicBezTo>
                  <a:pt x="90" y="281"/>
                  <a:pt x="92" y="282"/>
                  <a:pt x="93" y="285"/>
                </a:cubicBezTo>
                <a:cubicBezTo>
                  <a:pt x="94" y="286"/>
                  <a:pt x="94" y="288"/>
                  <a:pt x="93" y="289"/>
                </a:cubicBezTo>
                <a:cubicBezTo>
                  <a:pt x="92" y="289"/>
                  <a:pt x="92" y="290"/>
                  <a:pt x="91" y="290"/>
                </a:cubicBezTo>
                <a:cubicBezTo>
                  <a:pt x="90" y="288"/>
                  <a:pt x="93" y="287"/>
                  <a:pt x="92" y="285"/>
                </a:cubicBezTo>
                <a:cubicBezTo>
                  <a:pt x="90" y="283"/>
                  <a:pt x="89" y="283"/>
                  <a:pt x="87" y="283"/>
                </a:cubicBezTo>
                <a:cubicBezTo>
                  <a:pt x="85" y="283"/>
                  <a:pt x="83" y="284"/>
                  <a:pt x="81" y="285"/>
                </a:cubicBezTo>
                <a:cubicBezTo>
                  <a:pt x="80" y="285"/>
                  <a:pt x="80" y="285"/>
                  <a:pt x="80" y="285"/>
                </a:cubicBezTo>
                <a:cubicBezTo>
                  <a:pt x="80" y="279"/>
                  <a:pt x="78" y="273"/>
                  <a:pt x="73" y="271"/>
                </a:cubicBezTo>
                <a:cubicBezTo>
                  <a:pt x="70" y="270"/>
                  <a:pt x="68" y="271"/>
                  <a:pt x="66" y="271"/>
                </a:cubicBezTo>
                <a:cubicBezTo>
                  <a:pt x="65" y="270"/>
                  <a:pt x="65" y="269"/>
                  <a:pt x="64" y="268"/>
                </a:cubicBezTo>
                <a:cubicBezTo>
                  <a:pt x="61" y="267"/>
                  <a:pt x="58" y="265"/>
                  <a:pt x="55" y="266"/>
                </a:cubicBezTo>
                <a:cubicBezTo>
                  <a:pt x="54" y="267"/>
                  <a:pt x="52" y="268"/>
                  <a:pt x="51" y="270"/>
                </a:cubicBezTo>
                <a:cubicBezTo>
                  <a:pt x="51" y="271"/>
                  <a:pt x="50" y="273"/>
                  <a:pt x="52" y="275"/>
                </a:cubicBezTo>
                <a:cubicBezTo>
                  <a:pt x="52" y="276"/>
                  <a:pt x="55" y="276"/>
                  <a:pt x="54" y="278"/>
                </a:cubicBezTo>
                <a:cubicBezTo>
                  <a:pt x="52" y="277"/>
                  <a:pt x="51" y="276"/>
                  <a:pt x="50" y="274"/>
                </a:cubicBezTo>
                <a:cubicBezTo>
                  <a:pt x="49" y="272"/>
                  <a:pt x="49" y="269"/>
                  <a:pt x="50" y="268"/>
                </a:cubicBezTo>
                <a:cubicBezTo>
                  <a:pt x="53" y="264"/>
                  <a:pt x="58" y="264"/>
                  <a:pt x="62" y="265"/>
                </a:cubicBezTo>
                <a:cubicBezTo>
                  <a:pt x="64" y="266"/>
                  <a:pt x="66" y="267"/>
                  <a:pt x="66" y="269"/>
                </a:cubicBezTo>
                <a:close/>
                <a:moveTo>
                  <a:pt x="41" y="271"/>
                </a:moveTo>
                <a:cubicBezTo>
                  <a:pt x="41" y="273"/>
                  <a:pt x="41" y="276"/>
                  <a:pt x="41" y="278"/>
                </a:cubicBezTo>
                <a:cubicBezTo>
                  <a:pt x="40" y="278"/>
                  <a:pt x="38" y="278"/>
                  <a:pt x="37" y="278"/>
                </a:cubicBezTo>
                <a:cubicBezTo>
                  <a:pt x="34" y="278"/>
                  <a:pt x="31" y="281"/>
                  <a:pt x="30" y="283"/>
                </a:cubicBezTo>
                <a:cubicBezTo>
                  <a:pt x="30" y="284"/>
                  <a:pt x="29" y="283"/>
                  <a:pt x="29" y="283"/>
                </a:cubicBezTo>
                <a:cubicBezTo>
                  <a:pt x="30" y="282"/>
                  <a:pt x="31" y="281"/>
                  <a:pt x="31" y="280"/>
                </a:cubicBezTo>
                <a:cubicBezTo>
                  <a:pt x="32" y="277"/>
                  <a:pt x="35" y="276"/>
                  <a:pt x="39" y="276"/>
                </a:cubicBezTo>
                <a:cubicBezTo>
                  <a:pt x="40" y="274"/>
                  <a:pt x="39" y="272"/>
                  <a:pt x="39" y="270"/>
                </a:cubicBezTo>
                <a:cubicBezTo>
                  <a:pt x="38" y="269"/>
                  <a:pt x="37" y="269"/>
                  <a:pt x="35" y="268"/>
                </a:cubicBezTo>
                <a:cubicBezTo>
                  <a:pt x="33" y="270"/>
                  <a:pt x="34" y="273"/>
                  <a:pt x="31" y="275"/>
                </a:cubicBezTo>
                <a:cubicBezTo>
                  <a:pt x="30" y="277"/>
                  <a:pt x="28" y="278"/>
                  <a:pt x="26" y="278"/>
                </a:cubicBezTo>
                <a:cubicBezTo>
                  <a:pt x="25" y="279"/>
                  <a:pt x="24" y="278"/>
                  <a:pt x="24" y="278"/>
                </a:cubicBezTo>
                <a:cubicBezTo>
                  <a:pt x="23" y="278"/>
                  <a:pt x="23" y="278"/>
                  <a:pt x="23" y="277"/>
                </a:cubicBezTo>
                <a:cubicBezTo>
                  <a:pt x="26" y="276"/>
                  <a:pt x="30" y="275"/>
                  <a:pt x="31" y="272"/>
                </a:cubicBezTo>
                <a:cubicBezTo>
                  <a:pt x="33" y="266"/>
                  <a:pt x="33" y="266"/>
                  <a:pt x="33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36" y="267"/>
                  <a:pt x="42" y="267"/>
                  <a:pt x="41" y="271"/>
                </a:cubicBezTo>
                <a:close/>
                <a:moveTo>
                  <a:pt x="68" y="278"/>
                </a:moveTo>
                <a:cubicBezTo>
                  <a:pt x="67" y="282"/>
                  <a:pt x="64" y="285"/>
                  <a:pt x="61" y="286"/>
                </a:cubicBezTo>
                <a:cubicBezTo>
                  <a:pt x="59" y="286"/>
                  <a:pt x="57" y="287"/>
                  <a:pt x="56" y="287"/>
                </a:cubicBezTo>
                <a:cubicBezTo>
                  <a:pt x="55" y="287"/>
                  <a:pt x="54" y="287"/>
                  <a:pt x="54" y="287"/>
                </a:cubicBezTo>
                <a:cubicBezTo>
                  <a:pt x="54" y="287"/>
                  <a:pt x="53" y="286"/>
                  <a:pt x="54" y="286"/>
                </a:cubicBezTo>
                <a:cubicBezTo>
                  <a:pt x="57" y="285"/>
                  <a:pt x="60" y="285"/>
                  <a:pt x="62" y="283"/>
                </a:cubicBezTo>
                <a:cubicBezTo>
                  <a:pt x="64" y="282"/>
                  <a:pt x="66" y="280"/>
                  <a:pt x="66" y="278"/>
                </a:cubicBezTo>
                <a:cubicBezTo>
                  <a:pt x="66" y="277"/>
                  <a:pt x="65" y="276"/>
                  <a:pt x="66" y="275"/>
                </a:cubicBezTo>
                <a:cubicBezTo>
                  <a:pt x="68" y="275"/>
                  <a:pt x="67" y="277"/>
                  <a:pt x="68" y="278"/>
                </a:cubicBezTo>
                <a:close/>
                <a:moveTo>
                  <a:pt x="248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3" y="282"/>
                  <a:pt x="239" y="284"/>
                  <a:pt x="236" y="289"/>
                </a:cubicBezTo>
                <a:cubicBezTo>
                  <a:pt x="235" y="291"/>
                  <a:pt x="235" y="295"/>
                  <a:pt x="235" y="298"/>
                </a:cubicBezTo>
                <a:cubicBezTo>
                  <a:pt x="235" y="298"/>
                  <a:pt x="233" y="298"/>
                  <a:pt x="233" y="297"/>
                </a:cubicBezTo>
                <a:cubicBezTo>
                  <a:pt x="233" y="293"/>
                  <a:pt x="233" y="289"/>
                  <a:pt x="236" y="286"/>
                </a:cubicBezTo>
                <a:cubicBezTo>
                  <a:pt x="239" y="283"/>
                  <a:pt x="243" y="282"/>
                  <a:pt x="247" y="281"/>
                </a:cubicBezTo>
                <a:cubicBezTo>
                  <a:pt x="247" y="281"/>
                  <a:pt x="248" y="281"/>
                  <a:pt x="248" y="282"/>
                </a:cubicBezTo>
                <a:close/>
                <a:moveTo>
                  <a:pt x="261" y="285"/>
                </a:moveTo>
                <a:cubicBezTo>
                  <a:pt x="260" y="288"/>
                  <a:pt x="260" y="291"/>
                  <a:pt x="261" y="293"/>
                </a:cubicBezTo>
                <a:cubicBezTo>
                  <a:pt x="259" y="294"/>
                  <a:pt x="262" y="296"/>
                  <a:pt x="259" y="297"/>
                </a:cubicBezTo>
                <a:cubicBezTo>
                  <a:pt x="256" y="299"/>
                  <a:pt x="251" y="300"/>
                  <a:pt x="247" y="298"/>
                </a:cubicBezTo>
                <a:cubicBezTo>
                  <a:pt x="245" y="297"/>
                  <a:pt x="244" y="296"/>
                  <a:pt x="244" y="294"/>
                </a:cubicBezTo>
                <a:cubicBezTo>
                  <a:pt x="244" y="293"/>
                  <a:pt x="244" y="291"/>
                  <a:pt x="246" y="290"/>
                </a:cubicBezTo>
                <a:cubicBezTo>
                  <a:pt x="247" y="291"/>
                  <a:pt x="245" y="292"/>
                  <a:pt x="246" y="294"/>
                </a:cubicBezTo>
                <a:cubicBezTo>
                  <a:pt x="246" y="295"/>
                  <a:pt x="247" y="297"/>
                  <a:pt x="249" y="297"/>
                </a:cubicBezTo>
                <a:cubicBezTo>
                  <a:pt x="252" y="298"/>
                  <a:pt x="257" y="297"/>
                  <a:pt x="259" y="294"/>
                </a:cubicBezTo>
                <a:cubicBezTo>
                  <a:pt x="257" y="290"/>
                  <a:pt x="258" y="285"/>
                  <a:pt x="261" y="282"/>
                </a:cubicBezTo>
                <a:cubicBezTo>
                  <a:pt x="262" y="282"/>
                  <a:pt x="263" y="282"/>
                  <a:pt x="263" y="282"/>
                </a:cubicBezTo>
                <a:cubicBezTo>
                  <a:pt x="263" y="283"/>
                  <a:pt x="262" y="284"/>
                  <a:pt x="261" y="285"/>
                </a:cubicBezTo>
                <a:close/>
                <a:moveTo>
                  <a:pt x="216" y="290"/>
                </a:moveTo>
                <a:cubicBezTo>
                  <a:pt x="217" y="292"/>
                  <a:pt x="218" y="294"/>
                  <a:pt x="220" y="295"/>
                </a:cubicBezTo>
                <a:cubicBezTo>
                  <a:pt x="223" y="296"/>
                  <a:pt x="226" y="297"/>
                  <a:pt x="229" y="295"/>
                </a:cubicBezTo>
                <a:cubicBezTo>
                  <a:pt x="229" y="295"/>
                  <a:pt x="230" y="296"/>
                  <a:pt x="230" y="296"/>
                </a:cubicBezTo>
                <a:cubicBezTo>
                  <a:pt x="230" y="297"/>
                  <a:pt x="228" y="297"/>
                  <a:pt x="227" y="298"/>
                </a:cubicBezTo>
                <a:cubicBezTo>
                  <a:pt x="222" y="299"/>
                  <a:pt x="217" y="295"/>
                  <a:pt x="214" y="290"/>
                </a:cubicBezTo>
                <a:cubicBezTo>
                  <a:pt x="213" y="290"/>
                  <a:pt x="211" y="290"/>
                  <a:pt x="210" y="290"/>
                </a:cubicBezTo>
                <a:cubicBezTo>
                  <a:pt x="207" y="291"/>
                  <a:pt x="206" y="294"/>
                  <a:pt x="203" y="295"/>
                </a:cubicBezTo>
                <a:cubicBezTo>
                  <a:pt x="197" y="299"/>
                  <a:pt x="190" y="296"/>
                  <a:pt x="183" y="296"/>
                </a:cubicBezTo>
                <a:cubicBezTo>
                  <a:pt x="182" y="297"/>
                  <a:pt x="181" y="297"/>
                  <a:pt x="180" y="298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8" y="298"/>
                  <a:pt x="188" y="298"/>
                  <a:pt x="188" y="298"/>
                </a:cubicBezTo>
                <a:cubicBezTo>
                  <a:pt x="194" y="298"/>
                  <a:pt x="199" y="303"/>
                  <a:pt x="205" y="300"/>
                </a:cubicBezTo>
                <a:cubicBezTo>
                  <a:pt x="208" y="299"/>
                  <a:pt x="211" y="297"/>
                  <a:pt x="215" y="298"/>
                </a:cubicBezTo>
                <a:cubicBezTo>
                  <a:pt x="219" y="300"/>
                  <a:pt x="223" y="302"/>
                  <a:pt x="228" y="301"/>
                </a:cubicBezTo>
                <a:cubicBezTo>
                  <a:pt x="230" y="301"/>
                  <a:pt x="231" y="299"/>
                  <a:pt x="233" y="299"/>
                </a:cubicBezTo>
                <a:cubicBezTo>
                  <a:pt x="234" y="300"/>
                  <a:pt x="233" y="300"/>
                  <a:pt x="233" y="301"/>
                </a:cubicBezTo>
                <a:cubicBezTo>
                  <a:pt x="229" y="304"/>
                  <a:pt x="223" y="304"/>
                  <a:pt x="218" y="302"/>
                </a:cubicBezTo>
                <a:cubicBezTo>
                  <a:pt x="217" y="301"/>
                  <a:pt x="215" y="300"/>
                  <a:pt x="212" y="300"/>
                </a:cubicBezTo>
                <a:cubicBezTo>
                  <a:pt x="208" y="300"/>
                  <a:pt x="205" y="304"/>
                  <a:pt x="200" y="303"/>
                </a:cubicBezTo>
                <a:cubicBezTo>
                  <a:pt x="194" y="302"/>
                  <a:pt x="189" y="299"/>
                  <a:pt x="183" y="300"/>
                </a:cubicBezTo>
                <a:cubicBezTo>
                  <a:pt x="181" y="301"/>
                  <a:pt x="178" y="300"/>
                  <a:pt x="177" y="301"/>
                </a:cubicBezTo>
                <a:cubicBezTo>
                  <a:pt x="176" y="301"/>
                  <a:pt x="176" y="300"/>
                  <a:pt x="176" y="300"/>
                </a:cubicBezTo>
                <a:cubicBezTo>
                  <a:pt x="178" y="299"/>
                  <a:pt x="178" y="296"/>
                  <a:pt x="180" y="295"/>
                </a:cubicBezTo>
                <a:cubicBezTo>
                  <a:pt x="186" y="293"/>
                  <a:pt x="192" y="297"/>
                  <a:pt x="199" y="295"/>
                </a:cubicBezTo>
                <a:cubicBezTo>
                  <a:pt x="203" y="294"/>
                  <a:pt x="206" y="291"/>
                  <a:pt x="209" y="289"/>
                </a:cubicBezTo>
                <a:cubicBezTo>
                  <a:pt x="211" y="288"/>
                  <a:pt x="215" y="287"/>
                  <a:pt x="216" y="290"/>
                </a:cubicBezTo>
                <a:close/>
                <a:moveTo>
                  <a:pt x="117" y="294"/>
                </a:moveTo>
                <a:cubicBezTo>
                  <a:pt x="122" y="296"/>
                  <a:pt x="126" y="294"/>
                  <a:pt x="130" y="294"/>
                </a:cubicBezTo>
                <a:cubicBezTo>
                  <a:pt x="135" y="293"/>
                  <a:pt x="140" y="295"/>
                  <a:pt x="142" y="299"/>
                </a:cubicBezTo>
                <a:cubicBezTo>
                  <a:pt x="142" y="301"/>
                  <a:pt x="144" y="302"/>
                  <a:pt x="144" y="303"/>
                </a:cubicBezTo>
                <a:cubicBezTo>
                  <a:pt x="138" y="301"/>
                  <a:pt x="132" y="299"/>
                  <a:pt x="125" y="300"/>
                </a:cubicBezTo>
                <a:cubicBezTo>
                  <a:pt x="120" y="304"/>
                  <a:pt x="113" y="304"/>
                  <a:pt x="107" y="301"/>
                </a:cubicBezTo>
                <a:cubicBezTo>
                  <a:pt x="100" y="297"/>
                  <a:pt x="92" y="304"/>
                  <a:pt x="85" y="300"/>
                </a:cubicBezTo>
                <a:cubicBezTo>
                  <a:pt x="84" y="301"/>
                  <a:pt x="83" y="300"/>
                  <a:pt x="83" y="299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5" y="298"/>
                  <a:pt x="86" y="299"/>
                  <a:pt x="87" y="299"/>
                </a:cubicBezTo>
                <a:cubicBezTo>
                  <a:pt x="93" y="300"/>
                  <a:pt x="98" y="297"/>
                  <a:pt x="104" y="298"/>
                </a:cubicBezTo>
                <a:cubicBezTo>
                  <a:pt x="110" y="300"/>
                  <a:pt x="116" y="304"/>
                  <a:pt x="121" y="300"/>
                </a:cubicBezTo>
                <a:cubicBezTo>
                  <a:pt x="126" y="298"/>
                  <a:pt x="134" y="297"/>
                  <a:pt x="139" y="300"/>
                </a:cubicBezTo>
                <a:cubicBezTo>
                  <a:pt x="140" y="300"/>
                  <a:pt x="139" y="299"/>
                  <a:pt x="139" y="299"/>
                </a:cubicBezTo>
                <a:cubicBezTo>
                  <a:pt x="136" y="296"/>
                  <a:pt x="132" y="294"/>
                  <a:pt x="128" y="296"/>
                </a:cubicBezTo>
                <a:cubicBezTo>
                  <a:pt x="122" y="298"/>
                  <a:pt x="116" y="296"/>
                  <a:pt x="111" y="293"/>
                </a:cubicBezTo>
                <a:cubicBezTo>
                  <a:pt x="108" y="293"/>
                  <a:pt x="106" y="291"/>
                  <a:pt x="103" y="292"/>
                </a:cubicBezTo>
                <a:cubicBezTo>
                  <a:pt x="102" y="294"/>
                  <a:pt x="101" y="296"/>
                  <a:pt x="98" y="296"/>
                </a:cubicBezTo>
                <a:cubicBezTo>
                  <a:pt x="97" y="294"/>
                  <a:pt x="100" y="294"/>
                  <a:pt x="101" y="292"/>
                </a:cubicBezTo>
                <a:cubicBezTo>
                  <a:pt x="101" y="291"/>
                  <a:pt x="101" y="290"/>
                  <a:pt x="102" y="290"/>
                </a:cubicBezTo>
                <a:cubicBezTo>
                  <a:pt x="108" y="289"/>
                  <a:pt x="113" y="291"/>
                  <a:pt x="117" y="294"/>
                </a:cubicBezTo>
                <a:close/>
                <a:moveTo>
                  <a:pt x="74" y="295"/>
                </a:moveTo>
                <a:cubicBezTo>
                  <a:pt x="74" y="297"/>
                  <a:pt x="74" y="299"/>
                  <a:pt x="72" y="300"/>
                </a:cubicBezTo>
                <a:cubicBezTo>
                  <a:pt x="69" y="302"/>
                  <a:pt x="64" y="302"/>
                  <a:pt x="61" y="300"/>
                </a:cubicBezTo>
                <a:cubicBezTo>
                  <a:pt x="59" y="298"/>
                  <a:pt x="56" y="298"/>
                  <a:pt x="57" y="295"/>
                </a:cubicBezTo>
                <a:cubicBezTo>
                  <a:pt x="58" y="295"/>
                  <a:pt x="58" y="296"/>
                  <a:pt x="59" y="296"/>
                </a:cubicBezTo>
                <a:cubicBezTo>
                  <a:pt x="61" y="298"/>
                  <a:pt x="63" y="299"/>
                  <a:pt x="66" y="300"/>
                </a:cubicBezTo>
                <a:cubicBezTo>
                  <a:pt x="69" y="299"/>
                  <a:pt x="71" y="299"/>
                  <a:pt x="72" y="297"/>
                </a:cubicBezTo>
                <a:cubicBezTo>
                  <a:pt x="73" y="295"/>
                  <a:pt x="72" y="294"/>
                  <a:pt x="71" y="293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73" y="293"/>
                  <a:pt x="74" y="294"/>
                  <a:pt x="74" y="295"/>
                </a:cubicBezTo>
                <a:close/>
              </a:path>
            </a:pathLst>
          </a:custGeom>
          <a:solidFill>
            <a:srgbClr val="1E6086">
              <a:alpha val="1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2183" y="2068976"/>
            <a:ext cx="832918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829" name="图片 8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/>
        </p:blipFill>
        <p:spPr>
          <a:xfrm>
            <a:off x="4754942" y="926466"/>
            <a:ext cx="2548366" cy="254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88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/>
        </p:blipFill>
        <p:spPr>
          <a:xfrm>
            <a:off x="619724" y="-349189"/>
            <a:ext cx="4632575" cy="5370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91849" y="2195360"/>
            <a:ext cx="1846659" cy="1175903"/>
            <a:chOff x="2982398" y="2800876"/>
            <a:chExt cx="1846659" cy="1175903"/>
          </a:xfrm>
        </p:grpSpPr>
        <p:sp>
          <p:nvSpPr>
            <p:cNvPr id="6" name="矩形 5"/>
            <p:cNvSpPr/>
            <p:nvPr/>
          </p:nvSpPr>
          <p:spPr>
            <a:xfrm>
              <a:off x="2982398" y="2800876"/>
              <a:ext cx="1846659" cy="117590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展翅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无边无际的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圆满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振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直上九天吉祥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凡和美的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请随我而舞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74865" y="2800876"/>
              <a:ext cx="1349726" cy="1029611"/>
              <a:chOff x="3074865" y="2800876"/>
              <a:chExt cx="1349726" cy="1029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424591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54645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884700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14755" y="2800876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4810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074865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5535487" y="1272414"/>
            <a:ext cx="1557703" cy="2127294"/>
            <a:chOff x="3752025" y="1388758"/>
            <a:chExt cx="1557703" cy="2127294"/>
          </a:xfrm>
        </p:grpSpPr>
        <p:sp>
          <p:nvSpPr>
            <p:cNvPr id="4" name="矩形 3"/>
            <p:cNvSpPr/>
            <p:nvPr/>
          </p:nvSpPr>
          <p:spPr>
            <a:xfrm>
              <a:off x="4486696" y="2408056"/>
              <a:ext cx="70559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3752025" y="1388758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凤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429359" y="167161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舞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978883" y="22498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5936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3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90" y="-308345"/>
            <a:ext cx="6358549" cy="55718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36084" y="2108394"/>
            <a:ext cx="1569660" cy="1642901"/>
            <a:chOff x="2040225" y="1952823"/>
            <a:chExt cx="1569660" cy="1642901"/>
          </a:xfrm>
        </p:grpSpPr>
        <p:sp>
          <p:nvSpPr>
            <p:cNvPr id="9" name="矩形 8"/>
            <p:cNvSpPr/>
            <p:nvPr/>
          </p:nvSpPr>
          <p:spPr>
            <a:xfrm>
              <a:off x="2040225" y="1981294"/>
              <a:ext cx="1569660" cy="16144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有聲音   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血脈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深處沸腾昂揚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千年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風雨裡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緩擎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一輪新日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従東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方曻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起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的是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龍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77129" y="1952823"/>
              <a:ext cx="1407256" cy="1368000"/>
              <a:chOff x="2077129" y="1952823"/>
              <a:chExt cx="1407256" cy="1368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484385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202933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21482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40031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358580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7129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2166398" y="907808"/>
            <a:ext cx="1270350" cy="2611465"/>
            <a:chOff x="843784" y="854452"/>
            <a:chExt cx="1270350" cy="2611465"/>
          </a:xfrm>
        </p:grpSpPr>
        <p:sp>
          <p:nvSpPr>
            <p:cNvPr id="6" name="矩形 5"/>
            <p:cNvSpPr/>
            <p:nvPr/>
          </p:nvSpPr>
          <p:spPr>
            <a:xfrm>
              <a:off x="1236971" y="2542587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下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99881" y="854452"/>
              <a:ext cx="111120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43784" y="170906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351687" y="2107048"/>
              <a:ext cx="5782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0762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/>
        </p:blipFill>
        <p:spPr>
          <a:xfrm>
            <a:off x="5112075" y="0"/>
            <a:ext cx="4031925" cy="5037175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40" name="组合 39"/>
          <p:cNvGrpSpPr/>
          <p:nvPr/>
        </p:nvGrpSpPr>
        <p:grpSpPr>
          <a:xfrm>
            <a:off x="3029364" y="1823976"/>
            <a:ext cx="1846659" cy="1936366"/>
            <a:chOff x="3388960" y="1854799"/>
            <a:chExt cx="1846659" cy="1936366"/>
          </a:xfrm>
        </p:grpSpPr>
        <p:sp>
          <p:nvSpPr>
            <p:cNvPr id="29" name="矩形 28"/>
            <p:cNvSpPr/>
            <p:nvPr/>
          </p:nvSpPr>
          <p:spPr>
            <a:xfrm>
              <a:off x="3388960" y="1895895"/>
              <a:ext cx="184665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大壑长千里，深泉固九重。奋髯云乍起，矫首浪还冲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荀氏传高誉，庄生冀绝踪。仍知流泪在，何幸此相逢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612069" y="1229689"/>
            <a:ext cx="553998" cy="2377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年终汇报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演示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】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481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 descr="C:\Documents and Settings\Administrator\桌面\东湖3挡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94" y="3678820"/>
            <a:ext cx="304839" cy="30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385495" y="12099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 rot="5217582">
            <a:off x="2388463" y="22487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311643" flipH="1">
            <a:off x="4839280" y="25381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40589" y="1412298"/>
            <a:ext cx="1292662" cy="1038838"/>
            <a:chOff x="6025459" y="3174250"/>
            <a:chExt cx="1292662" cy="1038838"/>
          </a:xfrm>
        </p:grpSpPr>
        <p:sp>
          <p:nvSpPr>
            <p:cNvPr id="85" name="矩形 84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601803" y="3051545"/>
            <a:ext cx="1292662" cy="1038838"/>
            <a:chOff x="6025459" y="3174250"/>
            <a:chExt cx="1292662" cy="1038838"/>
          </a:xfrm>
        </p:grpSpPr>
        <p:sp>
          <p:nvSpPr>
            <p:cNvPr id="92" name="矩形 91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壑长千里，深泉固九重。奋髯云乍起，矫首浪还冲。 </a:t>
              </a: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2604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45" y="3223130"/>
            <a:ext cx="3595955" cy="1920370"/>
          </a:xfrm>
          <a:prstGeom prst="rect">
            <a:avLst/>
          </a:prstGeom>
        </p:spPr>
      </p:pic>
      <p:pic>
        <p:nvPicPr>
          <p:cNvPr id="7" name="Picture 2" descr="C:\Documents and Settings\Administrator\桌面\Nipi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516177" y="3640472"/>
            <a:ext cx="446036" cy="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1700791" y="1310973"/>
            <a:ext cx="6457791" cy="2574083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515">
            <a:off x="1454553" y="1169450"/>
            <a:ext cx="1447333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58" y="409842"/>
            <a:ext cx="925121" cy="151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039392" y="1925061"/>
            <a:ext cx="3508653" cy="972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有美为鳞族，潜蟠得所从。标奇初韫宝，表智即称龙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大壑长千里，深泉固九重。奋髯云乍起，矫首浪还冲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荀氏传高誉，庄生冀绝踪。仍知流泪在，何幸此相逢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  </a:t>
            </a:r>
            <a:endParaRPr lang="zh-CN" altLang="en-US" sz="1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058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3721" y="1408930"/>
            <a:ext cx="3461215" cy="3335273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619071" y="2360984"/>
            <a:ext cx="961872" cy="940337"/>
            <a:chOff x="2898904" y="638212"/>
            <a:chExt cx="1081361" cy="105715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33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250563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16852" y="3407376"/>
            <a:ext cx="738664" cy="1027846"/>
            <a:chOff x="3381839" y="2951618"/>
            <a:chExt cx="738664" cy="1027846"/>
          </a:xfrm>
        </p:grpSpPr>
        <p:sp>
          <p:nvSpPr>
            <p:cNvPr id="24" name="矩形 2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76667" y="1596519"/>
            <a:ext cx="961872" cy="940337"/>
            <a:chOff x="2898904" y="638212"/>
            <a:chExt cx="1081361" cy="1057151"/>
          </a:xfrm>
        </p:grpSpPr>
        <p:grpSp>
          <p:nvGrpSpPr>
            <p:cNvPr id="57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33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8" name="矩形 57"/>
            <p:cNvSpPr/>
            <p:nvPr/>
          </p:nvSpPr>
          <p:spPr>
            <a:xfrm>
              <a:off x="3226825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贰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4448" y="2642911"/>
            <a:ext cx="738664" cy="1027846"/>
            <a:chOff x="3381839" y="2951618"/>
            <a:chExt cx="738664" cy="1027846"/>
          </a:xfrm>
        </p:grpSpPr>
        <p:sp>
          <p:nvSpPr>
            <p:cNvPr id="53" name="矩形 52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667601" y="1108492"/>
            <a:ext cx="961872" cy="940337"/>
            <a:chOff x="2898904" y="638212"/>
            <a:chExt cx="1081361" cy="105715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33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矩形 68"/>
            <p:cNvSpPr/>
            <p:nvPr/>
          </p:nvSpPr>
          <p:spPr>
            <a:xfrm>
              <a:off x="3232037" y="1008687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叁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65382" y="2154884"/>
            <a:ext cx="738664" cy="1027846"/>
            <a:chOff x="3381839" y="2951618"/>
            <a:chExt cx="738664" cy="1027846"/>
          </a:xfrm>
        </p:grpSpPr>
        <p:sp>
          <p:nvSpPr>
            <p:cNvPr id="64" name="矩形 6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8645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765425" y="19536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433990" y="2622574"/>
            <a:ext cx="1433630" cy="1363458"/>
            <a:chOff x="1675432" y="2763748"/>
            <a:chExt cx="1433630" cy="1363458"/>
          </a:xfrm>
        </p:grpSpPr>
        <p:sp>
          <p:nvSpPr>
            <p:cNvPr id="7" name="矩形 6"/>
            <p:cNvSpPr/>
            <p:nvPr/>
          </p:nvSpPr>
          <p:spPr>
            <a:xfrm>
              <a:off x="1675432" y="276374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11864" y="309936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2281062" y="297157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2684" y="2622574"/>
            <a:ext cx="1433630" cy="1363458"/>
            <a:chOff x="4032431" y="2779588"/>
            <a:chExt cx="1433630" cy="1363458"/>
          </a:xfrm>
        </p:grpSpPr>
        <p:sp>
          <p:nvSpPr>
            <p:cNvPr id="24" name="矩形 23"/>
            <p:cNvSpPr/>
            <p:nvPr/>
          </p:nvSpPr>
          <p:spPr>
            <a:xfrm>
              <a:off x="4032431" y="277958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068863" y="311520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638061" y="298741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51378" y="2622574"/>
            <a:ext cx="1433630" cy="1363458"/>
            <a:chOff x="6297614" y="2789003"/>
            <a:chExt cx="1433630" cy="1363458"/>
          </a:xfrm>
        </p:grpSpPr>
        <p:sp>
          <p:nvSpPr>
            <p:cNvPr id="28" name="矩形 27"/>
            <p:cNvSpPr/>
            <p:nvPr/>
          </p:nvSpPr>
          <p:spPr>
            <a:xfrm>
              <a:off x="6297614" y="2789003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334046" y="3124615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6903244" y="2996829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879107" y="1465687"/>
            <a:ext cx="1609153" cy="1512000"/>
            <a:chOff x="6441700" y="1694260"/>
            <a:chExt cx="1969350" cy="1850452"/>
          </a:xfrm>
        </p:grpSpPr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475086" y="1465687"/>
            <a:ext cx="1609151" cy="1512000"/>
            <a:chOff x="1207913" y="1694260"/>
            <a:chExt cx="1969350" cy="1850452"/>
          </a:xfrm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283130" y="1465687"/>
            <a:ext cx="1609151" cy="1512000"/>
            <a:chOff x="3824806" y="1694260"/>
            <a:chExt cx="1969350" cy="1850452"/>
          </a:xfrm>
        </p:grpSpPr>
        <p:sp>
          <p:nvSpPr>
            <p:cNvPr id="2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" name="图片 2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282" y="274176"/>
            <a:ext cx="6458708" cy="117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8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438</TotalTime>
  <Words>512</Words>
  <Application>Microsoft Office PowerPoint</Application>
  <PresentationFormat>全屏显示(16:9)</PresentationFormat>
  <Paragraphs>53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Adobe 楷体 Std R</vt:lpstr>
      <vt:lpstr>方正北魏楷书简体</vt:lpstr>
      <vt:lpstr>宋体</vt:lpstr>
      <vt:lpstr>叶根友行书繁</vt:lpstr>
      <vt:lpstr>Arial</vt:lpstr>
      <vt:lpstr>Calibri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56</cp:revision>
  <dcterms:created xsi:type="dcterms:W3CDTF">2015-12-24T13:49:04Z</dcterms:created>
  <dcterms:modified xsi:type="dcterms:W3CDTF">2016-11-07T15:31:43Z</dcterms:modified>
  <cp:category>锐旗设计；https://9ppt.taobao.com</cp:category>
</cp:coreProperties>
</file>