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4" r:id="rId2"/>
  </p:sldMasterIdLst>
  <p:notesMasterIdLst>
    <p:notesMasterId r:id="rId62"/>
  </p:notesMasterIdLst>
  <p:sldIdLst>
    <p:sldId id="261" r:id="rId3"/>
    <p:sldId id="318" r:id="rId4"/>
    <p:sldId id="317" r:id="rId5"/>
    <p:sldId id="319" r:id="rId6"/>
    <p:sldId id="320" r:id="rId7"/>
    <p:sldId id="321" r:id="rId8"/>
    <p:sldId id="322" r:id="rId9"/>
    <p:sldId id="323" r:id="rId10"/>
    <p:sldId id="269" r:id="rId11"/>
    <p:sldId id="280" r:id="rId12"/>
    <p:sldId id="327" r:id="rId13"/>
    <p:sldId id="276" r:id="rId14"/>
    <p:sldId id="278" r:id="rId15"/>
    <p:sldId id="279" r:id="rId16"/>
    <p:sldId id="281" r:id="rId17"/>
    <p:sldId id="277" r:id="rId18"/>
    <p:sldId id="282" r:id="rId19"/>
    <p:sldId id="283" r:id="rId20"/>
    <p:sldId id="284" r:id="rId21"/>
    <p:sldId id="286" r:id="rId22"/>
    <p:sldId id="287" r:id="rId23"/>
    <p:sldId id="289" r:id="rId24"/>
    <p:sldId id="288" r:id="rId25"/>
    <p:sldId id="297" r:id="rId26"/>
    <p:sldId id="303" r:id="rId27"/>
    <p:sldId id="332" r:id="rId28"/>
    <p:sldId id="263" r:id="rId29"/>
    <p:sldId id="290" r:id="rId30"/>
    <p:sldId id="298" r:id="rId31"/>
    <p:sldId id="299" r:id="rId32"/>
    <p:sldId id="300" r:id="rId33"/>
    <p:sldId id="305" r:id="rId34"/>
    <p:sldId id="328" r:id="rId35"/>
    <p:sldId id="291" r:id="rId36"/>
    <p:sldId id="292" r:id="rId37"/>
    <p:sldId id="333" r:id="rId38"/>
    <p:sldId id="294" r:id="rId39"/>
    <p:sldId id="331" r:id="rId40"/>
    <p:sldId id="293" r:id="rId41"/>
    <p:sldId id="330" r:id="rId42"/>
    <p:sldId id="295" r:id="rId43"/>
    <p:sldId id="302" r:id="rId44"/>
    <p:sldId id="306" r:id="rId45"/>
    <p:sldId id="301" r:id="rId46"/>
    <p:sldId id="308" r:id="rId47"/>
    <p:sldId id="307" r:id="rId48"/>
    <p:sldId id="310" r:id="rId49"/>
    <p:sldId id="312" r:id="rId50"/>
    <p:sldId id="313" r:id="rId51"/>
    <p:sldId id="311" r:id="rId52"/>
    <p:sldId id="315" r:id="rId53"/>
    <p:sldId id="329" r:id="rId54"/>
    <p:sldId id="316" r:id="rId55"/>
    <p:sldId id="324" r:id="rId56"/>
    <p:sldId id="325" r:id="rId57"/>
    <p:sldId id="326" r:id="rId58"/>
    <p:sldId id="271" r:id="rId59"/>
    <p:sldId id="1723" r:id="rId60"/>
    <p:sldId id="1728" r:id="rId61"/>
  </p:sldIdLst>
  <p:sldSz cx="12192000" cy="6858000"/>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id="{D271C0DD-167A-481D-98D0-8B4412F2B528}">
          <p14:sldIdLst>
            <p14:sldId id="261"/>
          </p14:sldIdLst>
        </p14:section>
        <p14:section name="目录" id="{2350C0AF-424D-4100-8727-82966FA113BF}">
          <p14:sldIdLst>
            <p14:sldId id="318"/>
          </p14:sldIdLst>
        </p14:section>
        <p14:section name="转场" id="{7FE1456C-6068-4D15-81CB-D72C3D444ECB}">
          <p14:sldIdLst>
            <p14:sldId id="317"/>
            <p14:sldId id="319"/>
            <p14:sldId id="320"/>
            <p14:sldId id="321"/>
            <p14:sldId id="322"/>
            <p14:sldId id="323"/>
          </p14:sldIdLst>
        </p14:section>
        <p14:section name="结尾" id="{665A301B-8C45-4570-80CB-9701674E27F8}">
          <p14:sldIdLst>
            <p14:sldId id="269"/>
          </p14:sldIdLst>
        </p14:section>
        <p14:section name="文字型" id="{DE1304A6-3899-4E32-9ABF-E163E6051D51}">
          <p14:sldIdLst>
            <p14:sldId id="280"/>
            <p14:sldId id="327"/>
            <p14:sldId id="276"/>
            <p14:sldId id="278"/>
            <p14:sldId id="279"/>
            <p14:sldId id="281"/>
            <p14:sldId id="277"/>
            <p14:sldId id="282"/>
            <p14:sldId id="283"/>
            <p14:sldId id="284"/>
            <p14:sldId id="286"/>
            <p14:sldId id="287"/>
            <p14:sldId id="289"/>
            <p14:sldId id="288"/>
            <p14:sldId id="297"/>
            <p14:sldId id="303"/>
          </p14:sldIdLst>
        </p14:section>
        <p14:section name="图文型" id="{CD0353C4-3DC8-45E8-AC40-8DA58F664272}">
          <p14:sldIdLst>
            <p14:sldId id="332"/>
            <p14:sldId id="263"/>
            <p14:sldId id="290"/>
            <p14:sldId id="298"/>
            <p14:sldId id="299"/>
            <p14:sldId id="300"/>
            <p14:sldId id="305"/>
            <p14:sldId id="328"/>
          </p14:sldIdLst>
        </p14:section>
        <p14:section name="图表型" id="{4DBB7CA9-7980-4D79-A6C8-F6578324D8E7}">
          <p14:sldIdLst>
            <p14:sldId id="291"/>
            <p14:sldId id="292"/>
            <p14:sldId id="333"/>
            <p14:sldId id="294"/>
            <p14:sldId id="331"/>
            <p14:sldId id="293"/>
            <p14:sldId id="330"/>
            <p14:sldId id="295"/>
            <p14:sldId id="302"/>
          </p14:sldIdLst>
        </p14:section>
        <p14:section name="人物介绍" id="{ED0E0566-D60C-4565-81AA-15075C9716C6}">
          <p14:sldIdLst>
            <p14:sldId id="306"/>
            <p14:sldId id="301"/>
            <p14:sldId id="308"/>
            <p14:sldId id="307"/>
          </p14:sldIdLst>
        </p14:section>
        <p14:section name="附录" id="{33B8D487-5208-4019-BEC4-7E13FCD682B1}">
          <p14:sldIdLst>
            <p14:sldId id="310"/>
            <p14:sldId id="312"/>
            <p14:sldId id="313"/>
            <p14:sldId id="311"/>
            <p14:sldId id="315"/>
            <p14:sldId id="329"/>
            <p14:sldId id="316"/>
            <p14:sldId id="324"/>
            <p14:sldId id="325"/>
            <p14:sldId id="326"/>
            <p14:sldId id="271"/>
            <p14:sldId id="1723"/>
            <p14:sldId id="172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50" autoAdjust="0"/>
    <p:restoredTop sz="94660"/>
  </p:normalViewPr>
  <p:slideViewPr>
    <p:cSldViewPr snapToGrid="0" showGuides="1">
      <p:cViewPr>
        <p:scale>
          <a:sx n="66" d="100"/>
          <a:sy n="66" d="100"/>
        </p:scale>
        <p:origin x="1518" y="804"/>
      </p:cViewPr>
      <p:guideLst/>
    </p:cSldViewPr>
  </p:slideViewPr>
  <p:notesTextViewPr>
    <p:cViewPr>
      <p:scale>
        <a:sx n="75" d="100"/>
        <a:sy n="75" d="100"/>
      </p:scale>
      <p:origin x="0" y="0"/>
    </p:cViewPr>
  </p:notesTextViewPr>
  <p:sorterViewPr>
    <p:cViewPr varScale="1">
      <p:scale>
        <a:sx n="1" d="1"/>
        <a:sy n="1" d="1"/>
      </p:scale>
      <p:origin x="0" y="-838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Sheet1!$B$1</c:f>
              <c:strCache>
                <c:ptCount val="1"/>
                <c:pt idx="0">
                  <c:v>系列 1</c:v>
                </c:pt>
              </c:strCache>
            </c:strRef>
          </c:tx>
          <c:spPr>
            <a:solidFill>
              <a:schemeClr val="accent1">
                <a:tint val="65000"/>
              </a:schemeClr>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92FB-489B-A648-23568E2024C0}"/>
            </c:ext>
          </c:extLst>
        </c:ser>
        <c:ser>
          <c:idx val="1"/>
          <c:order val="1"/>
          <c:tx>
            <c:strRef>
              <c:f>Sheet1!$C$1</c:f>
              <c:strCache>
                <c:ptCount val="1"/>
                <c:pt idx="0">
                  <c:v>系列 2</c:v>
                </c:pt>
              </c:strCache>
            </c:strRef>
          </c:tx>
          <c:spPr>
            <a:solidFill>
              <a:schemeClr val="accent3"/>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92FB-489B-A648-23568E2024C0}"/>
            </c:ext>
          </c:extLst>
        </c:ser>
        <c:ser>
          <c:idx val="2"/>
          <c:order val="2"/>
          <c:tx>
            <c:strRef>
              <c:f>Sheet1!$D$1</c:f>
              <c:strCache>
                <c:ptCount val="1"/>
                <c:pt idx="0">
                  <c:v>系列 3</c:v>
                </c:pt>
              </c:strCache>
            </c:strRef>
          </c:tx>
          <c:spPr>
            <a:solidFill>
              <a:schemeClr val="accent1">
                <a:shade val="65000"/>
              </a:schemeClr>
            </a:solidFill>
            <a:ln>
              <a:noFill/>
            </a:ln>
            <a:effectLst/>
          </c:spPr>
          <c:invertIfNegative val="0"/>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3-92FB-489B-A648-23568E2024C0}"/>
            </c:ext>
          </c:extLst>
        </c:ser>
        <c:dLbls>
          <c:showLegendKey val="0"/>
          <c:showVal val="0"/>
          <c:showCatName val="0"/>
          <c:showSerName val="0"/>
          <c:showPercent val="0"/>
          <c:showBubbleSize val="0"/>
        </c:dLbls>
        <c:gapWidth val="182"/>
        <c:axId val="972855007"/>
        <c:axId val="1295653807"/>
      </c:barChart>
      <c:catAx>
        <c:axId val="972855007"/>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295653807"/>
        <c:crosses val="autoZero"/>
        <c:auto val="1"/>
        <c:lblAlgn val="ctr"/>
        <c:lblOffset val="100"/>
        <c:noMultiLvlLbl val="0"/>
      </c:catAx>
      <c:valAx>
        <c:axId val="129565380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72855007"/>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pieChart>
        <c:varyColors val="1"/>
        <c:ser>
          <c:idx val="0"/>
          <c:order val="0"/>
          <c:tx>
            <c:strRef>
              <c:f>Sheet1!$B$1</c:f>
              <c:strCache>
                <c:ptCount val="1"/>
                <c:pt idx="0">
                  <c:v>系列 1</c:v>
                </c:pt>
              </c:strCache>
            </c:strRef>
          </c:tx>
          <c:dPt>
            <c:idx val="0"/>
            <c:bubble3D val="0"/>
            <c:spPr>
              <a:solidFill>
                <a:schemeClr val="accent1">
                  <a:tint val="58000"/>
                </a:schemeClr>
              </a:solidFill>
              <a:ln>
                <a:noFill/>
              </a:ln>
              <a:effectLst/>
            </c:spPr>
            <c:extLst>
              <c:ext xmlns:c16="http://schemas.microsoft.com/office/drawing/2014/chart" uri="{C3380CC4-5D6E-409C-BE32-E72D297353CC}">
                <c16:uniqueId val="{00000001-6484-4DCF-86C1-B0E254FD8025}"/>
              </c:ext>
            </c:extLst>
          </c:dPt>
          <c:dPt>
            <c:idx val="1"/>
            <c:bubble3D val="0"/>
            <c:spPr>
              <a:solidFill>
                <a:schemeClr val="accent1">
                  <a:tint val="86000"/>
                </a:schemeClr>
              </a:solidFill>
              <a:ln>
                <a:noFill/>
              </a:ln>
              <a:effectLst/>
            </c:spPr>
            <c:extLst>
              <c:ext xmlns:c16="http://schemas.microsoft.com/office/drawing/2014/chart" uri="{C3380CC4-5D6E-409C-BE32-E72D297353CC}">
                <c16:uniqueId val="{00000003-6484-4DCF-86C1-B0E254FD8025}"/>
              </c:ext>
            </c:extLst>
          </c:dPt>
          <c:dPt>
            <c:idx val="2"/>
            <c:bubble3D val="0"/>
            <c:spPr>
              <a:solidFill>
                <a:schemeClr val="accent1">
                  <a:shade val="86000"/>
                </a:schemeClr>
              </a:solidFill>
              <a:ln>
                <a:noFill/>
              </a:ln>
              <a:effectLst/>
            </c:spPr>
            <c:extLst>
              <c:ext xmlns:c16="http://schemas.microsoft.com/office/drawing/2014/chart" uri="{C3380CC4-5D6E-409C-BE32-E72D297353CC}">
                <c16:uniqueId val="{00000000-81EB-4937-9031-3507A7C08D1B}"/>
              </c:ext>
            </c:extLst>
          </c:dPt>
          <c:dPt>
            <c:idx val="3"/>
            <c:bubble3D val="0"/>
            <c:spPr>
              <a:solidFill>
                <a:schemeClr val="accent1">
                  <a:shade val="58000"/>
                </a:schemeClr>
              </a:solidFill>
              <a:ln>
                <a:noFill/>
              </a:ln>
              <a:effectLst/>
            </c:spPr>
            <c:extLst>
              <c:ext xmlns:c16="http://schemas.microsoft.com/office/drawing/2014/chart" uri="{C3380CC4-5D6E-409C-BE32-E72D297353CC}">
                <c16:uniqueId val="{00000007-6484-4DCF-86C1-B0E254FD8025}"/>
              </c:ext>
            </c:extLst>
          </c:dPt>
          <c:dLbls>
            <c:spPr>
              <a:noFill/>
              <a:ln>
                <a:noFill/>
              </a:ln>
              <a:effectLst/>
            </c:spPr>
            <c:txPr>
              <a:bodyPr rot="0" spcFirstLastPara="1" vertOverflow="clip" horzOverflow="clip" vert="horz" wrap="square" lIns="36576" tIns="18288" rIns="36576" bIns="18288" anchor="ctr" anchorCtr="1">
                <a:spAutoFit/>
              </a:bodyPr>
              <a:lstStyle/>
              <a:p>
                <a:pPr>
                  <a:defRPr sz="1800" b="0" i="0" u="none" strike="noStrike" kern="1200" baseline="0">
                    <a:solidFill>
                      <a:schemeClr val="bg1"/>
                    </a:solidFill>
                    <a:latin typeface="+mn-lt"/>
                    <a:ea typeface="+mn-ea"/>
                    <a:cs typeface="+mn-cs"/>
                  </a:defRPr>
                </a:pPr>
                <a:endParaRPr lang="en-US"/>
              </a:p>
            </c:txPr>
            <c:dLblPos val="bestFit"/>
            <c:showLegendKey val="0"/>
            <c:showVal val="0"/>
            <c:showCatName val="0"/>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2FB-489B-A648-23568E2024C0}"/>
            </c:ext>
          </c:extLst>
        </c:ser>
        <c:ser>
          <c:idx val="1"/>
          <c:order val="1"/>
          <c:tx>
            <c:strRef>
              <c:f>Sheet1!$C$1</c:f>
              <c:strCache>
                <c:ptCount val="1"/>
                <c:pt idx="0">
                  <c:v>系列 2</c:v>
                </c:pt>
              </c:strCache>
            </c:strRef>
          </c:tx>
          <c:spPr>
            <a:solidFill>
              <a:schemeClr val="accent3"/>
            </a:solidFill>
          </c:spPr>
          <c:dPt>
            <c:idx val="0"/>
            <c:bubble3D val="0"/>
            <c:spPr>
              <a:solidFill>
                <a:schemeClr val="accent3"/>
              </a:solidFill>
              <a:ln>
                <a:noFill/>
              </a:ln>
              <a:effectLst/>
            </c:spPr>
            <c:extLst>
              <c:ext xmlns:c16="http://schemas.microsoft.com/office/drawing/2014/chart" uri="{C3380CC4-5D6E-409C-BE32-E72D297353CC}">
                <c16:uniqueId val="{00000009-6484-4DCF-86C1-B0E254FD8025}"/>
              </c:ext>
            </c:extLst>
          </c:dPt>
          <c:dPt>
            <c:idx val="1"/>
            <c:bubble3D val="0"/>
            <c:spPr>
              <a:solidFill>
                <a:schemeClr val="accent3"/>
              </a:solidFill>
              <a:ln>
                <a:noFill/>
              </a:ln>
              <a:effectLst/>
            </c:spPr>
            <c:extLst>
              <c:ext xmlns:c16="http://schemas.microsoft.com/office/drawing/2014/chart" uri="{C3380CC4-5D6E-409C-BE32-E72D297353CC}">
                <c16:uniqueId val="{0000000B-6484-4DCF-86C1-B0E254FD8025}"/>
              </c:ext>
            </c:extLst>
          </c:dPt>
          <c:dPt>
            <c:idx val="2"/>
            <c:bubble3D val="0"/>
            <c:spPr>
              <a:solidFill>
                <a:schemeClr val="accent3"/>
              </a:solidFill>
              <a:ln>
                <a:noFill/>
              </a:ln>
              <a:effectLst/>
            </c:spPr>
            <c:extLst>
              <c:ext xmlns:c16="http://schemas.microsoft.com/office/drawing/2014/chart" uri="{C3380CC4-5D6E-409C-BE32-E72D297353CC}">
                <c16:uniqueId val="{0000000D-6484-4DCF-86C1-B0E254FD8025}"/>
              </c:ext>
            </c:extLst>
          </c:dPt>
          <c:dPt>
            <c:idx val="3"/>
            <c:bubble3D val="0"/>
            <c:spPr>
              <a:solidFill>
                <a:schemeClr val="accent3"/>
              </a:solidFill>
              <a:ln>
                <a:noFill/>
              </a:ln>
              <a:effectLst/>
            </c:spPr>
            <c:extLst>
              <c:ext xmlns:c16="http://schemas.microsoft.com/office/drawing/2014/chart" uri="{C3380CC4-5D6E-409C-BE32-E72D297353CC}">
                <c16:uniqueId val="{0000000F-6484-4DCF-86C1-B0E254FD8025}"/>
              </c:ext>
            </c:extLst>
          </c:dPt>
          <c:dLbls>
            <c:spPr>
              <a:solidFill>
                <a:prstClr val="white"/>
              </a:solidFill>
              <a:ln>
                <a:solidFill>
                  <a:prstClr val="black">
                    <a:lumMod val="25000"/>
                    <a:lumOff val="75000"/>
                  </a:prstClr>
                </a:solidFill>
              </a:ln>
              <a:effectLst/>
            </c:spPr>
            <c:txPr>
              <a:bodyPr rot="0" spcFirstLastPara="1" vertOverflow="clip" horzOverflow="clip" vert="horz" wrap="square" lIns="36576" tIns="18288" rIns="36576" bIns="18288" anchor="ctr" anchorCtr="1">
                <a:spAutoFit/>
              </a:bodyPr>
              <a:lstStyle/>
              <a:p>
                <a:pPr>
                  <a:defRPr sz="1400" b="0" i="0" u="none" strike="noStrike" kern="1200" baseline="0">
                    <a:solidFill>
                      <a:schemeClr val="dk1">
                        <a:lumMod val="65000"/>
                        <a:lumOff val="35000"/>
                      </a:schemeClr>
                    </a:solidFill>
                    <a:latin typeface="+mn-lt"/>
                    <a:ea typeface="+mn-ea"/>
                    <a:cs typeface="+mn-cs"/>
                  </a:defRPr>
                </a:pPr>
                <a:endParaRPr lang="en-US"/>
              </a:p>
            </c:txPr>
            <c:dLblPos val="bestFit"/>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2FB-489B-A648-23568E2024C0}"/>
            </c:ext>
          </c:extLst>
        </c:ser>
        <c:ser>
          <c:idx val="2"/>
          <c:order val="2"/>
          <c:tx>
            <c:strRef>
              <c:f>Sheet1!$D$1</c:f>
              <c:strCache>
                <c:ptCount val="1"/>
                <c:pt idx="0">
                  <c:v>系列 3</c:v>
                </c:pt>
              </c:strCache>
            </c:strRef>
          </c:tx>
          <c:dPt>
            <c:idx val="0"/>
            <c:bubble3D val="0"/>
            <c:spPr>
              <a:solidFill>
                <a:schemeClr val="accent1">
                  <a:tint val="58000"/>
                </a:schemeClr>
              </a:solidFill>
              <a:ln>
                <a:noFill/>
              </a:ln>
              <a:effectLst/>
            </c:spPr>
            <c:extLst>
              <c:ext xmlns:c16="http://schemas.microsoft.com/office/drawing/2014/chart" uri="{C3380CC4-5D6E-409C-BE32-E72D297353CC}">
                <c16:uniqueId val="{00000011-6484-4DCF-86C1-B0E254FD8025}"/>
              </c:ext>
            </c:extLst>
          </c:dPt>
          <c:dPt>
            <c:idx val="1"/>
            <c:bubble3D val="0"/>
            <c:spPr>
              <a:solidFill>
                <a:schemeClr val="accent1">
                  <a:tint val="86000"/>
                </a:schemeClr>
              </a:solidFill>
              <a:ln>
                <a:noFill/>
              </a:ln>
              <a:effectLst/>
            </c:spPr>
            <c:extLst>
              <c:ext xmlns:c16="http://schemas.microsoft.com/office/drawing/2014/chart" uri="{C3380CC4-5D6E-409C-BE32-E72D297353CC}">
                <c16:uniqueId val="{00000013-6484-4DCF-86C1-B0E254FD8025}"/>
              </c:ext>
            </c:extLst>
          </c:dPt>
          <c:dPt>
            <c:idx val="2"/>
            <c:bubble3D val="0"/>
            <c:spPr>
              <a:solidFill>
                <a:schemeClr val="accent1">
                  <a:shade val="86000"/>
                </a:schemeClr>
              </a:solidFill>
              <a:ln>
                <a:noFill/>
              </a:ln>
              <a:effectLst/>
            </c:spPr>
            <c:extLst>
              <c:ext xmlns:c16="http://schemas.microsoft.com/office/drawing/2014/chart" uri="{C3380CC4-5D6E-409C-BE32-E72D297353CC}">
                <c16:uniqueId val="{00000015-6484-4DCF-86C1-B0E254FD8025}"/>
              </c:ext>
            </c:extLst>
          </c:dPt>
          <c:dPt>
            <c:idx val="3"/>
            <c:bubble3D val="0"/>
            <c:spPr>
              <a:solidFill>
                <a:schemeClr val="accent1">
                  <a:shade val="58000"/>
                </a:schemeClr>
              </a:solidFill>
              <a:ln>
                <a:noFill/>
              </a:ln>
              <a:effectLst/>
            </c:spPr>
            <c:extLst>
              <c:ext xmlns:c16="http://schemas.microsoft.com/office/drawing/2014/chart" uri="{C3380CC4-5D6E-409C-BE32-E72D297353CC}">
                <c16:uniqueId val="{00000017-6484-4DCF-86C1-B0E254FD8025}"/>
              </c:ext>
            </c:extLst>
          </c:dPt>
          <c:dLbls>
            <c:spPr>
              <a:solidFill>
                <a:prstClr val="white"/>
              </a:solidFill>
              <a:ln>
                <a:solidFill>
                  <a:prstClr val="black">
                    <a:lumMod val="25000"/>
                    <a:lumOff val="75000"/>
                  </a:prstClr>
                </a:solidFill>
              </a:ln>
              <a:effectLst/>
            </c:spPr>
            <c:txPr>
              <a:bodyPr rot="0" spcFirstLastPara="1" vertOverflow="clip" horzOverflow="clip" vert="horz" wrap="square" lIns="36576" tIns="18288" rIns="36576" bIns="18288" anchor="ctr" anchorCtr="1">
                <a:spAutoFit/>
              </a:bodyPr>
              <a:lstStyle/>
              <a:p>
                <a:pPr>
                  <a:defRPr sz="1400" b="0" i="0" u="none" strike="noStrike" kern="1200" baseline="0">
                    <a:solidFill>
                      <a:schemeClr val="dk1">
                        <a:lumMod val="65000"/>
                        <a:lumOff val="35000"/>
                      </a:schemeClr>
                    </a:solidFill>
                    <a:latin typeface="+mn-lt"/>
                    <a:ea typeface="+mn-ea"/>
                    <a:cs typeface="+mn-cs"/>
                  </a:defRPr>
                </a:pPr>
                <a:endParaRPr lang="en-US"/>
              </a:p>
            </c:txPr>
            <c:dLblPos val="bestFit"/>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3-92FB-489B-A648-23568E2024C0}"/>
            </c:ext>
          </c:extLst>
        </c:ser>
        <c:dLbls>
          <c:dLblPos val="bestFit"/>
          <c:showLegendKey val="0"/>
          <c:showVal val="0"/>
          <c:showCatName val="0"/>
          <c:showSerName val="0"/>
          <c:showPercent val="0"/>
          <c:showBubbleSize val="0"/>
          <c:showLeaderLines val="0"/>
        </c:dLbls>
        <c:firstSliceAng val="7"/>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strRef>
              <c:f>Sheet1!$A$2:$A$8</c:f>
              <c:strCache>
                <c:ptCount val="7"/>
                <c:pt idx="0">
                  <c:v>类别 1</c:v>
                </c:pt>
                <c:pt idx="1">
                  <c:v>类别 2</c:v>
                </c:pt>
                <c:pt idx="2">
                  <c:v>类别 3</c:v>
                </c:pt>
                <c:pt idx="3">
                  <c:v>类别 4</c:v>
                </c:pt>
                <c:pt idx="4">
                  <c:v>类别 5</c:v>
                </c:pt>
                <c:pt idx="5">
                  <c:v>类别 6</c:v>
                </c:pt>
                <c:pt idx="6">
                  <c:v>类别 7</c:v>
                </c:pt>
              </c:strCache>
            </c:strRef>
          </c:xVal>
          <c:yVal>
            <c:numRef>
              <c:f>Sheet1!$B$2:$B$8</c:f>
              <c:numCache>
                <c:formatCode>General</c:formatCode>
                <c:ptCount val="7"/>
                <c:pt idx="0">
                  <c:v>4.3</c:v>
                </c:pt>
                <c:pt idx="1">
                  <c:v>2.5</c:v>
                </c:pt>
                <c:pt idx="2">
                  <c:v>3.5</c:v>
                </c:pt>
                <c:pt idx="3">
                  <c:v>4.5</c:v>
                </c:pt>
                <c:pt idx="4">
                  <c:v>3.8</c:v>
                </c:pt>
                <c:pt idx="5">
                  <c:v>4.5</c:v>
                </c:pt>
                <c:pt idx="6">
                  <c:v>2.1</c:v>
                </c:pt>
              </c:numCache>
            </c:numRef>
          </c:yVal>
          <c:smooth val="1"/>
          <c:extLst>
            <c:ext xmlns:c16="http://schemas.microsoft.com/office/drawing/2014/chart" uri="{C3380CC4-5D6E-409C-BE32-E72D297353CC}">
              <c16:uniqueId val="{00000000-92FB-489B-A648-23568E2024C0}"/>
            </c:ext>
          </c:extLst>
        </c:ser>
        <c:ser>
          <c:idx val="1"/>
          <c:order val="1"/>
          <c:tx>
            <c:strRef>
              <c:f>Sheet1!$C$1</c:f>
              <c:strCache>
                <c:ptCount val="1"/>
                <c:pt idx="0">
                  <c:v>系列 2</c:v>
                </c:pt>
              </c:strCache>
            </c:strRef>
          </c:tx>
          <c:spPr>
            <a:ln w="28575" cap="rnd">
              <a:solidFill>
                <a:schemeClr val="bg2">
                  <a:lumMod val="75000"/>
                </a:schemeClr>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strRef>
              <c:f>Sheet1!$A$2:$A$8</c:f>
              <c:strCache>
                <c:ptCount val="7"/>
                <c:pt idx="0">
                  <c:v>类别 1</c:v>
                </c:pt>
                <c:pt idx="1">
                  <c:v>类别 2</c:v>
                </c:pt>
                <c:pt idx="2">
                  <c:v>类别 3</c:v>
                </c:pt>
                <c:pt idx="3">
                  <c:v>类别 4</c:v>
                </c:pt>
                <c:pt idx="4">
                  <c:v>类别 5</c:v>
                </c:pt>
                <c:pt idx="5">
                  <c:v>类别 6</c:v>
                </c:pt>
                <c:pt idx="6">
                  <c:v>类别 7</c:v>
                </c:pt>
              </c:strCache>
            </c:strRef>
          </c:xVal>
          <c:yVal>
            <c:numRef>
              <c:f>Sheet1!$C$2:$C$8</c:f>
              <c:numCache>
                <c:formatCode>General</c:formatCode>
                <c:ptCount val="7"/>
                <c:pt idx="0">
                  <c:v>2.4</c:v>
                </c:pt>
                <c:pt idx="1">
                  <c:v>4.4000000000000004</c:v>
                </c:pt>
                <c:pt idx="2">
                  <c:v>1.8</c:v>
                </c:pt>
                <c:pt idx="3">
                  <c:v>2.8</c:v>
                </c:pt>
                <c:pt idx="4">
                  <c:v>4.2</c:v>
                </c:pt>
                <c:pt idx="5">
                  <c:v>5.9</c:v>
                </c:pt>
                <c:pt idx="6">
                  <c:v>6.8</c:v>
                </c:pt>
              </c:numCache>
            </c:numRef>
          </c:yVal>
          <c:smooth val="1"/>
          <c:extLst>
            <c:ext xmlns:c16="http://schemas.microsoft.com/office/drawing/2014/chart" uri="{C3380CC4-5D6E-409C-BE32-E72D297353CC}">
              <c16:uniqueId val="{00000001-92FB-489B-A648-23568E2024C0}"/>
            </c:ext>
          </c:extLst>
        </c:ser>
        <c:dLbls>
          <c:showLegendKey val="0"/>
          <c:showVal val="0"/>
          <c:showCatName val="0"/>
          <c:showSerName val="0"/>
          <c:showPercent val="0"/>
          <c:showBubbleSize val="0"/>
        </c:dLbls>
        <c:axId val="972855007"/>
        <c:axId val="1295653807"/>
      </c:scatterChart>
      <c:valAx>
        <c:axId val="972855007"/>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295653807"/>
        <c:crosses val="autoZero"/>
        <c:crossBetween val="midCat"/>
      </c:valAx>
      <c:valAx>
        <c:axId val="1295653807"/>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crossAx val="972855007"/>
        <c:crosses val="autoZero"/>
        <c:crossBetween val="midCat"/>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类别 1</c:v>
                </c:pt>
                <c:pt idx="1">
                  <c:v>类别 2</c:v>
                </c:pt>
                <c:pt idx="2">
                  <c:v>类别 3</c:v>
                </c:pt>
                <c:pt idx="3">
                  <c:v>类别 4</c:v>
                </c:pt>
                <c:pt idx="4">
                  <c:v>类别 5</c:v>
                </c:pt>
                <c:pt idx="5">
                  <c:v>类别 6</c:v>
                </c:pt>
                <c:pt idx="6">
                  <c:v>类别 7</c:v>
                </c:pt>
              </c:strCache>
            </c:strRef>
          </c:cat>
          <c:val>
            <c:numRef>
              <c:f>Sheet1!$B$2:$B$8</c:f>
              <c:numCache>
                <c:formatCode>General</c:formatCode>
                <c:ptCount val="7"/>
                <c:pt idx="0">
                  <c:v>4.3</c:v>
                </c:pt>
                <c:pt idx="1">
                  <c:v>2.5</c:v>
                </c:pt>
                <c:pt idx="2">
                  <c:v>3.5</c:v>
                </c:pt>
                <c:pt idx="3">
                  <c:v>4.5</c:v>
                </c:pt>
                <c:pt idx="4">
                  <c:v>3.8</c:v>
                </c:pt>
                <c:pt idx="5">
                  <c:v>4.5</c:v>
                </c:pt>
                <c:pt idx="6">
                  <c:v>2.1</c:v>
                </c:pt>
              </c:numCache>
            </c:numRef>
          </c:val>
          <c:extLst>
            <c:ext xmlns:c16="http://schemas.microsoft.com/office/drawing/2014/chart" uri="{C3380CC4-5D6E-409C-BE32-E72D297353CC}">
              <c16:uniqueId val="{00000000-92FB-489B-A648-23568E2024C0}"/>
            </c:ext>
          </c:extLst>
        </c:ser>
        <c:ser>
          <c:idx val="1"/>
          <c:order val="1"/>
          <c:tx>
            <c:strRef>
              <c:f>Sheet1!$C$1</c:f>
              <c:strCache>
                <c:ptCount val="1"/>
                <c:pt idx="0">
                  <c:v>系列 2</c:v>
                </c:pt>
              </c:strCache>
            </c:strRef>
          </c:tx>
          <c:spPr>
            <a:ln w="28575" cap="rnd">
              <a:solidFill>
                <a:schemeClr val="bg2">
                  <a:lumMod val="75000"/>
                </a:schemeClr>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类别 1</c:v>
                </c:pt>
                <c:pt idx="1">
                  <c:v>类别 2</c:v>
                </c:pt>
                <c:pt idx="2">
                  <c:v>类别 3</c:v>
                </c:pt>
                <c:pt idx="3">
                  <c:v>类别 4</c:v>
                </c:pt>
                <c:pt idx="4">
                  <c:v>类别 5</c:v>
                </c:pt>
                <c:pt idx="5">
                  <c:v>类别 6</c:v>
                </c:pt>
                <c:pt idx="6">
                  <c:v>类别 7</c:v>
                </c:pt>
              </c:strCache>
            </c:strRef>
          </c:cat>
          <c:val>
            <c:numRef>
              <c:f>Sheet1!$C$2:$C$8</c:f>
              <c:numCache>
                <c:formatCode>General</c:formatCode>
                <c:ptCount val="7"/>
                <c:pt idx="0">
                  <c:v>2.4</c:v>
                </c:pt>
                <c:pt idx="1">
                  <c:v>4.4000000000000004</c:v>
                </c:pt>
                <c:pt idx="2">
                  <c:v>1.8</c:v>
                </c:pt>
                <c:pt idx="3">
                  <c:v>2.8</c:v>
                </c:pt>
                <c:pt idx="4">
                  <c:v>4.2</c:v>
                </c:pt>
                <c:pt idx="5">
                  <c:v>5.9</c:v>
                </c:pt>
                <c:pt idx="6">
                  <c:v>6.8</c:v>
                </c:pt>
              </c:numCache>
            </c:numRef>
          </c:val>
          <c:extLst>
            <c:ext xmlns:c16="http://schemas.microsoft.com/office/drawing/2014/chart" uri="{C3380CC4-5D6E-409C-BE32-E72D297353CC}">
              <c16:uniqueId val="{00000001-92FB-489B-A648-23568E2024C0}"/>
            </c:ext>
          </c:extLst>
        </c:ser>
        <c:ser>
          <c:idx val="2"/>
          <c:order val="2"/>
          <c:tx>
            <c:strRef>
              <c:f>Sheet1!$D$1</c:f>
              <c:strCache>
                <c:ptCount val="1"/>
                <c:pt idx="0">
                  <c:v>系列 3</c:v>
                </c:pt>
              </c:strCache>
            </c:strRef>
          </c:tx>
          <c:spPr>
            <a:ln w="28575" cap="rnd">
              <a:solidFill>
                <a:schemeClr val="bg2">
                  <a:lumMod val="75000"/>
                </a:schemeClr>
              </a:solidFill>
              <a:round/>
            </a:ln>
            <a:effectLst/>
          </c:spPr>
          <c:marker>
            <c:symbol val="circle"/>
            <c:size val="5"/>
            <c:spPr>
              <a:solidFill>
                <a:schemeClr val="accent3"/>
              </a:solidFill>
              <a:ln w="9525">
                <a:solidFill>
                  <a:schemeClr val="bg2">
                    <a:lumMod val="75000"/>
                  </a:schemeClr>
                </a:solidFill>
              </a:ln>
              <a:effectLst/>
            </c:spPr>
          </c:marker>
          <c:cat>
            <c:strRef>
              <c:f>Sheet1!$A$2:$A$8</c:f>
              <c:strCache>
                <c:ptCount val="7"/>
                <c:pt idx="0">
                  <c:v>类别 1</c:v>
                </c:pt>
                <c:pt idx="1">
                  <c:v>类别 2</c:v>
                </c:pt>
                <c:pt idx="2">
                  <c:v>类别 3</c:v>
                </c:pt>
                <c:pt idx="3">
                  <c:v>类别 4</c:v>
                </c:pt>
                <c:pt idx="4">
                  <c:v>类别 5</c:v>
                </c:pt>
                <c:pt idx="5">
                  <c:v>类别 6</c:v>
                </c:pt>
                <c:pt idx="6">
                  <c:v>类别 7</c:v>
                </c:pt>
              </c:strCache>
            </c:strRef>
          </c:cat>
          <c:val>
            <c:numRef>
              <c:f>Sheet1!$D$2:$D$8</c:f>
              <c:numCache>
                <c:formatCode>General</c:formatCode>
                <c:ptCount val="7"/>
                <c:pt idx="0">
                  <c:v>2</c:v>
                </c:pt>
                <c:pt idx="1">
                  <c:v>2</c:v>
                </c:pt>
                <c:pt idx="2">
                  <c:v>3</c:v>
                </c:pt>
                <c:pt idx="3">
                  <c:v>5</c:v>
                </c:pt>
              </c:numCache>
            </c:numRef>
          </c:val>
          <c:extLst>
            <c:ext xmlns:c16="http://schemas.microsoft.com/office/drawing/2014/chart" uri="{C3380CC4-5D6E-409C-BE32-E72D297353CC}">
              <c16:uniqueId val="{00000000-3DDC-47DA-A8F2-25253AC8989E}"/>
            </c:ext>
          </c:extLst>
        </c:ser>
        <c:dLbls>
          <c:showLegendKey val="0"/>
          <c:showVal val="0"/>
          <c:showCatName val="0"/>
          <c:showSerName val="0"/>
          <c:showPercent val="0"/>
          <c:showBubbleSize val="0"/>
        </c:dLbls>
        <c:axId val="972855007"/>
        <c:axId val="1295653807"/>
      </c:radarChart>
      <c:catAx>
        <c:axId val="97285500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295653807"/>
        <c:crosses val="autoZero"/>
        <c:auto val="1"/>
        <c:lblAlgn val="ctr"/>
        <c:lblOffset val="100"/>
        <c:noMultiLvlLbl val="1"/>
      </c:catAx>
      <c:valAx>
        <c:axId val="1295653807"/>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crossAx val="972855007"/>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系列 1</c:v>
                </c:pt>
              </c:strCache>
            </c:strRef>
          </c:tx>
          <c:spPr>
            <a:solidFill>
              <a:schemeClr val="bg2">
                <a:lumMod val="75000"/>
              </a:schemeClr>
            </a:solidFill>
            <a:ln>
              <a:noFill/>
            </a:ln>
            <a:effectLst/>
          </c:spPr>
          <c:invertIfNegative val="0"/>
          <c:dPt>
            <c:idx val="1"/>
            <c:invertIfNegative val="0"/>
            <c:bubble3D val="0"/>
            <c:spPr>
              <a:solidFill>
                <a:schemeClr val="bg2">
                  <a:lumMod val="75000"/>
                </a:schemeClr>
              </a:solidFill>
              <a:ln>
                <a:noFill/>
              </a:ln>
              <a:effectLst/>
            </c:spPr>
            <c:extLst>
              <c:ext xmlns:c16="http://schemas.microsoft.com/office/drawing/2014/chart" uri="{C3380CC4-5D6E-409C-BE32-E72D297353CC}">
                <c16:uniqueId val="{00000003-B899-4149-A181-24598A73EB4D}"/>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7-B899-4149-A181-24598A73EB4D}"/>
              </c:ext>
            </c:extLst>
          </c:dPt>
          <c:cat>
            <c:numRef>
              <c:f>Sheet1!$A$2:$A$9</c:f>
              <c:numCache>
                <c:formatCode>General</c:formatCode>
                <c:ptCount val="8"/>
                <c:pt idx="0">
                  <c:v>1</c:v>
                </c:pt>
                <c:pt idx="1">
                  <c:v>2</c:v>
                </c:pt>
                <c:pt idx="2">
                  <c:v>3</c:v>
                </c:pt>
                <c:pt idx="3">
                  <c:v>4</c:v>
                </c:pt>
                <c:pt idx="4">
                  <c:v>5</c:v>
                </c:pt>
                <c:pt idx="5">
                  <c:v>6</c:v>
                </c:pt>
                <c:pt idx="6">
                  <c:v>7</c:v>
                </c:pt>
                <c:pt idx="7">
                  <c:v>8</c:v>
                </c:pt>
              </c:numCache>
            </c:numRef>
          </c:cat>
          <c:val>
            <c:numRef>
              <c:f>Sheet1!$B$2:$B$9</c:f>
              <c:numCache>
                <c:formatCode>General</c:formatCode>
                <c:ptCount val="8"/>
                <c:pt idx="0">
                  <c:v>3.9</c:v>
                </c:pt>
                <c:pt idx="1">
                  <c:v>2.5</c:v>
                </c:pt>
                <c:pt idx="2">
                  <c:v>2</c:v>
                </c:pt>
                <c:pt idx="3">
                  <c:v>1.6</c:v>
                </c:pt>
                <c:pt idx="4">
                  <c:v>2.6</c:v>
                </c:pt>
                <c:pt idx="5">
                  <c:v>3.5</c:v>
                </c:pt>
                <c:pt idx="6">
                  <c:v>2.1</c:v>
                </c:pt>
                <c:pt idx="7">
                  <c:v>1.8</c:v>
                </c:pt>
              </c:numCache>
            </c:numRef>
          </c:val>
          <c:extLst>
            <c:ext xmlns:c16="http://schemas.microsoft.com/office/drawing/2014/chart" uri="{C3380CC4-5D6E-409C-BE32-E72D297353CC}">
              <c16:uniqueId val="{00000000-92FB-489B-A648-23568E2024C0}"/>
            </c:ext>
          </c:extLst>
        </c:ser>
        <c:dLbls>
          <c:showLegendKey val="0"/>
          <c:showVal val="0"/>
          <c:showCatName val="0"/>
          <c:showSerName val="0"/>
          <c:showPercent val="0"/>
          <c:showBubbleSize val="0"/>
        </c:dLbls>
        <c:gapWidth val="182"/>
        <c:axId val="972855007"/>
        <c:axId val="1295653807"/>
      </c:barChart>
      <c:catAx>
        <c:axId val="972855007"/>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295653807"/>
        <c:crosses val="autoZero"/>
        <c:auto val="1"/>
        <c:lblAlgn val="ctr"/>
        <c:lblOffset val="100"/>
        <c:noMultiLvlLbl val="0"/>
      </c:catAx>
      <c:valAx>
        <c:axId val="129565380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7285500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1">
  <a:schemeClr val="accent1"/>
</cs:colorStyle>
</file>

<file path=ppt/charts/colors2.xml><?xml version="1.0" encoding="utf-8"?>
<cs:colorStyle xmlns:cs="http://schemas.microsoft.com/office/drawing/2012/chartStyle" xmlns:a="http://schemas.openxmlformats.org/drawingml/2006/main" meth="withinLinearReversed" id="21">
  <a:schemeClr val="accent1"/>
</cs:colorStyle>
</file>

<file path=ppt/charts/colors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F76E58-8B4B-4FD0-8448-48DB0C3430C8}" type="datetimeFigureOut">
              <a:rPr lang="zh-CN" altLang="en-US" smtClean="0"/>
              <a:t>2019/4/12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66979B-D755-49FC-8D17-A5F75B33AFEF}" type="slidenum">
              <a:rPr lang="zh-CN" altLang="en-US" smtClean="0"/>
              <a:t>‹#›</a:t>
            </a:fld>
            <a:endParaRPr lang="zh-CN" altLang="en-US"/>
          </a:p>
        </p:txBody>
      </p:sp>
    </p:spTree>
    <p:extLst>
      <p:ext uri="{BB962C8B-B14F-4D97-AF65-F5344CB8AC3E}">
        <p14:creationId xmlns:p14="http://schemas.microsoft.com/office/powerpoint/2010/main" val="1239172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266979B-D755-49FC-8D17-A5F75B33AFEF}" type="slidenum">
              <a:rPr lang="zh-CN" altLang="en-US" smtClean="0"/>
              <a:t>53</a:t>
            </a:fld>
            <a:endParaRPr lang="zh-CN" altLang="en-US"/>
          </a:p>
        </p:txBody>
      </p:sp>
    </p:spTree>
    <p:extLst>
      <p:ext uri="{BB962C8B-B14F-4D97-AF65-F5344CB8AC3E}">
        <p14:creationId xmlns:p14="http://schemas.microsoft.com/office/powerpoint/2010/main" val="40946054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1.jpg"/><Relationship Id="rId4" Type="http://schemas.openxmlformats.org/officeDocument/2006/relationships/image" Target="../media/image2.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9BA060E7-8B27-45E1-8C40-FAC872E4818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601" t="2320" r="5455" b="24516"/>
          <a:stretch/>
        </p:blipFill>
        <p:spPr>
          <a:xfrm>
            <a:off x="0" y="0"/>
            <a:ext cx="12192000" cy="6858000"/>
          </a:xfrm>
          <a:prstGeom prst="rect">
            <a:avLst/>
          </a:prstGeom>
        </p:spPr>
      </p:pic>
      <p:pic>
        <p:nvPicPr>
          <p:cNvPr id="8" name="图片 7">
            <a:extLst>
              <a:ext uri="{FF2B5EF4-FFF2-40B4-BE49-F238E27FC236}">
                <a16:creationId xmlns:a16="http://schemas.microsoft.com/office/drawing/2014/main" id="{4323181D-9F34-472D-9F94-98CB877FC57B}"/>
              </a:ext>
            </a:extLst>
          </p:cNvPr>
          <p:cNvPicPr>
            <a:picLocks noChangeAspect="1"/>
          </p:cNvPicPr>
          <p:nvPr userDrawn="1"/>
        </p:nvPicPr>
        <p:blipFill>
          <a:blip r:embed="rId3"/>
          <a:stretch>
            <a:fillRect/>
          </a:stretch>
        </p:blipFill>
        <p:spPr>
          <a:xfrm>
            <a:off x="728989" y="265355"/>
            <a:ext cx="1976111" cy="509817"/>
          </a:xfrm>
          <a:prstGeom prst="rect">
            <a:avLst/>
          </a:prstGeom>
        </p:spPr>
      </p:pic>
      <p:sp>
        <p:nvSpPr>
          <p:cNvPr id="9" name="文本框 8">
            <a:extLst>
              <a:ext uri="{FF2B5EF4-FFF2-40B4-BE49-F238E27FC236}">
                <a16:creationId xmlns:a16="http://schemas.microsoft.com/office/drawing/2014/main" id="{06117832-A181-4053-A298-5CE1B055E0D2}"/>
              </a:ext>
            </a:extLst>
          </p:cNvPr>
          <p:cNvSpPr txBox="1"/>
          <p:nvPr userDrawn="1"/>
        </p:nvSpPr>
        <p:spPr>
          <a:xfrm>
            <a:off x="9544000" y="498173"/>
            <a:ext cx="1974901" cy="276999"/>
          </a:xfrm>
          <a:prstGeom prst="roundRect">
            <a:avLst>
              <a:gd name="adj" fmla="val 0"/>
            </a:avLst>
          </a:prstGeom>
          <a:noFill/>
          <a:ln>
            <a:noFill/>
          </a:ln>
        </p:spPr>
        <p:txBody>
          <a:bodyPr wrap="none" lIns="0" tIns="0" rIns="0" bIns="0" rtlCol="0" anchor="ctr" anchorCtr="1">
            <a:spAutoFit/>
          </a:bodyPr>
          <a:lstStyle/>
          <a:p>
            <a:pPr algn="r"/>
            <a:r>
              <a:rPr lang="zh-CN" altLang="en-US" dirty="0"/>
              <a:t>修德立信  博学求真</a:t>
            </a:r>
          </a:p>
        </p:txBody>
      </p:sp>
      <p:sp>
        <p:nvSpPr>
          <p:cNvPr id="30" name="文本占位符 29">
            <a:extLst>
              <a:ext uri="{FF2B5EF4-FFF2-40B4-BE49-F238E27FC236}">
                <a16:creationId xmlns:a16="http://schemas.microsoft.com/office/drawing/2014/main" id="{D9EC357F-47FD-42CA-BFEF-04206A5CEA5F}"/>
              </a:ext>
            </a:extLst>
          </p:cNvPr>
          <p:cNvSpPr>
            <a:spLocks noGrp="1"/>
          </p:cNvSpPr>
          <p:nvPr>
            <p:ph type="body" sz="quarter" idx="15" hasCustomPrompt="1"/>
          </p:nvPr>
        </p:nvSpPr>
        <p:spPr>
          <a:xfrm>
            <a:off x="3651250" y="1105153"/>
            <a:ext cx="4889500" cy="704598"/>
          </a:xfrm>
        </p:spPr>
        <p:txBody>
          <a:bodyPr anchor="ctr" anchorCtr="0">
            <a:noAutofit/>
          </a:bodyPr>
          <a:lstStyle>
            <a:lvl1pPr marL="0" indent="0" algn="ctr">
              <a:lnSpc>
                <a:spcPct val="120000"/>
              </a:lnSpc>
              <a:buFontTx/>
              <a:buNone/>
              <a:defRPr sz="3600" b="1">
                <a:solidFill>
                  <a:schemeClr val="tx1">
                    <a:lumMod val="85000"/>
                    <a:lumOff val="15000"/>
                  </a:schemeClr>
                </a:solidFill>
                <a:latin typeface="+mj-ea"/>
                <a:ea typeface="+mj-ea"/>
              </a:defRPr>
            </a:lvl1pPr>
          </a:lstStyle>
          <a:p>
            <a:pPr lvl="0"/>
            <a:r>
              <a:rPr lang="zh-CN" altLang="en-US" dirty="0"/>
              <a:t>毕业课题</a:t>
            </a:r>
            <a:endParaRPr lang="en-US" altLang="zh-CN" dirty="0"/>
          </a:p>
        </p:txBody>
      </p:sp>
      <p:sp>
        <p:nvSpPr>
          <p:cNvPr id="32" name="文本占位符 29">
            <a:extLst>
              <a:ext uri="{FF2B5EF4-FFF2-40B4-BE49-F238E27FC236}">
                <a16:creationId xmlns:a16="http://schemas.microsoft.com/office/drawing/2014/main" id="{9393BE94-DD24-4751-A6F0-86B89970242F}"/>
              </a:ext>
            </a:extLst>
          </p:cNvPr>
          <p:cNvSpPr>
            <a:spLocks noGrp="1"/>
          </p:cNvSpPr>
          <p:nvPr>
            <p:ph type="body" sz="quarter" idx="16" hasCustomPrompt="1"/>
          </p:nvPr>
        </p:nvSpPr>
        <p:spPr>
          <a:xfrm>
            <a:off x="3240088" y="1809297"/>
            <a:ext cx="5711825" cy="914401"/>
          </a:xfrm>
        </p:spPr>
        <p:txBody>
          <a:bodyPr anchor="ctr" anchorCtr="0">
            <a:noAutofit/>
          </a:bodyPr>
          <a:lstStyle>
            <a:lvl1pPr marL="0" indent="0" algn="ctr">
              <a:lnSpc>
                <a:spcPct val="120000"/>
              </a:lnSpc>
              <a:buFontTx/>
              <a:buNone/>
              <a:defRPr sz="5400" b="1">
                <a:solidFill>
                  <a:schemeClr val="accent1"/>
                </a:solidFill>
                <a:latin typeface="+mj-ea"/>
                <a:ea typeface="+mj-ea"/>
              </a:defRPr>
            </a:lvl1pPr>
          </a:lstStyle>
          <a:p>
            <a:pPr lvl="0"/>
            <a:r>
              <a:rPr lang="zh-CN" altLang="en-US" dirty="0"/>
              <a:t>论文答辩</a:t>
            </a:r>
            <a:r>
              <a:rPr lang="en-US" altLang="zh-CN" dirty="0"/>
              <a:t>PPT</a:t>
            </a:r>
            <a:r>
              <a:rPr lang="zh-CN" altLang="en-US" dirty="0"/>
              <a:t>模板</a:t>
            </a:r>
          </a:p>
        </p:txBody>
      </p:sp>
      <p:sp>
        <p:nvSpPr>
          <p:cNvPr id="35" name="文本占位符 34">
            <a:extLst>
              <a:ext uri="{FF2B5EF4-FFF2-40B4-BE49-F238E27FC236}">
                <a16:creationId xmlns:a16="http://schemas.microsoft.com/office/drawing/2014/main" id="{D24D0C20-B484-42AA-B52E-C20F530C3B01}"/>
              </a:ext>
            </a:extLst>
          </p:cNvPr>
          <p:cNvSpPr>
            <a:spLocks noGrp="1"/>
          </p:cNvSpPr>
          <p:nvPr>
            <p:ph type="body" sz="quarter" idx="18" hasCustomPrompt="1"/>
          </p:nvPr>
        </p:nvSpPr>
        <p:spPr>
          <a:xfrm>
            <a:off x="3651250" y="2723245"/>
            <a:ext cx="4889500" cy="294192"/>
          </a:xfrm>
        </p:spPr>
        <p:txBody>
          <a:bodyPr anchor="ctr" anchorCtr="0">
            <a:noAutofit/>
          </a:bodyPr>
          <a:lstStyle>
            <a:lvl1pPr marL="0" indent="0" algn="dist">
              <a:buFontTx/>
              <a:buNone/>
              <a:defRPr sz="1400">
                <a:solidFill>
                  <a:schemeClr val="bg1">
                    <a:lumMod val="50000"/>
                    <a:alpha val="77000"/>
                  </a:schemeClr>
                </a:solidFill>
              </a:defRPr>
            </a:lvl1pPr>
          </a:lstStyle>
          <a:p>
            <a:pPr lvl="0"/>
            <a:r>
              <a:rPr lang="en-US" altLang="zh-CN" dirty="0"/>
              <a:t>Graduation Thesis Defense PPT Template</a:t>
            </a:r>
          </a:p>
        </p:txBody>
      </p:sp>
    </p:spTree>
    <p:extLst>
      <p:ext uri="{BB962C8B-B14F-4D97-AF65-F5344CB8AC3E}">
        <p14:creationId xmlns:p14="http://schemas.microsoft.com/office/powerpoint/2010/main" val="18783299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内容页">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E86717E2-AA23-4E8B-89D2-C30EE4157449}"/>
              </a:ext>
            </a:extLst>
          </p:cNvPr>
          <p:cNvSpPr/>
          <p:nvPr userDrawn="1"/>
        </p:nvSpPr>
        <p:spPr>
          <a:xfrm>
            <a:off x="0" y="0"/>
            <a:ext cx="12192000" cy="6858000"/>
          </a:xfrm>
          <a:prstGeom prst="rect">
            <a:avLst/>
          </a:prstGeom>
          <a:blipFill dpi="0" rotWithShape="1">
            <a:blip r:embed="rId2">
              <a:alphaModFix amt="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片 10">
            <a:extLst>
              <a:ext uri="{FF2B5EF4-FFF2-40B4-BE49-F238E27FC236}">
                <a16:creationId xmlns:a16="http://schemas.microsoft.com/office/drawing/2014/main" id="{E700219D-E639-47E9-B8D8-796D2E4BE10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7" t="8" r="13093" b="95849"/>
          <a:stretch/>
        </p:blipFill>
        <p:spPr>
          <a:xfrm>
            <a:off x="-8566" y="6460301"/>
            <a:ext cx="12192000" cy="388339"/>
          </a:xfrm>
          <a:prstGeom prst="rect">
            <a:avLst/>
          </a:prstGeom>
        </p:spPr>
      </p:pic>
      <p:sp>
        <p:nvSpPr>
          <p:cNvPr id="12" name="矩形 11">
            <a:extLst>
              <a:ext uri="{FF2B5EF4-FFF2-40B4-BE49-F238E27FC236}">
                <a16:creationId xmlns:a16="http://schemas.microsoft.com/office/drawing/2014/main" id="{5596DF4C-7CD4-4042-AFD4-482F1F3A7C35}"/>
              </a:ext>
            </a:extLst>
          </p:cNvPr>
          <p:cNvSpPr/>
          <p:nvPr userDrawn="1"/>
        </p:nvSpPr>
        <p:spPr>
          <a:xfrm>
            <a:off x="-8566" y="6460301"/>
            <a:ext cx="12200566" cy="39769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修德立信，博学求真">
            <a:extLst>
              <a:ext uri="{FF2B5EF4-FFF2-40B4-BE49-F238E27FC236}">
                <a16:creationId xmlns:a16="http://schemas.microsoft.com/office/drawing/2014/main" id="{AC14CA54-592E-4B30-BAA2-D3C47D370448}"/>
              </a:ext>
            </a:extLst>
          </p:cNvPr>
          <p:cNvSpPr txBox="1"/>
          <p:nvPr userDrawn="1"/>
        </p:nvSpPr>
        <p:spPr>
          <a:xfrm>
            <a:off x="660400" y="6551428"/>
            <a:ext cx="1535677" cy="215444"/>
          </a:xfrm>
          <a:prstGeom prst="roundRect">
            <a:avLst>
              <a:gd name="adj" fmla="val 0"/>
            </a:avLst>
          </a:prstGeom>
          <a:noFill/>
          <a:ln>
            <a:noFill/>
          </a:ln>
        </p:spPr>
        <p:txBody>
          <a:bodyPr wrap="none" lIns="0" tIns="0" rIns="0" bIns="0" rtlCol="0" anchor="ctr" anchorCtr="1">
            <a:spAutoFit/>
          </a:bodyPr>
          <a:lstStyle/>
          <a:p>
            <a:r>
              <a:rPr lang="zh-CN" altLang="en-US" sz="1400" dirty="0">
                <a:solidFill>
                  <a:schemeClr val="bg1">
                    <a:alpha val="65000"/>
                  </a:schemeClr>
                </a:solidFill>
              </a:rPr>
              <a:t>修德立信  博学求真</a:t>
            </a:r>
          </a:p>
        </p:txBody>
      </p:sp>
      <p:sp>
        <p:nvSpPr>
          <p:cNvPr id="14" name="修德立信，博学求真">
            <a:extLst>
              <a:ext uri="{FF2B5EF4-FFF2-40B4-BE49-F238E27FC236}">
                <a16:creationId xmlns:a16="http://schemas.microsoft.com/office/drawing/2014/main" id="{69B5876A-69BA-429E-84F2-7BEC8392EC99}"/>
              </a:ext>
            </a:extLst>
          </p:cNvPr>
          <p:cNvSpPr txBox="1"/>
          <p:nvPr userDrawn="1"/>
        </p:nvSpPr>
        <p:spPr>
          <a:xfrm>
            <a:off x="8126397" y="6578359"/>
            <a:ext cx="3387146" cy="161583"/>
          </a:xfrm>
          <a:prstGeom prst="roundRect">
            <a:avLst>
              <a:gd name="adj" fmla="val 0"/>
            </a:avLst>
          </a:prstGeom>
          <a:noFill/>
          <a:ln>
            <a:noFill/>
          </a:ln>
        </p:spPr>
        <p:txBody>
          <a:bodyPr wrap="none" lIns="0" tIns="0" rIns="0" bIns="0" rtlCol="0" anchor="ctr" anchorCtr="1">
            <a:spAutoFit/>
          </a:bodyPr>
          <a:lstStyle/>
          <a:p>
            <a:pPr algn="r"/>
            <a:r>
              <a:rPr lang="en-US" altLang="zh-CN" sz="1050" dirty="0">
                <a:solidFill>
                  <a:schemeClr val="bg1">
                    <a:alpha val="64000"/>
                  </a:schemeClr>
                </a:solidFill>
              </a:rPr>
              <a:t>SHANXI UNIVERSITY OF FINANCE AND ECONOMICS</a:t>
            </a:r>
            <a:endParaRPr lang="zh-CN" altLang="en-US" sz="1050" dirty="0">
              <a:solidFill>
                <a:schemeClr val="bg1">
                  <a:alpha val="64000"/>
                </a:schemeClr>
              </a:solidFill>
            </a:endParaRPr>
          </a:p>
        </p:txBody>
      </p:sp>
      <p:sp>
        <p:nvSpPr>
          <p:cNvPr id="3" name="图片占位符 2">
            <a:extLst>
              <a:ext uri="{FF2B5EF4-FFF2-40B4-BE49-F238E27FC236}">
                <a16:creationId xmlns:a16="http://schemas.microsoft.com/office/drawing/2014/main" id="{24F65F43-FE19-4A5A-A473-146ABD8495E4}"/>
              </a:ext>
            </a:extLst>
          </p:cNvPr>
          <p:cNvSpPr>
            <a:spLocks noGrp="1"/>
          </p:cNvSpPr>
          <p:nvPr>
            <p:ph type="pic" sz="quarter" idx="11"/>
          </p:nvPr>
        </p:nvSpPr>
        <p:spPr>
          <a:xfrm>
            <a:off x="914260" y="1809545"/>
            <a:ext cx="1929600" cy="1936800"/>
          </a:xfrm>
        </p:spPr>
        <p:txBody>
          <a:bodyPr/>
          <a:lstStyle>
            <a:lvl1pPr marL="0" indent="0">
              <a:buNone/>
              <a:defRPr/>
            </a:lvl1pPr>
          </a:lstStyle>
          <a:p>
            <a:endParaRPr lang="zh-CN" altLang="en-US" dirty="0"/>
          </a:p>
        </p:txBody>
      </p:sp>
      <p:sp>
        <p:nvSpPr>
          <p:cNvPr id="23" name="图片占位符 2">
            <a:extLst>
              <a:ext uri="{FF2B5EF4-FFF2-40B4-BE49-F238E27FC236}">
                <a16:creationId xmlns:a16="http://schemas.microsoft.com/office/drawing/2014/main" id="{6FF7B766-B3B2-4D24-ACD3-8EA31C879BEE}"/>
              </a:ext>
            </a:extLst>
          </p:cNvPr>
          <p:cNvSpPr>
            <a:spLocks noGrp="1"/>
          </p:cNvSpPr>
          <p:nvPr>
            <p:ph type="pic" sz="quarter" idx="12"/>
          </p:nvPr>
        </p:nvSpPr>
        <p:spPr>
          <a:xfrm>
            <a:off x="3809860" y="1809545"/>
            <a:ext cx="1929600" cy="1936800"/>
          </a:xfrm>
        </p:spPr>
        <p:txBody>
          <a:bodyPr/>
          <a:lstStyle>
            <a:lvl1pPr marL="0" indent="0">
              <a:buNone/>
              <a:defRPr/>
            </a:lvl1pPr>
          </a:lstStyle>
          <a:p>
            <a:endParaRPr lang="zh-CN" altLang="en-US" dirty="0"/>
          </a:p>
        </p:txBody>
      </p:sp>
      <p:sp>
        <p:nvSpPr>
          <p:cNvPr id="24" name="图片占位符 2">
            <a:extLst>
              <a:ext uri="{FF2B5EF4-FFF2-40B4-BE49-F238E27FC236}">
                <a16:creationId xmlns:a16="http://schemas.microsoft.com/office/drawing/2014/main" id="{0A55AC19-295B-4B09-87BD-9CFB4FD3F97D}"/>
              </a:ext>
            </a:extLst>
          </p:cNvPr>
          <p:cNvSpPr>
            <a:spLocks noGrp="1"/>
          </p:cNvSpPr>
          <p:nvPr>
            <p:ph type="pic" sz="quarter" idx="13"/>
          </p:nvPr>
        </p:nvSpPr>
        <p:spPr>
          <a:xfrm>
            <a:off x="6705460" y="1809545"/>
            <a:ext cx="1929600" cy="1936800"/>
          </a:xfrm>
        </p:spPr>
        <p:txBody>
          <a:bodyPr/>
          <a:lstStyle>
            <a:lvl1pPr marL="0" indent="0">
              <a:buNone/>
              <a:defRPr/>
            </a:lvl1pPr>
          </a:lstStyle>
          <a:p>
            <a:endParaRPr lang="zh-CN" altLang="en-US" dirty="0"/>
          </a:p>
        </p:txBody>
      </p:sp>
      <p:sp>
        <p:nvSpPr>
          <p:cNvPr id="25" name="图片占位符 2">
            <a:extLst>
              <a:ext uri="{FF2B5EF4-FFF2-40B4-BE49-F238E27FC236}">
                <a16:creationId xmlns:a16="http://schemas.microsoft.com/office/drawing/2014/main" id="{869F1505-ACED-4DBB-8C80-252A8837C3D0}"/>
              </a:ext>
            </a:extLst>
          </p:cNvPr>
          <p:cNvSpPr>
            <a:spLocks noGrp="1"/>
          </p:cNvSpPr>
          <p:nvPr>
            <p:ph type="pic" sz="quarter" idx="14"/>
          </p:nvPr>
        </p:nvSpPr>
        <p:spPr>
          <a:xfrm>
            <a:off x="9601060" y="1809545"/>
            <a:ext cx="1929600" cy="1936800"/>
          </a:xfrm>
        </p:spPr>
        <p:txBody>
          <a:bodyPr/>
          <a:lstStyle>
            <a:lvl1pPr marL="0" indent="0">
              <a:buNone/>
              <a:defRPr/>
            </a:lvl1pPr>
          </a:lstStyle>
          <a:p>
            <a:endParaRPr lang="zh-CN" altLang="en-US" dirty="0"/>
          </a:p>
        </p:txBody>
      </p:sp>
      <p:sp>
        <p:nvSpPr>
          <p:cNvPr id="19" name="流程图: 手动输入 18">
            <a:extLst>
              <a:ext uri="{FF2B5EF4-FFF2-40B4-BE49-F238E27FC236}">
                <a16:creationId xmlns:a16="http://schemas.microsoft.com/office/drawing/2014/main" id="{5222C87B-D952-418F-B4BA-D0DECF28D5DE}"/>
              </a:ext>
            </a:extLst>
          </p:cNvPr>
          <p:cNvSpPr/>
          <p:nvPr userDrawn="1"/>
        </p:nvSpPr>
        <p:spPr bwMode="auto">
          <a:xfrm rot="5400000" flipH="1">
            <a:off x="-57152" y="354015"/>
            <a:ext cx="476253" cy="361950"/>
          </a:xfrm>
          <a:prstGeom prst="flowChartManualInput">
            <a:avLst/>
          </a:prstGeom>
          <a:solidFill>
            <a:schemeClr val="accent1"/>
          </a:solidFill>
          <a:ln>
            <a:noFill/>
          </a:ln>
          <a:effectLst/>
          <a:extLst/>
        </p:spPr>
        <p:txBody>
          <a:bodyPr vert="horz" wrap="square" lIns="91440" tIns="45720" rIns="91440" bIns="45720" numCol="1" rtlCol="0" anchor="t" anchorCtr="0" compatLnSpc="1">
            <a:prstTxWarp prst="textNoShape">
              <a:avLst/>
            </a:prstTxWarp>
            <a:noAutofit/>
          </a:bodyPr>
          <a:lstStyle/>
          <a:p>
            <a:pPr algn="ctr"/>
            <a:endParaRPr lang="zh-CN" altLang="en-US">
              <a:solidFill>
                <a:srgbClr val="262626"/>
              </a:solidFill>
            </a:endParaRPr>
          </a:p>
        </p:txBody>
      </p:sp>
      <p:sp>
        <p:nvSpPr>
          <p:cNvPr id="20" name="平行四边形 19">
            <a:extLst>
              <a:ext uri="{FF2B5EF4-FFF2-40B4-BE49-F238E27FC236}">
                <a16:creationId xmlns:a16="http://schemas.microsoft.com/office/drawing/2014/main" id="{5A00AA1C-CA70-4034-B74C-AC58F988ED8E}"/>
              </a:ext>
            </a:extLst>
          </p:cNvPr>
          <p:cNvSpPr/>
          <p:nvPr userDrawn="1"/>
        </p:nvSpPr>
        <p:spPr bwMode="auto">
          <a:xfrm>
            <a:off x="361950" y="296863"/>
            <a:ext cx="126206" cy="307183"/>
          </a:xfrm>
          <a:prstGeom prst="parallelogram">
            <a:avLst>
              <a:gd name="adj" fmla="val 40172"/>
            </a:avLst>
          </a:prstGeom>
          <a:solidFill>
            <a:schemeClr val="accent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a:solidFill>
                <a:srgbClr val="262626"/>
              </a:solidFill>
            </a:endParaRPr>
          </a:p>
        </p:txBody>
      </p:sp>
      <p:pic>
        <p:nvPicPr>
          <p:cNvPr id="21" name="图片 20">
            <a:extLst>
              <a:ext uri="{FF2B5EF4-FFF2-40B4-BE49-F238E27FC236}">
                <a16:creationId xmlns:a16="http://schemas.microsoft.com/office/drawing/2014/main" id="{89D2EAD2-16A7-4D81-9676-77C5F3B6D4A9}"/>
              </a:ext>
            </a:extLst>
          </p:cNvPr>
          <p:cNvPicPr>
            <a:picLocks noChangeAspect="1"/>
          </p:cNvPicPr>
          <p:nvPr userDrawn="1"/>
        </p:nvPicPr>
        <p:blipFill>
          <a:blip r:embed="rId4"/>
          <a:stretch>
            <a:fillRect/>
          </a:stretch>
        </p:blipFill>
        <p:spPr>
          <a:xfrm>
            <a:off x="9537432" y="263304"/>
            <a:ext cx="1976111" cy="509817"/>
          </a:xfrm>
          <a:prstGeom prst="rect">
            <a:avLst/>
          </a:prstGeom>
        </p:spPr>
      </p:pic>
      <p:cxnSp>
        <p:nvCxnSpPr>
          <p:cNvPr id="22" name="直接连接符 21">
            <a:extLst>
              <a:ext uri="{FF2B5EF4-FFF2-40B4-BE49-F238E27FC236}">
                <a16:creationId xmlns:a16="http://schemas.microsoft.com/office/drawing/2014/main" id="{8F7D7AB7-B0B7-4DB9-A731-91A55C12C20C}"/>
              </a:ext>
            </a:extLst>
          </p:cNvPr>
          <p:cNvCxnSpPr>
            <a:cxnSpLocks/>
          </p:cNvCxnSpPr>
          <p:nvPr userDrawn="1"/>
        </p:nvCxnSpPr>
        <p:spPr>
          <a:xfrm>
            <a:off x="0" y="854413"/>
            <a:ext cx="11518900" cy="0"/>
          </a:xfrm>
          <a:prstGeom prst="line">
            <a:avLst/>
          </a:prstGeom>
        </p:spPr>
        <p:style>
          <a:lnRef idx="1">
            <a:schemeClr val="accent1"/>
          </a:lnRef>
          <a:fillRef idx="0">
            <a:schemeClr val="accent1"/>
          </a:fillRef>
          <a:effectRef idx="0">
            <a:schemeClr val="accent1"/>
          </a:effectRef>
          <a:fontRef idx="minor">
            <a:schemeClr val="tx1"/>
          </a:fontRef>
        </p:style>
      </p:cxnSp>
      <p:sp>
        <p:nvSpPr>
          <p:cNvPr id="26" name="文本占位符 17">
            <a:extLst>
              <a:ext uri="{FF2B5EF4-FFF2-40B4-BE49-F238E27FC236}">
                <a16:creationId xmlns:a16="http://schemas.microsoft.com/office/drawing/2014/main" id="{516945E4-BFE7-407F-8583-A01764EDEB3B}"/>
              </a:ext>
            </a:extLst>
          </p:cNvPr>
          <p:cNvSpPr>
            <a:spLocks noGrp="1"/>
          </p:cNvSpPr>
          <p:nvPr>
            <p:ph type="body" sz="quarter" idx="10" hasCustomPrompt="1"/>
          </p:nvPr>
        </p:nvSpPr>
        <p:spPr>
          <a:xfrm>
            <a:off x="660399" y="263304"/>
            <a:ext cx="8654583" cy="509813"/>
          </a:xfrm>
        </p:spPr>
        <p:txBody>
          <a:bodyPr anchor="ctr"/>
          <a:lstStyle>
            <a:lvl1pPr marL="0" indent="0">
              <a:buNone/>
              <a:defRPr b="1">
                <a:latin typeface="+mj-ea"/>
                <a:ea typeface="+mj-ea"/>
              </a:defRPr>
            </a:lvl1pPr>
          </a:lstStyle>
          <a:p>
            <a:pPr lvl="0"/>
            <a:r>
              <a:rPr lang="zh-CN" altLang="en-US" dirty="0"/>
              <a:t>请输入该页主标题内容</a:t>
            </a:r>
          </a:p>
        </p:txBody>
      </p:sp>
    </p:spTree>
    <p:extLst>
      <p:ext uri="{BB962C8B-B14F-4D97-AF65-F5344CB8AC3E}">
        <p14:creationId xmlns:p14="http://schemas.microsoft.com/office/powerpoint/2010/main" val="2532304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内容页">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E86717E2-AA23-4E8B-89D2-C30EE4157449}"/>
              </a:ext>
            </a:extLst>
          </p:cNvPr>
          <p:cNvSpPr/>
          <p:nvPr userDrawn="1"/>
        </p:nvSpPr>
        <p:spPr>
          <a:xfrm>
            <a:off x="0" y="0"/>
            <a:ext cx="12192000" cy="6858000"/>
          </a:xfrm>
          <a:prstGeom prst="rect">
            <a:avLst/>
          </a:prstGeom>
          <a:blipFill dpi="0" rotWithShape="1">
            <a:blip r:embed="rId2">
              <a:alphaModFix amt="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片 10">
            <a:extLst>
              <a:ext uri="{FF2B5EF4-FFF2-40B4-BE49-F238E27FC236}">
                <a16:creationId xmlns:a16="http://schemas.microsoft.com/office/drawing/2014/main" id="{E700219D-E639-47E9-B8D8-796D2E4BE10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7" t="8" r="13093" b="95849"/>
          <a:stretch/>
        </p:blipFill>
        <p:spPr>
          <a:xfrm>
            <a:off x="-8566" y="6460301"/>
            <a:ext cx="12192000" cy="388339"/>
          </a:xfrm>
          <a:prstGeom prst="rect">
            <a:avLst/>
          </a:prstGeom>
        </p:spPr>
      </p:pic>
      <p:sp>
        <p:nvSpPr>
          <p:cNvPr id="12" name="矩形 11">
            <a:extLst>
              <a:ext uri="{FF2B5EF4-FFF2-40B4-BE49-F238E27FC236}">
                <a16:creationId xmlns:a16="http://schemas.microsoft.com/office/drawing/2014/main" id="{5596DF4C-7CD4-4042-AFD4-482F1F3A7C35}"/>
              </a:ext>
            </a:extLst>
          </p:cNvPr>
          <p:cNvSpPr/>
          <p:nvPr userDrawn="1"/>
        </p:nvSpPr>
        <p:spPr>
          <a:xfrm>
            <a:off x="-8566" y="6460301"/>
            <a:ext cx="12200566" cy="39769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修德立信，博学求真">
            <a:extLst>
              <a:ext uri="{FF2B5EF4-FFF2-40B4-BE49-F238E27FC236}">
                <a16:creationId xmlns:a16="http://schemas.microsoft.com/office/drawing/2014/main" id="{AC14CA54-592E-4B30-BAA2-D3C47D370448}"/>
              </a:ext>
            </a:extLst>
          </p:cNvPr>
          <p:cNvSpPr txBox="1"/>
          <p:nvPr userDrawn="1"/>
        </p:nvSpPr>
        <p:spPr>
          <a:xfrm>
            <a:off x="660400" y="6551428"/>
            <a:ext cx="1535677" cy="215444"/>
          </a:xfrm>
          <a:prstGeom prst="roundRect">
            <a:avLst>
              <a:gd name="adj" fmla="val 0"/>
            </a:avLst>
          </a:prstGeom>
          <a:noFill/>
          <a:ln>
            <a:noFill/>
          </a:ln>
        </p:spPr>
        <p:txBody>
          <a:bodyPr wrap="none" lIns="0" tIns="0" rIns="0" bIns="0" rtlCol="0" anchor="ctr" anchorCtr="1">
            <a:spAutoFit/>
          </a:bodyPr>
          <a:lstStyle/>
          <a:p>
            <a:r>
              <a:rPr lang="zh-CN" altLang="en-US" sz="1400" dirty="0">
                <a:solidFill>
                  <a:schemeClr val="bg1">
                    <a:alpha val="65000"/>
                  </a:schemeClr>
                </a:solidFill>
              </a:rPr>
              <a:t>修德立信  博学求真</a:t>
            </a:r>
          </a:p>
        </p:txBody>
      </p:sp>
      <p:sp>
        <p:nvSpPr>
          <p:cNvPr id="14" name="修德立信，博学求真">
            <a:extLst>
              <a:ext uri="{FF2B5EF4-FFF2-40B4-BE49-F238E27FC236}">
                <a16:creationId xmlns:a16="http://schemas.microsoft.com/office/drawing/2014/main" id="{69B5876A-69BA-429E-84F2-7BEC8392EC99}"/>
              </a:ext>
            </a:extLst>
          </p:cNvPr>
          <p:cNvSpPr txBox="1"/>
          <p:nvPr userDrawn="1"/>
        </p:nvSpPr>
        <p:spPr>
          <a:xfrm>
            <a:off x="8126397" y="6578359"/>
            <a:ext cx="3387146" cy="161583"/>
          </a:xfrm>
          <a:prstGeom prst="roundRect">
            <a:avLst>
              <a:gd name="adj" fmla="val 0"/>
            </a:avLst>
          </a:prstGeom>
          <a:noFill/>
          <a:ln>
            <a:noFill/>
          </a:ln>
        </p:spPr>
        <p:txBody>
          <a:bodyPr wrap="none" lIns="0" tIns="0" rIns="0" bIns="0" rtlCol="0" anchor="ctr" anchorCtr="1">
            <a:spAutoFit/>
          </a:bodyPr>
          <a:lstStyle/>
          <a:p>
            <a:pPr algn="r"/>
            <a:r>
              <a:rPr lang="en-US" altLang="zh-CN" sz="1050" dirty="0">
                <a:solidFill>
                  <a:schemeClr val="bg1">
                    <a:alpha val="64000"/>
                  </a:schemeClr>
                </a:solidFill>
              </a:rPr>
              <a:t>SHANXI UNIVERSITY OF FINANCE AND ECONOMICS</a:t>
            </a:r>
            <a:endParaRPr lang="zh-CN" altLang="en-US" sz="1050" dirty="0">
              <a:solidFill>
                <a:schemeClr val="bg1">
                  <a:alpha val="64000"/>
                </a:schemeClr>
              </a:solidFill>
            </a:endParaRPr>
          </a:p>
        </p:txBody>
      </p:sp>
      <p:sp>
        <p:nvSpPr>
          <p:cNvPr id="3" name="图片占位符 2">
            <a:extLst>
              <a:ext uri="{FF2B5EF4-FFF2-40B4-BE49-F238E27FC236}">
                <a16:creationId xmlns:a16="http://schemas.microsoft.com/office/drawing/2014/main" id="{7AD43CB4-8AF0-4531-97ED-CB27252E46BF}"/>
              </a:ext>
            </a:extLst>
          </p:cNvPr>
          <p:cNvSpPr>
            <a:spLocks noGrp="1"/>
          </p:cNvSpPr>
          <p:nvPr>
            <p:ph type="pic" sz="quarter" idx="11"/>
          </p:nvPr>
        </p:nvSpPr>
        <p:spPr>
          <a:xfrm>
            <a:off x="10043730" y="1264012"/>
            <a:ext cx="1159200" cy="2080800"/>
          </a:xfrm>
        </p:spPr>
        <p:txBody>
          <a:bodyPr/>
          <a:lstStyle>
            <a:lvl1pPr marL="0" indent="0">
              <a:buNone/>
              <a:defRPr/>
            </a:lvl1pPr>
          </a:lstStyle>
          <a:p>
            <a:endParaRPr lang="zh-CN" altLang="en-US" dirty="0"/>
          </a:p>
        </p:txBody>
      </p:sp>
      <p:sp>
        <p:nvSpPr>
          <p:cNvPr id="24" name="图片占位符 2">
            <a:extLst>
              <a:ext uri="{FF2B5EF4-FFF2-40B4-BE49-F238E27FC236}">
                <a16:creationId xmlns:a16="http://schemas.microsoft.com/office/drawing/2014/main" id="{211929CA-F4C6-463C-9D88-90EFEEDA9F22}"/>
              </a:ext>
            </a:extLst>
          </p:cNvPr>
          <p:cNvSpPr>
            <a:spLocks noGrp="1"/>
          </p:cNvSpPr>
          <p:nvPr>
            <p:ph type="pic" sz="quarter" idx="12"/>
          </p:nvPr>
        </p:nvSpPr>
        <p:spPr>
          <a:xfrm>
            <a:off x="10043730" y="3951815"/>
            <a:ext cx="1159200" cy="2080800"/>
          </a:xfrm>
        </p:spPr>
        <p:txBody>
          <a:bodyPr/>
          <a:lstStyle>
            <a:lvl1pPr marL="0" indent="0">
              <a:buNone/>
              <a:defRPr/>
            </a:lvl1pPr>
          </a:lstStyle>
          <a:p>
            <a:endParaRPr lang="zh-CN" altLang="en-US" dirty="0"/>
          </a:p>
        </p:txBody>
      </p:sp>
      <p:sp>
        <p:nvSpPr>
          <p:cNvPr id="25" name="图片占位符 2">
            <a:extLst>
              <a:ext uri="{FF2B5EF4-FFF2-40B4-BE49-F238E27FC236}">
                <a16:creationId xmlns:a16="http://schemas.microsoft.com/office/drawing/2014/main" id="{997C6099-CB38-4099-B055-66FB415B75D6}"/>
              </a:ext>
            </a:extLst>
          </p:cNvPr>
          <p:cNvSpPr>
            <a:spLocks noGrp="1"/>
          </p:cNvSpPr>
          <p:nvPr>
            <p:ph type="pic" sz="quarter" idx="13"/>
          </p:nvPr>
        </p:nvSpPr>
        <p:spPr>
          <a:xfrm>
            <a:off x="849685" y="1264012"/>
            <a:ext cx="1159200" cy="2080800"/>
          </a:xfrm>
        </p:spPr>
        <p:txBody>
          <a:bodyPr/>
          <a:lstStyle>
            <a:lvl1pPr marL="0" indent="0">
              <a:buNone/>
              <a:defRPr/>
            </a:lvl1pPr>
          </a:lstStyle>
          <a:p>
            <a:endParaRPr lang="zh-CN" altLang="en-US" dirty="0"/>
          </a:p>
        </p:txBody>
      </p:sp>
      <p:sp>
        <p:nvSpPr>
          <p:cNvPr id="26" name="图片占位符 2">
            <a:extLst>
              <a:ext uri="{FF2B5EF4-FFF2-40B4-BE49-F238E27FC236}">
                <a16:creationId xmlns:a16="http://schemas.microsoft.com/office/drawing/2014/main" id="{AC8D4DA0-40EE-432F-874F-50A91CED93BF}"/>
              </a:ext>
            </a:extLst>
          </p:cNvPr>
          <p:cNvSpPr>
            <a:spLocks noGrp="1"/>
          </p:cNvSpPr>
          <p:nvPr>
            <p:ph type="pic" sz="quarter" idx="14"/>
          </p:nvPr>
        </p:nvSpPr>
        <p:spPr>
          <a:xfrm>
            <a:off x="849685" y="3951815"/>
            <a:ext cx="1159200" cy="2080800"/>
          </a:xfrm>
        </p:spPr>
        <p:txBody>
          <a:bodyPr/>
          <a:lstStyle>
            <a:lvl1pPr marL="0" indent="0">
              <a:buNone/>
              <a:defRPr/>
            </a:lvl1pPr>
          </a:lstStyle>
          <a:p>
            <a:endParaRPr lang="zh-CN" altLang="en-US" dirty="0"/>
          </a:p>
        </p:txBody>
      </p:sp>
      <p:sp>
        <p:nvSpPr>
          <p:cNvPr id="19" name="流程图: 手动输入 18">
            <a:extLst>
              <a:ext uri="{FF2B5EF4-FFF2-40B4-BE49-F238E27FC236}">
                <a16:creationId xmlns:a16="http://schemas.microsoft.com/office/drawing/2014/main" id="{C44D38B5-2CD7-4EAD-8EF9-7AA06C82373A}"/>
              </a:ext>
            </a:extLst>
          </p:cNvPr>
          <p:cNvSpPr/>
          <p:nvPr userDrawn="1"/>
        </p:nvSpPr>
        <p:spPr bwMode="auto">
          <a:xfrm rot="5400000" flipH="1">
            <a:off x="-57152" y="354015"/>
            <a:ext cx="476253" cy="361950"/>
          </a:xfrm>
          <a:prstGeom prst="flowChartManualInput">
            <a:avLst/>
          </a:prstGeom>
          <a:solidFill>
            <a:schemeClr val="accent1"/>
          </a:solidFill>
          <a:ln>
            <a:noFill/>
          </a:ln>
          <a:effectLst/>
          <a:extLst/>
        </p:spPr>
        <p:txBody>
          <a:bodyPr vert="horz" wrap="square" lIns="91440" tIns="45720" rIns="91440" bIns="45720" numCol="1" rtlCol="0" anchor="t" anchorCtr="0" compatLnSpc="1">
            <a:prstTxWarp prst="textNoShape">
              <a:avLst/>
            </a:prstTxWarp>
            <a:noAutofit/>
          </a:bodyPr>
          <a:lstStyle/>
          <a:p>
            <a:pPr algn="ctr"/>
            <a:endParaRPr lang="zh-CN" altLang="en-US">
              <a:solidFill>
                <a:srgbClr val="262626"/>
              </a:solidFill>
            </a:endParaRPr>
          </a:p>
        </p:txBody>
      </p:sp>
      <p:sp>
        <p:nvSpPr>
          <p:cNvPr id="20" name="平行四边形 19">
            <a:extLst>
              <a:ext uri="{FF2B5EF4-FFF2-40B4-BE49-F238E27FC236}">
                <a16:creationId xmlns:a16="http://schemas.microsoft.com/office/drawing/2014/main" id="{FAB7E60A-DA2E-4152-B5CE-FBD6D0AE6794}"/>
              </a:ext>
            </a:extLst>
          </p:cNvPr>
          <p:cNvSpPr/>
          <p:nvPr userDrawn="1"/>
        </p:nvSpPr>
        <p:spPr bwMode="auto">
          <a:xfrm>
            <a:off x="361950" y="296863"/>
            <a:ext cx="126206" cy="307183"/>
          </a:xfrm>
          <a:prstGeom prst="parallelogram">
            <a:avLst>
              <a:gd name="adj" fmla="val 40172"/>
            </a:avLst>
          </a:prstGeom>
          <a:solidFill>
            <a:schemeClr val="accent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a:solidFill>
                <a:srgbClr val="262626"/>
              </a:solidFill>
            </a:endParaRPr>
          </a:p>
        </p:txBody>
      </p:sp>
      <p:pic>
        <p:nvPicPr>
          <p:cNvPr id="21" name="图片 20">
            <a:extLst>
              <a:ext uri="{FF2B5EF4-FFF2-40B4-BE49-F238E27FC236}">
                <a16:creationId xmlns:a16="http://schemas.microsoft.com/office/drawing/2014/main" id="{76BAB490-96C7-45D0-84D3-A1E2184CB94A}"/>
              </a:ext>
            </a:extLst>
          </p:cNvPr>
          <p:cNvPicPr>
            <a:picLocks noChangeAspect="1"/>
          </p:cNvPicPr>
          <p:nvPr userDrawn="1"/>
        </p:nvPicPr>
        <p:blipFill>
          <a:blip r:embed="rId4"/>
          <a:stretch>
            <a:fillRect/>
          </a:stretch>
        </p:blipFill>
        <p:spPr>
          <a:xfrm>
            <a:off x="9537432" y="263304"/>
            <a:ext cx="1976111" cy="509817"/>
          </a:xfrm>
          <a:prstGeom prst="rect">
            <a:avLst/>
          </a:prstGeom>
        </p:spPr>
      </p:pic>
      <p:cxnSp>
        <p:nvCxnSpPr>
          <p:cNvPr id="22" name="直接连接符 21">
            <a:extLst>
              <a:ext uri="{FF2B5EF4-FFF2-40B4-BE49-F238E27FC236}">
                <a16:creationId xmlns:a16="http://schemas.microsoft.com/office/drawing/2014/main" id="{8B6B8983-F346-4B10-99E1-D8D9D0A27032}"/>
              </a:ext>
            </a:extLst>
          </p:cNvPr>
          <p:cNvCxnSpPr>
            <a:cxnSpLocks/>
          </p:cNvCxnSpPr>
          <p:nvPr userDrawn="1"/>
        </p:nvCxnSpPr>
        <p:spPr>
          <a:xfrm>
            <a:off x="0" y="854413"/>
            <a:ext cx="11518900"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文本占位符 17">
            <a:extLst>
              <a:ext uri="{FF2B5EF4-FFF2-40B4-BE49-F238E27FC236}">
                <a16:creationId xmlns:a16="http://schemas.microsoft.com/office/drawing/2014/main" id="{46AF4735-8D56-43BE-82F6-C8F24EDACFAE}"/>
              </a:ext>
            </a:extLst>
          </p:cNvPr>
          <p:cNvSpPr>
            <a:spLocks noGrp="1"/>
          </p:cNvSpPr>
          <p:nvPr>
            <p:ph type="body" sz="quarter" idx="10" hasCustomPrompt="1"/>
          </p:nvPr>
        </p:nvSpPr>
        <p:spPr>
          <a:xfrm>
            <a:off x="660399" y="263304"/>
            <a:ext cx="8654583" cy="509813"/>
          </a:xfrm>
        </p:spPr>
        <p:txBody>
          <a:bodyPr anchor="ctr"/>
          <a:lstStyle>
            <a:lvl1pPr marL="0" indent="0">
              <a:buNone/>
              <a:defRPr b="1">
                <a:latin typeface="+mj-ea"/>
                <a:ea typeface="+mj-ea"/>
              </a:defRPr>
            </a:lvl1pPr>
          </a:lstStyle>
          <a:p>
            <a:pPr lvl="0"/>
            <a:r>
              <a:rPr lang="zh-CN" altLang="en-US" dirty="0"/>
              <a:t>请输入该页主标题内容</a:t>
            </a:r>
          </a:p>
        </p:txBody>
      </p:sp>
    </p:spTree>
    <p:extLst>
      <p:ext uri="{BB962C8B-B14F-4D97-AF65-F5344CB8AC3E}">
        <p14:creationId xmlns:p14="http://schemas.microsoft.com/office/powerpoint/2010/main" val="18928022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内容页">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E86717E2-AA23-4E8B-89D2-C30EE4157449}"/>
              </a:ext>
            </a:extLst>
          </p:cNvPr>
          <p:cNvSpPr/>
          <p:nvPr userDrawn="1"/>
        </p:nvSpPr>
        <p:spPr>
          <a:xfrm>
            <a:off x="0" y="0"/>
            <a:ext cx="12192000" cy="6858000"/>
          </a:xfrm>
          <a:prstGeom prst="rect">
            <a:avLst/>
          </a:prstGeom>
          <a:blipFill dpi="0" rotWithShape="1">
            <a:blip r:embed="rId2">
              <a:alphaModFix amt="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片 10">
            <a:extLst>
              <a:ext uri="{FF2B5EF4-FFF2-40B4-BE49-F238E27FC236}">
                <a16:creationId xmlns:a16="http://schemas.microsoft.com/office/drawing/2014/main" id="{E700219D-E639-47E9-B8D8-796D2E4BE10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7" t="8" r="13093" b="95849"/>
          <a:stretch/>
        </p:blipFill>
        <p:spPr>
          <a:xfrm>
            <a:off x="-8566" y="6460301"/>
            <a:ext cx="12192000" cy="388339"/>
          </a:xfrm>
          <a:prstGeom prst="rect">
            <a:avLst/>
          </a:prstGeom>
        </p:spPr>
      </p:pic>
      <p:sp>
        <p:nvSpPr>
          <p:cNvPr id="12" name="矩形 11">
            <a:extLst>
              <a:ext uri="{FF2B5EF4-FFF2-40B4-BE49-F238E27FC236}">
                <a16:creationId xmlns:a16="http://schemas.microsoft.com/office/drawing/2014/main" id="{5596DF4C-7CD4-4042-AFD4-482F1F3A7C35}"/>
              </a:ext>
            </a:extLst>
          </p:cNvPr>
          <p:cNvSpPr/>
          <p:nvPr userDrawn="1"/>
        </p:nvSpPr>
        <p:spPr>
          <a:xfrm>
            <a:off x="-8566" y="6460301"/>
            <a:ext cx="12200566" cy="39769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修德立信，博学求真">
            <a:extLst>
              <a:ext uri="{FF2B5EF4-FFF2-40B4-BE49-F238E27FC236}">
                <a16:creationId xmlns:a16="http://schemas.microsoft.com/office/drawing/2014/main" id="{AC14CA54-592E-4B30-BAA2-D3C47D370448}"/>
              </a:ext>
            </a:extLst>
          </p:cNvPr>
          <p:cNvSpPr txBox="1"/>
          <p:nvPr userDrawn="1"/>
        </p:nvSpPr>
        <p:spPr>
          <a:xfrm>
            <a:off x="660400" y="6551428"/>
            <a:ext cx="1535677" cy="215444"/>
          </a:xfrm>
          <a:prstGeom prst="roundRect">
            <a:avLst>
              <a:gd name="adj" fmla="val 0"/>
            </a:avLst>
          </a:prstGeom>
          <a:noFill/>
          <a:ln>
            <a:noFill/>
          </a:ln>
        </p:spPr>
        <p:txBody>
          <a:bodyPr wrap="none" lIns="0" tIns="0" rIns="0" bIns="0" rtlCol="0" anchor="ctr" anchorCtr="1">
            <a:spAutoFit/>
          </a:bodyPr>
          <a:lstStyle/>
          <a:p>
            <a:r>
              <a:rPr lang="zh-CN" altLang="en-US" sz="1400" dirty="0">
                <a:solidFill>
                  <a:schemeClr val="bg1">
                    <a:alpha val="65000"/>
                  </a:schemeClr>
                </a:solidFill>
              </a:rPr>
              <a:t>修德立信  博学求真</a:t>
            </a:r>
          </a:p>
        </p:txBody>
      </p:sp>
      <p:sp>
        <p:nvSpPr>
          <p:cNvPr id="14" name="修德立信，博学求真">
            <a:extLst>
              <a:ext uri="{FF2B5EF4-FFF2-40B4-BE49-F238E27FC236}">
                <a16:creationId xmlns:a16="http://schemas.microsoft.com/office/drawing/2014/main" id="{69B5876A-69BA-429E-84F2-7BEC8392EC99}"/>
              </a:ext>
            </a:extLst>
          </p:cNvPr>
          <p:cNvSpPr txBox="1"/>
          <p:nvPr userDrawn="1"/>
        </p:nvSpPr>
        <p:spPr>
          <a:xfrm>
            <a:off x="8126397" y="6578359"/>
            <a:ext cx="3387146" cy="161583"/>
          </a:xfrm>
          <a:prstGeom prst="roundRect">
            <a:avLst>
              <a:gd name="adj" fmla="val 0"/>
            </a:avLst>
          </a:prstGeom>
          <a:noFill/>
          <a:ln>
            <a:noFill/>
          </a:ln>
        </p:spPr>
        <p:txBody>
          <a:bodyPr wrap="none" lIns="0" tIns="0" rIns="0" bIns="0" rtlCol="0" anchor="ctr" anchorCtr="1">
            <a:spAutoFit/>
          </a:bodyPr>
          <a:lstStyle/>
          <a:p>
            <a:pPr algn="r"/>
            <a:r>
              <a:rPr lang="en-US" altLang="zh-CN" sz="1050" dirty="0">
                <a:solidFill>
                  <a:schemeClr val="bg1">
                    <a:alpha val="64000"/>
                  </a:schemeClr>
                </a:solidFill>
              </a:rPr>
              <a:t>SHANXI UNIVERSITY OF FINANCE AND ECONOMICS</a:t>
            </a:r>
            <a:endParaRPr lang="zh-CN" altLang="en-US" sz="1050" dirty="0">
              <a:solidFill>
                <a:schemeClr val="bg1">
                  <a:alpha val="64000"/>
                </a:schemeClr>
              </a:solidFill>
            </a:endParaRPr>
          </a:p>
        </p:txBody>
      </p:sp>
      <p:sp>
        <p:nvSpPr>
          <p:cNvPr id="3" name="图片占位符 2">
            <a:extLst>
              <a:ext uri="{FF2B5EF4-FFF2-40B4-BE49-F238E27FC236}">
                <a16:creationId xmlns:a16="http://schemas.microsoft.com/office/drawing/2014/main" id="{8891FA76-2853-417E-8748-5AB5E7BE2342}"/>
              </a:ext>
            </a:extLst>
          </p:cNvPr>
          <p:cNvSpPr>
            <a:spLocks noGrp="1"/>
          </p:cNvSpPr>
          <p:nvPr>
            <p:ph type="pic" sz="quarter" idx="11"/>
          </p:nvPr>
        </p:nvSpPr>
        <p:spPr>
          <a:xfrm>
            <a:off x="967464" y="1140900"/>
            <a:ext cx="3330000" cy="4993200"/>
          </a:xfrm>
        </p:spPr>
        <p:txBody>
          <a:bodyPr/>
          <a:lstStyle>
            <a:lvl1pPr marL="0" indent="0">
              <a:buNone/>
              <a:defRPr/>
            </a:lvl1pPr>
          </a:lstStyle>
          <a:p>
            <a:endParaRPr lang="zh-CN" altLang="en-US" dirty="0"/>
          </a:p>
        </p:txBody>
      </p:sp>
      <p:sp>
        <p:nvSpPr>
          <p:cNvPr id="19" name="流程图: 手动输入 18">
            <a:extLst>
              <a:ext uri="{FF2B5EF4-FFF2-40B4-BE49-F238E27FC236}">
                <a16:creationId xmlns:a16="http://schemas.microsoft.com/office/drawing/2014/main" id="{8007146E-8ABD-4727-AE47-B4CE5085DA10}"/>
              </a:ext>
            </a:extLst>
          </p:cNvPr>
          <p:cNvSpPr/>
          <p:nvPr userDrawn="1"/>
        </p:nvSpPr>
        <p:spPr bwMode="auto">
          <a:xfrm rot="5400000" flipH="1">
            <a:off x="-57152" y="354015"/>
            <a:ext cx="476253" cy="361950"/>
          </a:xfrm>
          <a:prstGeom prst="flowChartManualInput">
            <a:avLst/>
          </a:prstGeom>
          <a:solidFill>
            <a:schemeClr val="accent1"/>
          </a:solidFill>
          <a:ln>
            <a:noFill/>
          </a:ln>
          <a:effectLst/>
          <a:extLst/>
        </p:spPr>
        <p:txBody>
          <a:bodyPr vert="horz" wrap="square" lIns="91440" tIns="45720" rIns="91440" bIns="45720" numCol="1" rtlCol="0" anchor="t" anchorCtr="0" compatLnSpc="1">
            <a:prstTxWarp prst="textNoShape">
              <a:avLst/>
            </a:prstTxWarp>
            <a:noAutofit/>
          </a:bodyPr>
          <a:lstStyle/>
          <a:p>
            <a:pPr algn="ctr"/>
            <a:endParaRPr lang="zh-CN" altLang="en-US">
              <a:solidFill>
                <a:srgbClr val="262626"/>
              </a:solidFill>
            </a:endParaRPr>
          </a:p>
        </p:txBody>
      </p:sp>
      <p:sp>
        <p:nvSpPr>
          <p:cNvPr id="20" name="平行四边形 19">
            <a:extLst>
              <a:ext uri="{FF2B5EF4-FFF2-40B4-BE49-F238E27FC236}">
                <a16:creationId xmlns:a16="http://schemas.microsoft.com/office/drawing/2014/main" id="{76E8FB65-A37F-41F3-A701-8C7FF6A4D742}"/>
              </a:ext>
            </a:extLst>
          </p:cNvPr>
          <p:cNvSpPr/>
          <p:nvPr userDrawn="1"/>
        </p:nvSpPr>
        <p:spPr bwMode="auto">
          <a:xfrm>
            <a:off x="361950" y="296863"/>
            <a:ext cx="126206" cy="307183"/>
          </a:xfrm>
          <a:prstGeom prst="parallelogram">
            <a:avLst>
              <a:gd name="adj" fmla="val 40172"/>
            </a:avLst>
          </a:prstGeom>
          <a:solidFill>
            <a:schemeClr val="accent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a:solidFill>
                <a:srgbClr val="262626"/>
              </a:solidFill>
            </a:endParaRPr>
          </a:p>
        </p:txBody>
      </p:sp>
      <p:pic>
        <p:nvPicPr>
          <p:cNvPr id="21" name="图片 20">
            <a:extLst>
              <a:ext uri="{FF2B5EF4-FFF2-40B4-BE49-F238E27FC236}">
                <a16:creationId xmlns:a16="http://schemas.microsoft.com/office/drawing/2014/main" id="{6F52C64F-4483-4004-AF31-1BF9466922AD}"/>
              </a:ext>
            </a:extLst>
          </p:cNvPr>
          <p:cNvPicPr>
            <a:picLocks noChangeAspect="1"/>
          </p:cNvPicPr>
          <p:nvPr userDrawn="1"/>
        </p:nvPicPr>
        <p:blipFill>
          <a:blip r:embed="rId4"/>
          <a:stretch>
            <a:fillRect/>
          </a:stretch>
        </p:blipFill>
        <p:spPr>
          <a:xfrm>
            <a:off x="9537432" y="263304"/>
            <a:ext cx="1976111" cy="509817"/>
          </a:xfrm>
          <a:prstGeom prst="rect">
            <a:avLst/>
          </a:prstGeom>
        </p:spPr>
      </p:pic>
      <p:cxnSp>
        <p:nvCxnSpPr>
          <p:cNvPr id="22" name="直接连接符 21">
            <a:extLst>
              <a:ext uri="{FF2B5EF4-FFF2-40B4-BE49-F238E27FC236}">
                <a16:creationId xmlns:a16="http://schemas.microsoft.com/office/drawing/2014/main" id="{B73807BF-48E0-4938-A752-2D15A97E6072}"/>
              </a:ext>
            </a:extLst>
          </p:cNvPr>
          <p:cNvCxnSpPr>
            <a:cxnSpLocks/>
          </p:cNvCxnSpPr>
          <p:nvPr userDrawn="1"/>
        </p:nvCxnSpPr>
        <p:spPr>
          <a:xfrm>
            <a:off x="0" y="854413"/>
            <a:ext cx="11518900"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文本占位符 17">
            <a:extLst>
              <a:ext uri="{FF2B5EF4-FFF2-40B4-BE49-F238E27FC236}">
                <a16:creationId xmlns:a16="http://schemas.microsoft.com/office/drawing/2014/main" id="{FD139F84-F6A6-438F-8BDC-0351D71D1315}"/>
              </a:ext>
            </a:extLst>
          </p:cNvPr>
          <p:cNvSpPr>
            <a:spLocks noGrp="1"/>
          </p:cNvSpPr>
          <p:nvPr>
            <p:ph type="body" sz="quarter" idx="10" hasCustomPrompt="1"/>
          </p:nvPr>
        </p:nvSpPr>
        <p:spPr>
          <a:xfrm>
            <a:off x="660399" y="263304"/>
            <a:ext cx="8654583" cy="509813"/>
          </a:xfrm>
        </p:spPr>
        <p:txBody>
          <a:bodyPr anchor="ctr"/>
          <a:lstStyle>
            <a:lvl1pPr marL="0" indent="0">
              <a:buNone/>
              <a:defRPr b="1">
                <a:latin typeface="+mj-ea"/>
                <a:ea typeface="+mj-ea"/>
              </a:defRPr>
            </a:lvl1pPr>
          </a:lstStyle>
          <a:p>
            <a:pPr lvl="0"/>
            <a:r>
              <a:rPr lang="zh-CN" altLang="en-US" dirty="0"/>
              <a:t>请输入该页主标题内容</a:t>
            </a:r>
          </a:p>
        </p:txBody>
      </p:sp>
    </p:spTree>
    <p:extLst>
      <p:ext uri="{BB962C8B-B14F-4D97-AF65-F5344CB8AC3E}">
        <p14:creationId xmlns:p14="http://schemas.microsoft.com/office/powerpoint/2010/main" val="42355420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内容页">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E86717E2-AA23-4E8B-89D2-C30EE4157449}"/>
              </a:ext>
            </a:extLst>
          </p:cNvPr>
          <p:cNvSpPr/>
          <p:nvPr userDrawn="1"/>
        </p:nvSpPr>
        <p:spPr>
          <a:xfrm>
            <a:off x="0" y="0"/>
            <a:ext cx="12192000" cy="6858000"/>
          </a:xfrm>
          <a:prstGeom prst="rect">
            <a:avLst/>
          </a:prstGeom>
          <a:blipFill dpi="0" rotWithShape="1">
            <a:blip r:embed="rId2">
              <a:alphaModFix amt="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片 10">
            <a:extLst>
              <a:ext uri="{FF2B5EF4-FFF2-40B4-BE49-F238E27FC236}">
                <a16:creationId xmlns:a16="http://schemas.microsoft.com/office/drawing/2014/main" id="{E700219D-E639-47E9-B8D8-796D2E4BE10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7" t="8" r="13093" b="95849"/>
          <a:stretch/>
        </p:blipFill>
        <p:spPr>
          <a:xfrm>
            <a:off x="-8566" y="6460301"/>
            <a:ext cx="12192000" cy="388339"/>
          </a:xfrm>
          <a:prstGeom prst="rect">
            <a:avLst/>
          </a:prstGeom>
        </p:spPr>
      </p:pic>
      <p:sp>
        <p:nvSpPr>
          <p:cNvPr id="12" name="矩形 11">
            <a:extLst>
              <a:ext uri="{FF2B5EF4-FFF2-40B4-BE49-F238E27FC236}">
                <a16:creationId xmlns:a16="http://schemas.microsoft.com/office/drawing/2014/main" id="{5596DF4C-7CD4-4042-AFD4-482F1F3A7C35}"/>
              </a:ext>
            </a:extLst>
          </p:cNvPr>
          <p:cNvSpPr/>
          <p:nvPr userDrawn="1"/>
        </p:nvSpPr>
        <p:spPr>
          <a:xfrm>
            <a:off x="-8566" y="6460301"/>
            <a:ext cx="12200566" cy="39769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修德立信，博学求真">
            <a:extLst>
              <a:ext uri="{FF2B5EF4-FFF2-40B4-BE49-F238E27FC236}">
                <a16:creationId xmlns:a16="http://schemas.microsoft.com/office/drawing/2014/main" id="{AC14CA54-592E-4B30-BAA2-D3C47D370448}"/>
              </a:ext>
            </a:extLst>
          </p:cNvPr>
          <p:cNvSpPr txBox="1"/>
          <p:nvPr userDrawn="1"/>
        </p:nvSpPr>
        <p:spPr>
          <a:xfrm>
            <a:off x="660400" y="6551428"/>
            <a:ext cx="1535677" cy="215444"/>
          </a:xfrm>
          <a:prstGeom prst="roundRect">
            <a:avLst>
              <a:gd name="adj" fmla="val 0"/>
            </a:avLst>
          </a:prstGeom>
          <a:noFill/>
          <a:ln>
            <a:noFill/>
          </a:ln>
        </p:spPr>
        <p:txBody>
          <a:bodyPr wrap="none" lIns="0" tIns="0" rIns="0" bIns="0" rtlCol="0" anchor="ctr" anchorCtr="1">
            <a:spAutoFit/>
          </a:bodyPr>
          <a:lstStyle/>
          <a:p>
            <a:r>
              <a:rPr lang="zh-CN" altLang="en-US" sz="1400" dirty="0">
                <a:solidFill>
                  <a:schemeClr val="bg1">
                    <a:alpha val="65000"/>
                  </a:schemeClr>
                </a:solidFill>
              </a:rPr>
              <a:t>修德立信  博学求真</a:t>
            </a:r>
          </a:p>
        </p:txBody>
      </p:sp>
      <p:sp>
        <p:nvSpPr>
          <p:cNvPr id="14" name="修德立信，博学求真">
            <a:extLst>
              <a:ext uri="{FF2B5EF4-FFF2-40B4-BE49-F238E27FC236}">
                <a16:creationId xmlns:a16="http://schemas.microsoft.com/office/drawing/2014/main" id="{69B5876A-69BA-429E-84F2-7BEC8392EC99}"/>
              </a:ext>
            </a:extLst>
          </p:cNvPr>
          <p:cNvSpPr txBox="1"/>
          <p:nvPr userDrawn="1"/>
        </p:nvSpPr>
        <p:spPr>
          <a:xfrm>
            <a:off x="8126397" y="6578359"/>
            <a:ext cx="3387146" cy="161583"/>
          </a:xfrm>
          <a:prstGeom prst="roundRect">
            <a:avLst>
              <a:gd name="adj" fmla="val 0"/>
            </a:avLst>
          </a:prstGeom>
          <a:noFill/>
          <a:ln>
            <a:noFill/>
          </a:ln>
        </p:spPr>
        <p:txBody>
          <a:bodyPr wrap="none" lIns="0" tIns="0" rIns="0" bIns="0" rtlCol="0" anchor="ctr" anchorCtr="1">
            <a:spAutoFit/>
          </a:bodyPr>
          <a:lstStyle/>
          <a:p>
            <a:pPr algn="r"/>
            <a:r>
              <a:rPr lang="en-US" altLang="zh-CN" sz="1050" dirty="0">
                <a:solidFill>
                  <a:schemeClr val="bg1">
                    <a:alpha val="64000"/>
                  </a:schemeClr>
                </a:solidFill>
              </a:rPr>
              <a:t>SHANXI UNIVERSITY OF FINANCE AND ECONOMICS</a:t>
            </a:r>
            <a:endParaRPr lang="zh-CN" altLang="en-US" sz="1050" dirty="0">
              <a:solidFill>
                <a:schemeClr val="bg1">
                  <a:alpha val="64000"/>
                </a:schemeClr>
              </a:solidFill>
            </a:endParaRPr>
          </a:p>
        </p:txBody>
      </p:sp>
      <p:sp>
        <p:nvSpPr>
          <p:cNvPr id="3" name="图片占位符 2">
            <a:extLst>
              <a:ext uri="{FF2B5EF4-FFF2-40B4-BE49-F238E27FC236}">
                <a16:creationId xmlns:a16="http://schemas.microsoft.com/office/drawing/2014/main" id="{0F37F832-46D7-40C7-967F-81C0B7C9F0E3}"/>
              </a:ext>
            </a:extLst>
          </p:cNvPr>
          <p:cNvSpPr>
            <a:spLocks noGrp="1"/>
          </p:cNvSpPr>
          <p:nvPr>
            <p:ph type="pic" sz="quarter" idx="11"/>
          </p:nvPr>
        </p:nvSpPr>
        <p:spPr>
          <a:xfrm>
            <a:off x="1268237" y="2187000"/>
            <a:ext cx="2484000" cy="2484000"/>
          </a:xfrm>
          <a:prstGeom prst="ellipse">
            <a:avLst/>
          </a:prstGeom>
        </p:spPr>
        <p:txBody>
          <a:bodyPr/>
          <a:lstStyle>
            <a:lvl1pPr marL="0" indent="0">
              <a:buNone/>
              <a:defRPr/>
            </a:lvl1pPr>
          </a:lstStyle>
          <a:p>
            <a:endParaRPr lang="zh-CN" altLang="en-US" dirty="0"/>
          </a:p>
        </p:txBody>
      </p:sp>
      <p:sp>
        <p:nvSpPr>
          <p:cNvPr id="23" name="图片占位符 2">
            <a:extLst>
              <a:ext uri="{FF2B5EF4-FFF2-40B4-BE49-F238E27FC236}">
                <a16:creationId xmlns:a16="http://schemas.microsoft.com/office/drawing/2014/main" id="{61E5C9D1-927B-464D-9CCD-24597DF1D366}"/>
              </a:ext>
            </a:extLst>
          </p:cNvPr>
          <p:cNvSpPr>
            <a:spLocks noGrp="1"/>
          </p:cNvSpPr>
          <p:nvPr>
            <p:ph type="pic" sz="quarter" idx="12"/>
          </p:nvPr>
        </p:nvSpPr>
        <p:spPr>
          <a:xfrm>
            <a:off x="4487098" y="2177640"/>
            <a:ext cx="2484000" cy="2484000"/>
          </a:xfrm>
          <a:prstGeom prst="ellipse">
            <a:avLst/>
          </a:prstGeom>
        </p:spPr>
        <p:txBody>
          <a:bodyPr/>
          <a:lstStyle>
            <a:lvl1pPr marL="0" indent="0">
              <a:buNone/>
              <a:defRPr/>
            </a:lvl1pPr>
          </a:lstStyle>
          <a:p>
            <a:endParaRPr lang="zh-CN" altLang="en-US" dirty="0"/>
          </a:p>
        </p:txBody>
      </p:sp>
      <p:sp>
        <p:nvSpPr>
          <p:cNvPr id="19" name="流程图: 手动输入 18">
            <a:extLst>
              <a:ext uri="{FF2B5EF4-FFF2-40B4-BE49-F238E27FC236}">
                <a16:creationId xmlns:a16="http://schemas.microsoft.com/office/drawing/2014/main" id="{B9E4359E-7C88-4D26-838E-183E3AE3770C}"/>
              </a:ext>
            </a:extLst>
          </p:cNvPr>
          <p:cNvSpPr/>
          <p:nvPr userDrawn="1"/>
        </p:nvSpPr>
        <p:spPr bwMode="auto">
          <a:xfrm rot="5400000" flipH="1">
            <a:off x="-57152" y="354015"/>
            <a:ext cx="476253" cy="361950"/>
          </a:xfrm>
          <a:prstGeom prst="flowChartManualInput">
            <a:avLst/>
          </a:prstGeom>
          <a:solidFill>
            <a:schemeClr val="accent1"/>
          </a:solidFill>
          <a:ln>
            <a:noFill/>
          </a:ln>
          <a:effectLst/>
          <a:extLst/>
        </p:spPr>
        <p:txBody>
          <a:bodyPr vert="horz" wrap="square" lIns="91440" tIns="45720" rIns="91440" bIns="45720" numCol="1" rtlCol="0" anchor="t" anchorCtr="0" compatLnSpc="1">
            <a:prstTxWarp prst="textNoShape">
              <a:avLst/>
            </a:prstTxWarp>
            <a:noAutofit/>
          </a:bodyPr>
          <a:lstStyle/>
          <a:p>
            <a:pPr algn="ctr"/>
            <a:endParaRPr lang="zh-CN" altLang="en-US">
              <a:solidFill>
                <a:srgbClr val="262626"/>
              </a:solidFill>
            </a:endParaRPr>
          </a:p>
        </p:txBody>
      </p:sp>
      <p:sp>
        <p:nvSpPr>
          <p:cNvPr id="20" name="平行四边形 19">
            <a:extLst>
              <a:ext uri="{FF2B5EF4-FFF2-40B4-BE49-F238E27FC236}">
                <a16:creationId xmlns:a16="http://schemas.microsoft.com/office/drawing/2014/main" id="{D609263E-04A1-47FC-9A4D-C01A936111AF}"/>
              </a:ext>
            </a:extLst>
          </p:cNvPr>
          <p:cNvSpPr/>
          <p:nvPr userDrawn="1"/>
        </p:nvSpPr>
        <p:spPr bwMode="auto">
          <a:xfrm>
            <a:off x="361950" y="296863"/>
            <a:ext cx="126206" cy="307183"/>
          </a:xfrm>
          <a:prstGeom prst="parallelogram">
            <a:avLst>
              <a:gd name="adj" fmla="val 40172"/>
            </a:avLst>
          </a:prstGeom>
          <a:solidFill>
            <a:schemeClr val="accent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a:solidFill>
                <a:srgbClr val="262626"/>
              </a:solidFill>
            </a:endParaRPr>
          </a:p>
        </p:txBody>
      </p:sp>
      <p:pic>
        <p:nvPicPr>
          <p:cNvPr id="21" name="图片 20">
            <a:extLst>
              <a:ext uri="{FF2B5EF4-FFF2-40B4-BE49-F238E27FC236}">
                <a16:creationId xmlns:a16="http://schemas.microsoft.com/office/drawing/2014/main" id="{0ABA0918-381B-48D7-B689-84B8B34388D6}"/>
              </a:ext>
            </a:extLst>
          </p:cNvPr>
          <p:cNvPicPr>
            <a:picLocks noChangeAspect="1"/>
          </p:cNvPicPr>
          <p:nvPr userDrawn="1"/>
        </p:nvPicPr>
        <p:blipFill>
          <a:blip r:embed="rId4"/>
          <a:stretch>
            <a:fillRect/>
          </a:stretch>
        </p:blipFill>
        <p:spPr>
          <a:xfrm>
            <a:off x="9537432" y="263304"/>
            <a:ext cx="1976111" cy="509817"/>
          </a:xfrm>
          <a:prstGeom prst="rect">
            <a:avLst/>
          </a:prstGeom>
        </p:spPr>
      </p:pic>
      <p:cxnSp>
        <p:nvCxnSpPr>
          <p:cNvPr id="22" name="直接连接符 21">
            <a:extLst>
              <a:ext uri="{FF2B5EF4-FFF2-40B4-BE49-F238E27FC236}">
                <a16:creationId xmlns:a16="http://schemas.microsoft.com/office/drawing/2014/main" id="{119D1F82-6F35-4E42-8056-0B458762C9CD}"/>
              </a:ext>
            </a:extLst>
          </p:cNvPr>
          <p:cNvCxnSpPr>
            <a:cxnSpLocks/>
          </p:cNvCxnSpPr>
          <p:nvPr userDrawn="1"/>
        </p:nvCxnSpPr>
        <p:spPr>
          <a:xfrm>
            <a:off x="0" y="854413"/>
            <a:ext cx="11518900"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文本占位符 17">
            <a:extLst>
              <a:ext uri="{FF2B5EF4-FFF2-40B4-BE49-F238E27FC236}">
                <a16:creationId xmlns:a16="http://schemas.microsoft.com/office/drawing/2014/main" id="{510F2649-ED35-408E-9575-0C1625B1A134}"/>
              </a:ext>
            </a:extLst>
          </p:cNvPr>
          <p:cNvSpPr>
            <a:spLocks noGrp="1"/>
          </p:cNvSpPr>
          <p:nvPr>
            <p:ph type="body" sz="quarter" idx="10" hasCustomPrompt="1"/>
          </p:nvPr>
        </p:nvSpPr>
        <p:spPr>
          <a:xfrm>
            <a:off x="660399" y="263304"/>
            <a:ext cx="8654583" cy="509813"/>
          </a:xfrm>
        </p:spPr>
        <p:txBody>
          <a:bodyPr anchor="ctr"/>
          <a:lstStyle>
            <a:lvl1pPr marL="0" indent="0">
              <a:buNone/>
              <a:defRPr b="1">
                <a:latin typeface="+mj-ea"/>
                <a:ea typeface="+mj-ea"/>
              </a:defRPr>
            </a:lvl1pPr>
          </a:lstStyle>
          <a:p>
            <a:pPr lvl="0"/>
            <a:r>
              <a:rPr lang="zh-CN" altLang="en-US" dirty="0"/>
              <a:t>请输入该页主标题内容</a:t>
            </a:r>
          </a:p>
        </p:txBody>
      </p:sp>
    </p:spTree>
    <p:extLst>
      <p:ext uri="{BB962C8B-B14F-4D97-AF65-F5344CB8AC3E}">
        <p14:creationId xmlns:p14="http://schemas.microsoft.com/office/powerpoint/2010/main" val="3608688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内容页">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E86717E2-AA23-4E8B-89D2-C30EE4157449}"/>
              </a:ext>
            </a:extLst>
          </p:cNvPr>
          <p:cNvSpPr/>
          <p:nvPr userDrawn="1"/>
        </p:nvSpPr>
        <p:spPr>
          <a:xfrm>
            <a:off x="0" y="0"/>
            <a:ext cx="12192000" cy="6858000"/>
          </a:xfrm>
          <a:prstGeom prst="rect">
            <a:avLst/>
          </a:prstGeom>
          <a:blipFill dpi="0" rotWithShape="1">
            <a:blip r:embed="rId2">
              <a:alphaModFix amt="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片 10">
            <a:extLst>
              <a:ext uri="{FF2B5EF4-FFF2-40B4-BE49-F238E27FC236}">
                <a16:creationId xmlns:a16="http://schemas.microsoft.com/office/drawing/2014/main" id="{E700219D-E639-47E9-B8D8-796D2E4BE10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7" t="8" r="13093" b="95849"/>
          <a:stretch/>
        </p:blipFill>
        <p:spPr>
          <a:xfrm>
            <a:off x="-8566" y="6460301"/>
            <a:ext cx="12192000" cy="388339"/>
          </a:xfrm>
          <a:prstGeom prst="rect">
            <a:avLst/>
          </a:prstGeom>
        </p:spPr>
      </p:pic>
      <p:sp>
        <p:nvSpPr>
          <p:cNvPr id="12" name="矩形 11">
            <a:extLst>
              <a:ext uri="{FF2B5EF4-FFF2-40B4-BE49-F238E27FC236}">
                <a16:creationId xmlns:a16="http://schemas.microsoft.com/office/drawing/2014/main" id="{5596DF4C-7CD4-4042-AFD4-482F1F3A7C35}"/>
              </a:ext>
            </a:extLst>
          </p:cNvPr>
          <p:cNvSpPr/>
          <p:nvPr userDrawn="1"/>
        </p:nvSpPr>
        <p:spPr>
          <a:xfrm>
            <a:off x="-8566" y="6460301"/>
            <a:ext cx="12200566" cy="39769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修德立信，博学求真">
            <a:extLst>
              <a:ext uri="{FF2B5EF4-FFF2-40B4-BE49-F238E27FC236}">
                <a16:creationId xmlns:a16="http://schemas.microsoft.com/office/drawing/2014/main" id="{AC14CA54-592E-4B30-BAA2-D3C47D370448}"/>
              </a:ext>
            </a:extLst>
          </p:cNvPr>
          <p:cNvSpPr txBox="1"/>
          <p:nvPr userDrawn="1"/>
        </p:nvSpPr>
        <p:spPr>
          <a:xfrm>
            <a:off x="660400" y="6551428"/>
            <a:ext cx="1535677" cy="215444"/>
          </a:xfrm>
          <a:prstGeom prst="roundRect">
            <a:avLst>
              <a:gd name="adj" fmla="val 0"/>
            </a:avLst>
          </a:prstGeom>
          <a:noFill/>
          <a:ln>
            <a:noFill/>
          </a:ln>
        </p:spPr>
        <p:txBody>
          <a:bodyPr wrap="none" lIns="0" tIns="0" rIns="0" bIns="0" rtlCol="0" anchor="ctr" anchorCtr="1">
            <a:spAutoFit/>
          </a:bodyPr>
          <a:lstStyle/>
          <a:p>
            <a:r>
              <a:rPr lang="zh-CN" altLang="en-US" sz="1400" dirty="0">
                <a:solidFill>
                  <a:schemeClr val="bg1">
                    <a:alpha val="65000"/>
                  </a:schemeClr>
                </a:solidFill>
              </a:rPr>
              <a:t>修德立信  博学求真</a:t>
            </a:r>
          </a:p>
        </p:txBody>
      </p:sp>
      <p:sp>
        <p:nvSpPr>
          <p:cNvPr id="14" name="修德立信，博学求真">
            <a:extLst>
              <a:ext uri="{FF2B5EF4-FFF2-40B4-BE49-F238E27FC236}">
                <a16:creationId xmlns:a16="http://schemas.microsoft.com/office/drawing/2014/main" id="{69B5876A-69BA-429E-84F2-7BEC8392EC99}"/>
              </a:ext>
            </a:extLst>
          </p:cNvPr>
          <p:cNvSpPr txBox="1"/>
          <p:nvPr userDrawn="1"/>
        </p:nvSpPr>
        <p:spPr>
          <a:xfrm>
            <a:off x="8126397" y="6578359"/>
            <a:ext cx="3387146" cy="161583"/>
          </a:xfrm>
          <a:prstGeom prst="roundRect">
            <a:avLst>
              <a:gd name="adj" fmla="val 0"/>
            </a:avLst>
          </a:prstGeom>
          <a:noFill/>
          <a:ln>
            <a:noFill/>
          </a:ln>
        </p:spPr>
        <p:txBody>
          <a:bodyPr wrap="none" lIns="0" tIns="0" rIns="0" bIns="0" rtlCol="0" anchor="ctr" anchorCtr="1">
            <a:spAutoFit/>
          </a:bodyPr>
          <a:lstStyle/>
          <a:p>
            <a:pPr algn="r"/>
            <a:r>
              <a:rPr lang="en-US" altLang="zh-CN" sz="1050" dirty="0">
                <a:solidFill>
                  <a:schemeClr val="bg1">
                    <a:alpha val="64000"/>
                  </a:schemeClr>
                </a:solidFill>
              </a:rPr>
              <a:t>SHANXI UNIVERSITY OF FINANCE AND ECONOMICS</a:t>
            </a:r>
            <a:endParaRPr lang="zh-CN" altLang="en-US" sz="1050" dirty="0">
              <a:solidFill>
                <a:schemeClr val="bg1">
                  <a:alpha val="64000"/>
                </a:schemeClr>
              </a:solidFill>
            </a:endParaRPr>
          </a:p>
        </p:txBody>
      </p:sp>
      <p:sp>
        <p:nvSpPr>
          <p:cNvPr id="3" name="图片占位符 2">
            <a:extLst>
              <a:ext uri="{FF2B5EF4-FFF2-40B4-BE49-F238E27FC236}">
                <a16:creationId xmlns:a16="http://schemas.microsoft.com/office/drawing/2014/main" id="{AEAE7C55-63B8-48DC-A1D6-CF68DE9D0D66}"/>
              </a:ext>
            </a:extLst>
          </p:cNvPr>
          <p:cNvSpPr>
            <a:spLocks noGrp="1"/>
          </p:cNvSpPr>
          <p:nvPr>
            <p:ph type="pic" sz="quarter" idx="11"/>
          </p:nvPr>
        </p:nvSpPr>
        <p:spPr>
          <a:xfrm>
            <a:off x="1029349" y="2123044"/>
            <a:ext cx="2613600" cy="3024000"/>
          </a:xfrm>
        </p:spPr>
        <p:txBody>
          <a:bodyPr/>
          <a:lstStyle>
            <a:lvl1pPr marL="0" indent="0">
              <a:buNone/>
              <a:defRPr/>
            </a:lvl1pPr>
          </a:lstStyle>
          <a:p>
            <a:endParaRPr lang="zh-CN" altLang="en-US" dirty="0"/>
          </a:p>
        </p:txBody>
      </p:sp>
      <p:sp>
        <p:nvSpPr>
          <p:cNvPr id="22" name="图片占位符 2">
            <a:extLst>
              <a:ext uri="{FF2B5EF4-FFF2-40B4-BE49-F238E27FC236}">
                <a16:creationId xmlns:a16="http://schemas.microsoft.com/office/drawing/2014/main" id="{6E5708D7-2EB7-44A8-8000-EB093D07126B}"/>
              </a:ext>
            </a:extLst>
          </p:cNvPr>
          <p:cNvSpPr>
            <a:spLocks noGrp="1"/>
          </p:cNvSpPr>
          <p:nvPr>
            <p:ph type="pic" sz="quarter" idx="12"/>
          </p:nvPr>
        </p:nvSpPr>
        <p:spPr>
          <a:xfrm>
            <a:off x="8554469" y="2123044"/>
            <a:ext cx="2613600" cy="3024000"/>
          </a:xfrm>
        </p:spPr>
        <p:txBody>
          <a:bodyPr/>
          <a:lstStyle>
            <a:lvl1pPr marL="0" indent="0">
              <a:buNone/>
              <a:defRPr/>
            </a:lvl1pPr>
          </a:lstStyle>
          <a:p>
            <a:endParaRPr lang="zh-CN" altLang="en-US" dirty="0"/>
          </a:p>
        </p:txBody>
      </p:sp>
      <p:sp>
        <p:nvSpPr>
          <p:cNvPr id="23" name="图片占位符 2">
            <a:extLst>
              <a:ext uri="{FF2B5EF4-FFF2-40B4-BE49-F238E27FC236}">
                <a16:creationId xmlns:a16="http://schemas.microsoft.com/office/drawing/2014/main" id="{7BDF889F-CCAB-4201-8C0A-7316370AD189}"/>
              </a:ext>
            </a:extLst>
          </p:cNvPr>
          <p:cNvSpPr>
            <a:spLocks noGrp="1"/>
          </p:cNvSpPr>
          <p:nvPr>
            <p:ph type="pic" sz="quarter" idx="13"/>
          </p:nvPr>
        </p:nvSpPr>
        <p:spPr>
          <a:xfrm>
            <a:off x="4501532" y="1786676"/>
            <a:ext cx="3207600" cy="3722400"/>
          </a:xfrm>
        </p:spPr>
        <p:txBody>
          <a:bodyPr/>
          <a:lstStyle>
            <a:lvl1pPr marL="0" indent="0">
              <a:buNone/>
              <a:defRPr/>
            </a:lvl1pPr>
          </a:lstStyle>
          <a:p>
            <a:endParaRPr lang="zh-CN" altLang="en-US" dirty="0"/>
          </a:p>
        </p:txBody>
      </p:sp>
      <p:sp>
        <p:nvSpPr>
          <p:cNvPr id="19" name="流程图: 手动输入 18">
            <a:extLst>
              <a:ext uri="{FF2B5EF4-FFF2-40B4-BE49-F238E27FC236}">
                <a16:creationId xmlns:a16="http://schemas.microsoft.com/office/drawing/2014/main" id="{DD6D0463-A8C6-4D9D-AE99-E861C18DB0C5}"/>
              </a:ext>
            </a:extLst>
          </p:cNvPr>
          <p:cNvSpPr/>
          <p:nvPr userDrawn="1"/>
        </p:nvSpPr>
        <p:spPr bwMode="auto">
          <a:xfrm rot="5400000" flipH="1">
            <a:off x="-57152" y="354015"/>
            <a:ext cx="476253" cy="361950"/>
          </a:xfrm>
          <a:prstGeom prst="flowChartManualInput">
            <a:avLst/>
          </a:prstGeom>
          <a:solidFill>
            <a:schemeClr val="accent1"/>
          </a:solidFill>
          <a:ln>
            <a:noFill/>
          </a:ln>
          <a:effectLst/>
          <a:extLst/>
        </p:spPr>
        <p:txBody>
          <a:bodyPr vert="horz" wrap="square" lIns="91440" tIns="45720" rIns="91440" bIns="45720" numCol="1" rtlCol="0" anchor="t" anchorCtr="0" compatLnSpc="1">
            <a:prstTxWarp prst="textNoShape">
              <a:avLst/>
            </a:prstTxWarp>
            <a:noAutofit/>
          </a:bodyPr>
          <a:lstStyle/>
          <a:p>
            <a:pPr algn="ctr"/>
            <a:endParaRPr lang="zh-CN" altLang="en-US">
              <a:solidFill>
                <a:srgbClr val="262626"/>
              </a:solidFill>
            </a:endParaRPr>
          </a:p>
        </p:txBody>
      </p:sp>
      <p:sp>
        <p:nvSpPr>
          <p:cNvPr id="20" name="平行四边形 19">
            <a:extLst>
              <a:ext uri="{FF2B5EF4-FFF2-40B4-BE49-F238E27FC236}">
                <a16:creationId xmlns:a16="http://schemas.microsoft.com/office/drawing/2014/main" id="{94344636-5187-4E62-B61B-6A7BE55228D1}"/>
              </a:ext>
            </a:extLst>
          </p:cNvPr>
          <p:cNvSpPr/>
          <p:nvPr userDrawn="1"/>
        </p:nvSpPr>
        <p:spPr bwMode="auto">
          <a:xfrm>
            <a:off x="361950" y="296863"/>
            <a:ext cx="126206" cy="307183"/>
          </a:xfrm>
          <a:prstGeom prst="parallelogram">
            <a:avLst>
              <a:gd name="adj" fmla="val 40172"/>
            </a:avLst>
          </a:prstGeom>
          <a:solidFill>
            <a:schemeClr val="accent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a:solidFill>
                <a:srgbClr val="262626"/>
              </a:solidFill>
            </a:endParaRPr>
          </a:p>
        </p:txBody>
      </p:sp>
      <p:pic>
        <p:nvPicPr>
          <p:cNvPr id="21" name="图片 20">
            <a:extLst>
              <a:ext uri="{FF2B5EF4-FFF2-40B4-BE49-F238E27FC236}">
                <a16:creationId xmlns:a16="http://schemas.microsoft.com/office/drawing/2014/main" id="{7549D81D-6201-4E36-AED8-723B25F8E70E}"/>
              </a:ext>
            </a:extLst>
          </p:cNvPr>
          <p:cNvPicPr>
            <a:picLocks noChangeAspect="1"/>
          </p:cNvPicPr>
          <p:nvPr userDrawn="1"/>
        </p:nvPicPr>
        <p:blipFill>
          <a:blip r:embed="rId4"/>
          <a:stretch>
            <a:fillRect/>
          </a:stretch>
        </p:blipFill>
        <p:spPr>
          <a:xfrm>
            <a:off x="9537432" y="263304"/>
            <a:ext cx="1976111" cy="509817"/>
          </a:xfrm>
          <a:prstGeom prst="rect">
            <a:avLst/>
          </a:prstGeom>
        </p:spPr>
      </p:pic>
      <p:cxnSp>
        <p:nvCxnSpPr>
          <p:cNvPr id="24" name="直接连接符 23">
            <a:extLst>
              <a:ext uri="{FF2B5EF4-FFF2-40B4-BE49-F238E27FC236}">
                <a16:creationId xmlns:a16="http://schemas.microsoft.com/office/drawing/2014/main" id="{2E6F7309-42D2-49DB-9346-79B50E021DA8}"/>
              </a:ext>
            </a:extLst>
          </p:cNvPr>
          <p:cNvCxnSpPr>
            <a:cxnSpLocks/>
          </p:cNvCxnSpPr>
          <p:nvPr userDrawn="1"/>
        </p:nvCxnSpPr>
        <p:spPr>
          <a:xfrm>
            <a:off x="0" y="854413"/>
            <a:ext cx="11518900"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文本占位符 17">
            <a:extLst>
              <a:ext uri="{FF2B5EF4-FFF2-40B4-BE49-F238E27FC236}">
                <a16:creationId xmlns:a16="http://schemas.microsoft.com/office/drawing/2014/main" id="{E42F9EA5-BC3D-4B52-A5BB-27B7CD22F0C3}"/>
              </a:ext>
            </a:extLst>
          </p:cNvPr>
          <p:cNvSpPr>
            <a:spLocks noGrp="1"/>
          </p:cNvSpPr>
          <p:nvPr>
            <p:ph type="body" sz="quarter" idx="10" hasCustomPrompt="1"/>
          </p:nvPr>
        </p:nvSpPr>
        <p:spPr>
          <a:xfrm>
            <a:off x="660399" y="263304"/>
            <a:ext cx="8654583" cy="509813"/>
          </a:xfrm>
        </p:spPr>
        <p:txBody>
          <a:bodyPr anchor="ctr"/>
          <a:lstStyle>
            <a:lvl1pPr marL="0" indent="0">
              <a:buNone/>
              <a:defRPr b="1">
                <a:latin typeface="+mj-ea"/>
                <a:ea typeface="+mj-ea"/>
              </a:defRPr>
            </a:lvl1pPr>
          </a:lstStyle>
          <a:p>
            <a:pPr lvl="0"/>
            <a:r>
              <a:rPr lang="zh-CN" altLang="en-US" dirty="0"/>
              <a:t>请输入该页主标题内容</a:t>
            </a:r>
          </a:p>
        </p:txBody>
      </p:sp>
    </p:spTree>
    <p:extLst>
      <p:ext uri="{BB962C8B-B14F-4D97-AF65-F5344CB8AC3E}">
        <p14:creationId xmlns:p14="http://schemas.microsoft.com/office/powerpoint/2010/main" val="35703259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内容页">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E86717E2-AA23-4E8B-89D2-C30EE4157449}"/>
              </a:ext>
            </a:extLst>
          </p:cNvPr>
          <p:cNvSpPr/>
          <p:nvPr userDrawn="1"/>
        </p:nvSpPr>
        <p:spPr>
          <a:xfrm>
            <a:off x="0" y="0"/>
            <a:ext cx="12192000" cy="6858000"/>
          </a:xfrm>
          <a:prstGeom prst="rect">
            <a:avLst/>
          </a:prstGeom>
          <a:blipFill dpi="0" rotWithShape="1">
            <a:blip r:embed="rId2">
              <a:alphaModFix amt="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片 10">
            <a:extLst>
              <a:ext uri="{FF2B5EF4-FFF2-40B4-BE49-F238E27FC236}">
                <a16:creationId xmlns:a16="http://schemas.microsoft.com/office/drawing/2014/main" id="{E700219D-E639-47E9-B8D8-796D2E4BE10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7" t="8" r="13093" b="95849"/>
          <a:stretch/>
        </p:blipFill>
        <p:spPr>
          <a:xfrm>
            <a:off x="-8566" y="6460301"/>
            <a:ext cx="12192000" cy="388339"/>
          </a:xfrm>
          <a:prstGeom prst="rect">
            <a:avLst/>
          </a:prstGeom>
        </p:spPr>
      </p:pic>
      <p:sp>
        <p:nvSpPr>
          <p:cNvPr id="12" name="矩形 11">
            <a:extLst>
              <a:ext uri="{FF2B5EF4-FFF2-40B4-BE49-F238E27FC236}">
                <a16:creationId xmlns:a16="http://schemas.microsoft.com/office/drawing/2014/main" id="{5596DF4C-7CD4-4042-AFD4-482F1F3A7C35}"/>
              </a:ext>
            </a:extLst>
          </p:cNvPr>
          <p:cNvSpPr/>
          <p:nvPr userDrawn="1"/>
        </p:nvSpPr>
        <p:spPr>
          <a:xfrm>
            <a:off x="-8566" y="6460301"/>
            <a:ext cx="12200566" cy="39769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修德立信，博学求真">
            <a:extLst>
              <a:ext uri="{FF2B5EF4-FFF2-40B4-BE49-F238E27FC236}">
                <a16:creationId xmlns:a16="http://schemas.microsoft.com/office/drawing/2014/main" id="{AC14CA54-592E-4B30-BAA2-D3C47D370448}"/>
              </a:ext>
            </a:extLst>
          </p:cNvPr>
          <p:cNvSpPr txBox="1"/>
          <p:nvPr userDrawn="1"/>
        </p:nvSpPr>
        <p:spPr>
          <a:xfrm>
            <a:off x="660400" y="6551428"/>
            <a:ext cx="1535677" cy="215444"/>
          </a:xfrm>
          <a:prstGeom prst="roundRect">
            <a:avLst>
              <a:gd name="adj" fmla="val 0"/>
            </a:avLst>
          </a:prstGeom>
          <a:noFill/>
          <a:ln>
            <a:noFill/>
          </a:ln>
        </p:spPr>
        <p:txBody>
          <a:bodyPr wrap="none" lIns="0" tIns="0" rIns="0" bIns="0" rtlCol="0" anchor="ctr" anchorCtr="1">
            <a:spAutoFit/>
          </a:bodyPr>
          <a:lstStyle/>
          <a:p>
            <a:r>
              <a:rPr lang="zh-CN" altLang="en-US" sz="1400" dirty="0">
                <a:solidFill>
                  <a:schemeClr val="bg1">
                    <a:alpha val="65000"/>
                  </a:schemeClr>
                </a:solidFill>
              </a:rPr>
              <a:t>修德立信  博学求真</a:t>
            </a:r>
          </a:p>
        </p:txBody>
      </p:sp>
      <p:sp>
        <p:nvSpPr>
          <p:cNvPr id="14" name="修德立信，博学求真">
            <a:extLst>
              <a:ext uri="{FF2B5EF4-FFF2-40B4-BE49-F238E27FC236}">
                <a16:creationId xmlns:a16="http://schemas.microsoft.com/office/drawing/2014/main" id="{69B5876A-69BA-429E-84F2-7BEC8392EC99}"/>
              </a:ext>
            </a:extLst>
          </p:cNvPr>
          <p:cNvSpPr txBox="1"/>
          <p:nvPr userDrawn="1"/>
        </p:nvSpPr>
        <p:spPr>
          <a:xfrm>
            <a:off x="8126397" y="6578359"/>
            <a:ext cx="3387146" cy="161583"/>
          </a:xfrm>
          <a:prstGeom prst="roundRect">
            <a:avLst>
              <a:gd name="adj" fmla="val 0"/>
            </a:avLst>
          </a:prstGeom>
          <a:noFill/>
          <a:ln>
            <a:noFill/>
          </a:ln>
        </p:spPr>
        <p:txBody>
          <a:bodyPr wrap="none" lIns="0" tIns="0" rIns="0" bIns="0" rtlCol="0" anchor="ctr" anchorCtr="1">
            <a:spAutoFit/>
          </a:bodyPr>
          <a:lstStyle/>
          <a:p>
            <a:pPr algn="r"/>
            <a:r>
              <a:rPr lang="en-US" altLang="zh-CN" sz="1050" dirty="0">
                <a:solidFill>
                  <a:schemeClr val="bg1">
                    <a:alpha val="64000"/>
                  </a:schemeClr>
                </a:solidFill>
              </a:rPr>
              <a:t>SHANXI UNIVERSITY OF FINANCE AND ECONOMICS</a:t>
            </a:r>
            <a:endParaRPr lang="zh-CN" altLang="en-US" sz="1050" dirty="0">
              <a:solidFill>
                <a:schemeClr val="bg1">
                  <a:alpha val="64000"/>
                </a:schemeClr>
              </a:solidFill>
            </a:endParaRPr>
          </a:p>
        </p:txBody>
      </p:sp>
      <p:sp>
        <p:nvSpPr>
          <p:cNvPr id="5" name="图片占位符 4">
            <a:extLst>
              <a:ext uri="{FF2B5EF4-FFF2-40B4-BE49-F238E27FC236}">
                <a16:creationId xmlns:a16="http://schemas.microsoft.com/office/drawing/2014/main" id="{5B4AD6EE-E367-4E4E-83B8-E9A5B2519A06}"/>
              </a:ext>
            </a:extLst>
          </p:cNvPr>
          <p:cNvSpPr>
            <a:spLocks noGrp="1"/>
          </p:cNvSpPr>
          <p:nvPr>
            <p:ph type="pic" sz="quarter" idx="11"/>
          </p:nvPr>
        </p:nvSpPr>
        <p:spPr>
          <a:xfrm>
            <a:off x="909385" y="1829565"/>
            <a:ext cx="1224000" cy="1224000"/>
          </a:xfrm>
          <a:prstGeom prst="ellipse">
            <a:avLst/>
          </a:prstGeom>
        </p:spPr>
        <p:txBody>
          <a:bodyPr>
            <a:normAutofit/>
          </a:bodyPr>
          <a:lstStyle>
            <a:lvl1pPr marL="0" indent="0">
              <a:buNone/>
              <a:defRPr sz="1600"/>
            </a:lvl1pPr>
          </a:lstStyle>
          <a:p>
            <a:endParaRPr lang="zh-CN" altLang="en-US" dirty="0"/>
          </a:p>
        </p:txBody>
      </p:sp>
      <p:sp>
        <p:nvSpPr>
          <p:cNvPr id="25" name="图片占位符 4">
            <a:extLst>
              <a:ext uri="{FF2B5EF4-FFF2-40B4-BE49-F238E27FC236}">
                <a16:creationId xmlns:a16="http://schemas.microsoft.com/office/drawing/2014/main" id="{CF300984-1DF1-4016-AA88-31AF3AB76FC0}"/>
              </a:ext>
            </a:extLst>
          </p:cNvPr>
          <p:cNvSpPr>
            <a:spLocks noGrp="1"/>
          </p:cNvSpPr>
          <p:nvPr>
            <p:ph type="pic" sz="quarter" idx="12"/>
          </p:nvPr>
        </p:nvSpPr>
        <p:spPr>
          <a:xfrm>
            <a:off x="6332285" y="1829565"/>
            <a:ext cx="1224000" cy="1224000"/>
          </a:xfrm>
          <a:prstGeom prst="ellipse">
            <a:avLst/>
          </a:prstGeom>
        </p:spPr>
        <p:txBody>
          <a:bodyPr>
            <a:normAutofit/>
          </a:bodyPr>
          <a:lstStyle>
            <a:lvl1pPr marL="0" indent="0">
              <a:buNone/>
              <a:defRPr sz="1600"/>
            </a:lvl1pPr>
          </a:lstStyle>
          <a:p>
            <a:endParaRPr lang="zh-CN" altLang="en-US" dirty="0"/>
          </a:p>
        </p:txBody>
      </p:sp>
      <p:sp>
        <p:nvSpPr>
          <p:cNvPr id="26" name="图片占位符 4">
            <a:extLst>
              <a:ext uri="{FF2B5EF4-FFF2-40B4-BE49-F238E27FC236}">
                <a16:creationId xmlns:a16="http://schemas.microsoft.com/office/drawing/2014/main" id="{25D83E64-0E5F-4E5B-9694-E68714E96DBC}"/>
              </a:ext>
            </a:extLst>
          </p:cNvPr>
          <p:cNvSpPr>
            <a:spLocks noGrp="1"/>
          </p:cNvSpPr>
          <p:nvPr>
            <p:ph type="pic" sz="quarter" idx="13"/>
          </p:nvPr>
        </p:nvSpPr>
        <p:spPr>
          <a:xfrm>
            <a:off x="909385" y="4215516"/>
            <a:ext cx="1224000" cy="1224000"/>
          </a:xfrm>
          <a:prstGeom prst="ellipse">
            <a:avLst/>
          </a:prstGeom>
        </p:spPr>
        <p:txBody>
          <a:bodyPr>
            <a:normAutofit/>
          </a:bodyPr>
          <a:lstStyle>
            <a:lvl1pPr marL="0" indent="0">
              <a:buNone/>
              <a:defRPr sz="1600"/>
            </a:lvl1pPr>
          </a:lstStyle>
          <a:p>
            <a:endParaRPr lang="zh-CN" altLang="en-US" dirty="0"/>
          </a:p>
        </p:txBody>
      </p:sp>
      <p:sp>
        <p:nvSpPr>
          <p:cNvPr id="27" name="图片占位符 4">
            <a:extLst>
              <a:ext uri="{FF2B5EF4-FFF2-40B4-BE49-F238E27FC236}">
                <a16:creationId xmlns:a16="http://schemas.microsoft.com/office/drawing/2014/main" id="{B9193701-1F2D-4E74-AE4C-AF7D02BE82D0}"/>
              </a:ext>
            </a:extLst>
          </p:cNvPr>
          <p:cNvSpPr>
            <a:spLocks noGrp="1"/>
          </p:cNvSpPr>
          <p:nvPr>
            <p:ph type="pic" sz="quarter" idx="14"/>
          </p:nvPr>
        </p:nvSpPr>
        <p:spPr>
          <a:xfrm>
            <a:off x="6332285" y="4215516"/>
            <a:ext cx="1224000" cy="1224000"/>
          </a:xfrm>
          <a:prstGeom prst="ellipse">
            <a:avLst/>
          </a:prstGeom>
        </p:spPr>
        <p:txBody>
          <a:bodyPr>
            <a:normAutofit/>
          </a:bodyPr>
          <a:lstStyle>
            <a:lvl1pPr marL="0" indent="0">
              <a:buNone/>
              <a:defRPr sz="1600"/>
            </a:lvl1pPr>
          </a:lstStyle>
          <a:p>
            <a:endParaRPr lang="zh-CN" altLang="en-US" dirty="0"/>
          </a:p>
        </p:txBody>
      </p:sp>
      <p:sp>
        <p:nvSpPr>
          <p:cNvPr id="19" name="流程图: 手动输入 18">
            <a:extLst>
              <a:ext uri="{FF2B5EF4-FFF2-40B4-BE49-F238E27FC236}">
                <a16:creationId xmlns:a16="http://schemas.microsoft.com/office/drawing/2014/main" id="{449D0BC8-FD58-4FDB-AF7F-D81D75BFADA4}"/>
              </a:ext>
            </a:extLst>
          </p:cNvPr>
          <p:cNvSpPr/>
          <p:nvPr userDrawn="1"/>
        </p:nvSpPr>
        <p:spPr bwMode="auto">
          <a:xfrm rot="5400000" flipH="1">
            <a:off x="-57152" y="354015"/>
            <a:ext cx="476253" cy="361950"/>
          </a:xfrm>
          <a:prstGeom prst="flowChartManualInput">
            <a:avLst/>
          </a:prstGeom>
          <a:solidFill>
            <a:schemeClr val="accent1"/>
          </a:solidFill>
          <a:ln>
            <a:noFill/>
          </a:ln>
          <a:effectLst/>
          <a:extLst/>
        </p:spPr>
        <p:txBody>
          <a:bodyPr vert="horz" wrap="square" lIns="91440" tIns="45720" rIns="91440" bIns="45720" numCol="1" rtlCol="0" anchor="t" anchorCtr="0" compatLnSpc="1">
            <a:prstTxWarp prst="textNoShape">
              <a:avLst/>
            </a:prstTxWarp>
            <a:noAutofit/>
          </a:bodyPr>
          <a:lstStyle/>
          <a:p>
            <a:pPr algn="ctr"/>
            <a:endParaRPr lang="zh-CN" altLang="en-US">
              <a:solidFill>
                <a:srgbClr val="262626"/>
              </a:solidFill>
            </a:endParaRPr>
          </a:p>
        </p:txBody>
      </p:sp>
      <p:sp>
        <p:nvSpPr>
          <p:cNvPr id="20" name="平行四边形 19">
            <a:extLst>
              <a:ext uri="{FF2B5EF4-FFF2-40B4-BE49-F238E27FC236}">
                <a16:creationId xmlns:a16="http://schemas.microsoft.com/office/drawing/2014/main" id="{BD189585-1D97-49C4-94CE-1D36CB90DCA8}"/>
              </a:ext>
            </a:extLst>
          </p:cNvPr>
          <p:cNvSpPr/>
          <p:nvPr userDrawn="1"/>
        </p:nvSpPr>
        <p:spPr bwMode="auto">
          <a:xfrm>
            <a:off x="361950" y="296863"/>
            <a:ext cx="126206" cy="307183"/>
          </a:xfrm>
          <a:prstGeom prst="parallelogram">
            <a:avLst>
              <a:gd name="adj" fmla="val 40172"/>
            </a:avLst>
          </a:prstGeom>
          <a:solidFill>
            <a:schemeClr val="accent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a:solidFill>
                <a:srgbClr val="262626"/>
              </a:solidFill>
            </a:endParaRPr>
          </a:p>
        </p:txBody>
      </p:sp>
      <p:pic>
        <p:nvPicPr>
          <p:cNvPr id="21" name="图片 20">
            <a:extLst>
              <a:ext uri="{FF2B5EF4-FFF2-40B4-BE49-F238E27FC236}">
                <a16:creationId xmlns:a16="http://schemas.microsoft.com/office/drawing/2014/main" id="{7D29D1CD-F088-42E5-8C6A-371CD51113C5}"/>
              </a:ext>
            </a:extLst>
          </p:cNvPr>
          <p:cNvPicPr>
            <a:picLocks noChangeAspect="1"/>
          </p:cNvPicPr>
          <p:nvPr userDrawn="1"/>
        </p:nvPicPr>
        <p:blipFill>
          <a:blip r:embed="rId4"/>
          <a:stretch>
            <a:fillRect/>
          </a:stretch>
        </p:blipFill>
        <p:spPr>
          <a:xfrm>
            <a:off x="9537432" y="263304"/>
            <a:ext cx="1976111" cy="509817"/>
          </a:xfrm>
          <a:prstGeom prst="rect">
            <a:avLst/>
          </a:prstGeom>
        </p:spPr>
      </p:pic>
      <p:cxnSp>
        <p:nvCxnSpPr>
          <p:cNvPr id="22" name="直接连接符 21">
            <a:extLst>
              <a:ext uri="{FF2B5EF4-FFF2-40B4-BE49-F238E27FC236}">
                <a16:creationId xmlns:a16="http://schemas.microsoft.com/office/drawing/2014/main" id="{AA679A7E-45A4-46F9-9F7F-AD3470036A66}"/>
              </a:ext>
            </a:extLst>
          </p:cNvPr>
          <p:cNvCxnSpPr>
            <a:cxnSpLocks/>
          </p:cNvCxnSpPr>
          <p:nvPr userDrawn="1"/>
        </p:nvCxnSpPr>
        <p:spPr>
          <a:xfrm>
            <a:off x="0" y="854413"/>
            <a:ext cx="11518900"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文本占位符 17">
            <a:extLst>
              <a:ext uri="{FF2B5EF4-FFF2-40B4-BE49-F238E27FC236}">
                <a16:creationId xmlns:a16="http://schemas.microsoft.com/office/drawing/2014/main" id="{9EDEFA33-FD22-4152-A34E-C742521C536D}"/>
              </a:ext>
            </a:extLst>
          </p:cNvPr>
          <p:cNvSpPr>
            <a:spLocks noGrp="1"/>
          </p:cNvSpPr>
          <p:nvPr>
            <p:ph type="body" sz="quarter" idx="10" hasCustomPrompt="1"/>
          </p:nvPr>
        </p:nvSpPr>
        <p:spPr>
          <a:xfrm>
            <a:off x="660399" y="263304"/>
            <a:ext cx="8654583" cy="509813"/>
          </a:xfrm>
        </p:spPr>
        <p:txBody>
          <a:bodyPr anchor="ctr"/>
          <a:lstStyle>
            <a:lvl1pPr marL="0" indent="0">
              <a:buNone/>
              <a:defRPr b="1">
                <a:latin typeface="+mj-ea"/>
                <a:ea typeface="+mj-ea"/>
              </a:defRPr>
            </a:lvl1pPr>
          </a:lstStyle>
          <a:p>
            <a:pPr lvl="0"/>
            <a:r>
              <a:rPr lang="zh-CN" altLang="en-US" dirty="0"/>
              <a:t>请输入该页主标题内容</a:t>
            </a:r>
          </a:p>
        </p:txBody>
      </p:sp>
    </p:spTree>
    <p:extLst>
      <p:ext uri="{BB962C8B-B14F-4D97-AF65-F5344CB8AC3E}">
        <p14:creationId xmlns:p14="http://schemas.microsoft.com/office/powerpoint/2010/main" val="41413158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内容页">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E86717E2-AA23-4E8B-89D2-C30EE4157449}"/>
              </a:ext>
            </a:extLst>
          </p:cNvPr>
          <p:cNvSpPr/>
          <p:nvPr userDrawn="1"/>
        </p:nvSpPr>
        <p:spPr>
          <a:xfrm>
            <a:off x="0" y="0"/>
            <a:ext cx="12192000" cy="6858000"/>
          </a:xfrm>
          <a:prstGeom prst="rect">
            <a:avLst/>
          </a:prstGeom>
          <a:blipFill dpi="0" rotWithShape="1">
            <a:blip r:embed="rId2">
              <a:alphaModFix amt="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片 10">
            <a:extLst>
              <a:ext uri="{FF2B5EF4-FFF2-40B4-BE49-F238E27FC236}">
                <a16:creationId xmlns:a16="http://schemas.microsoft.com/office/drawing/2014/main" id="{E700219D-E639-47E9-B8D8-796D2E4BE10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7" t="8" r="13093" b="95849"/>
          <a:stretch/>
        </p:blipFill>
        <p:spPr>
          <a:xfrm>
            <a:off x="-8566" y="6460301"/>
            <a:ext cx="12192000" cy="388339"/>
          </a:xfrm>
          <a:prstGeom prst="rect">
            <a:avLst/>
          </a:prstGeom>
        </p:spPr>
      </p:pic>
      <p:sp>
        <p:nvSpPr>
          <p:cNvPr id="12" name="矩形 11">
            <a:extLst>
              <a:ext uri="{FF2B5EF4-FFF2-40B4-BE49-F238E27FC236}">
                <a16:creationId xmlns:a16="http://schemas.microsoft.com/office/drawing/2014/main" id="{5596DF4C-7CD4-4042-AFD4-482F1F3A7C35}"/>
              </a:ext>
            </a:extLst>
          </p:cNvPr>
          <p:cNvSpPr/>
          <p:nvPr userDrawn="1"/>
        </p:nvSpPr>
        <p:spPr>
          <a:xfrm>
            <a:off x="-8566" y="6460301"/>
            <a:ext cx="12200566" cy="39769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修德立信，博学求真">
            <a:extLst>
              <a:ext uri="{FF2B5EF4-FFF2-40B4-BE49-F238E27FC236}">
                <a16:creationId xmlns:a16="http://schemas.microsoft.com/office/drawing/2014/main" id="{AC14CA54-592E-4B30-BAA2-D3C47D370448}"/>
              </a:ext>
            </a:extLst>
          </p:cNvPr>
          <p:cNvSpPr txBox="1"/>
          <p:nvPr userDrawn="1"/>
        </p:nvSpPr>
        <p:spPr>
          <a:xfrm>
            <a:off x="660400" y="6551428"/>
            <a:ext cx="1535677" cy="215444"/>
          </a:xfrm>
          <a:prstGeom prst="roundRect">
            <a:avLst>
              <a:gd name="adj" fmla="val 0"/>
            </a:avLst>
          </a:prstGeom>
          <a:noFill/>
          <a:ln>
            <a:noFill/>
          </a:ln>
        </p:spPr>
        <p:txBody>
          <a:bodyPr wrap="none" lIns="0" tIns="0" rIns="0" bIns="0" rtlCol="0" anchor="ctr" anchorCtr="1">
            <a:spAutoFit/>
          </a:bodyPr>
          <a:lstStyle/>
          <a:p>
            <a:r>
              <a:rPr lang="zh-CN" altLang="en-US" sz="1400" dirty="0">
                <a:solidFill>
                  <a:schemeClr val="bg1">
                    <a:alpha val="65000"/>
                  </a:schemeClr>
                </a:solidFill>
              </a:rPr>
              <a:t>修德立信  博学求真</a:t>
            </a:r>
          </a:p>
        </p:txBody>
      </p:sp>
      <p:sp>
        <p:nvSpPr>
          <p:cNvPr id="14" name="修德立信，博学求真">
            <a:extLst>
              <a:ext uri="{FF2B5EF4-FFF2-40B4-BE49-F238E27FC236}">
                <a16:creationId xmlns:a16="http://schemas.microsoft.com/office/drawing/2014/main" id="{69B5876A-69BA-429E-84F2-7BEC8392EC99}"/>
              </a:ext>
            </a:extLst>
          </p:cNvPr>
          <p:cNvSpPr txBox="1"/>
          <p:nvPr userDrawn="1"/>
        </p:nvSpPr>
        <p:spPr>
          <a:xfrm>
            <a:off x="8126397" y="6578359"/>
            <a:ext cx="3387146" cy="161583"/>
          </a:xfrm>
          <a:prstGeom prst="roundRect">
            <a:avLst>
              <a:gd name="adj" fmla="val 0"/>
            </a:avLst>
          </a:prstGeom>
          <a:noFill/>
          <a:ln>
            <a:noFill/>
          </a:ln>
        </p:spPr>
        <p:txBody>
          <a:bodyPr wrap="none" lIns="0" tIns="0" rIns="0" bIns="0" rtlCol="0" anchor="ctr" anchorCtr="1">
            <a:spAutoFit/>
          </a:bodyPr>
          <a:lstStyle/>
          <a:p>
            <a:pPr algn="r"/>
            <a:r>
              <a:rPr lang="en-US" altLang="zh-CN" sz="1050" dirty="0">
                <a:solidFill>
                  <a:schemeClr val="bg1">
                    <a:alpha val="64000"/>
                  </a:schemeClr>
                </a:solidFill>
              </a:rPr>
              <a:t>SHANXI UNIVERSITY OF FINANCE AND ECONOMICS</a:t>
            </a:r>
            <a:endParaRPr lang="zh-CN" altLang="en-US" sz="1050" dirty="0">
              <a:solidFill>
                <a:schemeClr val="bg1">
                  <a:alpha val="64000"/>
                </a:schemeClr>
              </a:solidFill>
            </a:endParaRPr>
          </a:p>
        </p:txBody>
      </p:sp>
      <p:sp>
        <p:nvSpPr>
          <p:cNvPr id="3" name="图片占位符 2">
            <a:extLst>
              <a:ext uri="{FF2B5EF4-FFF2-40B4-BE49-F238E27FC236}">
                <a16:creationId xmlns:a16="http://schemas.microsoft.com/office/drawing/2014/main" id="{0F37F832-46D7-40C7-967F-81C0B7C9F0E3}"/>
              </a:ext>
            </a:extLst>
          </p:cNvPr>
          <p:cNvSpPr>
            <a:spLocks noGrp="1"/>
          </p:cNvSpPr>
          <p:nvPr>
            <p:ph type="pic" sz="quarter" idx="11"/>
          </p:nvPr>
        </p:nvSpPr>
        <p:spPr>
          <a:xfrm>
            <a:off x="1268237" y="1150910"/>
            <a:ext cx="2484000" cy="2484000"/>
          </a:xfrm>
          <a:prstGeom prst="ellipse">
            <a:avLst/>
          </a:prstGeom>
        </p:spPr>
        <p:txBody>
          <a:bodyPr/>
          <a:lstStyle>
            <a:lvl1pPr marL="0" indent="0">
              <a:buNone/>
              <a:defRPr/>
            </a:lvl1pPr>
          </a:lstStyle>
          <a:p>
            <a:endParaRPr lang="zh-CN" altLang="en-US" dirty="0"/>
          </a:p>
        </p:txBody>
      </p:sp>
      <p:sp>
        <p:nvSpPr>
          <p:cNvPr id="23" name="图片占位符 2">
            <a:extLst>
              <a:ext uri="{FF2B5EF4-FFF2-40B4-BE49-F238E27FC236}">
                <a16:creationId xmlns:a16="http://schemas.microsoft.com/office/drawing/2014/main" id="{61E5C9D1-927B-464D-9CCD-24597DF1D366}"/>
              </a:ext>
            </a:extLst>
          </p:cNvPr>
          <p:cNvSpPr>
            <a:spLocks noGrp="1"/>
          </p:cNvSpPr>
          <p:nvPr>
            <p:ph type="pic" sz="quarter" idx="12"/>
          </p:nvPr>
        </p:nvSpPr>
        <p:spPr>
          <a:xfrm>
            <a:off x="8439973" y="3633078"/>
            <a:ext cx="2484000" cy="2484000"/>
          </a:xfrm>
          <a:prstGeom prst="ellipse">
            <a:avLst/>
          </a:prstGeom>
        </p:spPr>
        <p:txBody>
          <a:bodyPr/>
          <a:lstStyle>
            <a:lvl1pPr marL="0" indent="0">
              <a:buNone/>
              <a:defRPr/>
            </a:lvl1pPr>
          </a:lstStyle>
          <a:p>
            <a:endParaRPr lang="zh-CN" altLang="en-US" dirty="0"/>
          </a:p>
        </p:txBody>
      </p:sp>
      <p:sp>
        <p:nvSpPr>
          <p:cNvPr id="19" name="流程图: 手动输入 18">
            <a:extLst>
              <a:ext uri="{FF2B5EF4-FFF2-40B4-BE49-F238E27FC236}">
                <a16:creationId xmlns:a16="http://schemas.microsoft.com/office/drawing/2014/main" id="{B9E4359E-7C88-4D26-838E-183E3AE3770C}"/>
              </a:ext>
            </a:extLst>
          </p:cNvPr>
          <p:cNvSpPr/>
          <p:nvPr userDrawn="1"/>
        </p:nvSpPr>
        <p:spPr bwMode="auto">
          <a:xfrm rot="5400000" flipH="1">
            <a:off x="-57152" y="354015"/>
            <a:ext cx="476253" cy="361950"/>
          </a:xfrm>
          <a:prstGeom prst="flowChartManualInput">
            <a:avLst/>
          </a:prstGeom>
          <a:solidFill>
            <a:schemeClr val="accent1"/>
          </a:solidFill>
          <a:ln>
            <a:noFill/>
          </a:ln>
          <a:effectLst/>
          <a:extLst/>
        </p:spPr>
        <p:txBody>
          <a:bodyPr vert="horz" wrap="square" lIns="91440" tIns="45720" rIns="91440" bIns="45720" numCol="1" rtlCol="0" anchor="t" anchorCtr="0" compatLnSpc="1">
            <a:prstTxWarp prst="textNoShape">
              <a:avLst/>
            </a:prstTxWarp>
            <a:noAutofit/>
          </a:bodyPr>
          <a:lstStyle/>
          <a:p>
            <a:pPr algn="ctr"/>
            <a:endParaRPr lang="zh-CN" altLang="en-US">
              <a:solidFill>
                <a:srgbClr val="262626"/>
              </a:solidFill>
            </a:endParaRPr>
          </a:p>
        </p:txBody>
      </p:sp>
      <p:sp>
        <p:nvSpPr>
          <p:cNvPr id="20" name="平行四边形 19">
            <a:extLst>
              <a:ext uri="{FF2B5EF4-FFF2-40B4-BE49-F238E27FC236}">
                <a16:creationId xmlns:a16="http://schemas.microsoft.com/office/drawing/2014/main" id="{D609263E-04A1-47FC-9A4D-C01A936111AF}"/>
              </a:ext>
            </a:extLst>
          </p:cNvPr>
          <p:cNvSpPr/>
          <p:nvPr userDrawn="1"/>
        </p:nvSpPr>
        <p:spPr bwMode="auto">
          <a:xfrm>
            <a:off x="361950" y="296863"/>
            <a:ext cx="126206" cy="307183"/>
          </a:xfrm>
          <a:prstGeom prst="parallelogram">
            <a:avLst>
              <a:gd name="adj" fmla="val 40172"/>
            </a:avLst>
          </a:prstGeom>
          <a:solidFill>
            <a:schemeClr val="accent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a:solidFill>
                <a:srgbClr val="262626"/>
              </a:solidFill>
            </a:endParaRPr>
          </a:p>
        </p:txBody>
      </p:sp>
      <p:pic>
        <p:nvPicPr>
          <p:cNvPr id="21" name="图片 20">
            <a:extLst>
              <a:ext uri="{FF2B5EF4-FFF2-40B4-BE49-F238E27FC236}">
                <a16:creationId xmlns:a16="http://schemas.microsoft.com/office/drawing/2014/main" id="{0ABA0918-381B-48D7-B689-84B8B34388D6}"/>
              </a:ext>
            </a:extLst>
          </p:cNvPr>
          <p:cNvPicPr>
            <a:picLocks noChangeAspect="1"/>
          </p:cNvPicPr>
          <p:nvPr userDrawn="1"/>
        </p:nvPicPr>
        <p:blipFill>
          <a:blip r:embed="rId4"/>
          <a:stretch>
            <a:fillRect/>
          </a:stretch>
        </p:blipFill>
        <p:spPr>
          <a:xfrm>
            <a:off x="9537432" y="263304"/>
            <a:ext cx="1976111" cy="509817"/>
          </a:xfrm>
          <a:prstGeom prst="rect">
            <a:avLst/>
          </a:prstGeom>
        </p:spPr>
      </p:pic>
      <p:cxnSp>
        <p:nvCxnSpPr>
          <p:cNvPr id="22" name="直接连接符 21">
            <a:extLst>
              <a:ext uri="{FF2B5EF4-FFF2-40B4-BE49-F238E27FC236}">
                <a16:creationId xmlns:a16="http://schemas.microsoft.com/office/drawing/2014/main" id="{119D1F82-6F35-4E42-8056-0B458762C9CD}"/>
              </a:ext>
            </a:extLst>
          </p:cNvPr>
          <p:cNvCxnSpPr>
            <a:cxnSpLocks/>
          </p:cNvCxnSpPr>
          <p:nvPr userDrawn="1"/>
        </p:nvCxnSpPr>
        <p:spPr>
          <a:xfrm>
            <a:off x="0" y="854413"/>
            <a:ext cx="11518900"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文本占位符 17">
            <a:extLst>
              <a:ext uri="{FF2B5EF4-FFF2-40B4-BE49-F238E27FC236}">
                <a16:creationId xmlns:a16="http://schemas.microsoft.com/office/drawing/2014/main" id="{510F2649-ED35-408E-9575-0C1625B1A134}"/>
              </a:ext>
            </a:extLst>
          </p:cNvPr>
          <p:cNvSpPr>
            <a:spLocks noGrp="1"/>
          </p:cNvSpPr>
          <p:nvPr>
            <p:ph type="body" sz="quarter" idx="10" hasCustomPrompt="1"/>
          </p:nvPr>
        </p:nvSpPr>
        <p:spPr>
          <a:xfrm>
            <a:off x="660399" y="263304"/>
            <a:ext cx="8654583" cy="509813"/>
          </a:xfrm>
        </p:spPr>
        <p:txBody>
          <a:bodyPr anchor="ctr"/>
          <a:lstStyle>
            <a:lvl1pPr marL="0" indent="0">
              <a:buNone/>
              <a:defRPr b="1">
                <a:latin typeface="+mj-ea"/>
                <a:ea typeface="+mj-ea"/>
              </a:defRPr>
            </a:lvl1pPr>
          </a:lstStyle>
          <a:p>
            <a:pPr lvl="0"/>
            <a:r>
              <a:rPr lang="zh-CN" altLang="en-US" dirty="0"/>
              <a:t>请输入该页主标题内容</a:t>
            </a:r>
          </a:p>
        </p:txBody>
      </p:sp>
    </p:spTree>
    <p:extLst>
      <p:ext uri="{BB962C8B-B14F-4D97-AF65-F5344CB8AC3E}">
        <p14:creationId xmlns:p14="http://schemas.microsoft.com/office/powerpoint/2010/main" val="7338749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内容页">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E86717E2-AA23-4E8B-89D2-C30EE4157449}"/>
              </a:ext>
            </a:extLst>
          </p:cNvPr>
          <p:cNvSpPr/>
          <p:nvPr userDrawn="1"/>
        </p:nvSpPr>
        <p:spPr>
          <a:xfrm>
            <a:off x="0" y="0"/>
            <a:ext cx="12192000" cy="6858000"/>
          </a:xfrm>
          <a:prstGeom prst="rect">
            <a:avLst/>
          </a:prstGeom>
          <a:blipFill dpi="0" rotWithShape="1">
            <a:blip r:embed="rId2">
              <a:alphaModFix amt="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流程图: 手动输入 8">
            <a:extLst>
              <a:ext uri="{FF2B5EF4-FFF2-40B4-BE49-F238E27FC236}">
                <a16:creationId xmlns:a16="http://schemas.microsoft.com/office/drawing/2014/main" id="{83B6BB6B-F854-4F52-A5AC-F7CC44FE4D33}"/>
              </a:ext>
            </a:extLst>
          </p:cNvPr>
          <p:cNvSpPr/>
          <p:nvPr userDrawn="1"/>
        </p:nvSpPr>
        <p:spPr bwMode="auto">
          <a:xfrm rot="5400000" flipH="1">
            <a:off x="-57152" y="354015"/>
            <a:ext cx="476253" cy="361950"/>
          </a:xfrm>
          <a:prstGeom prst="flowChartManualInput">
            <a:avLst/>
          </a:prstGeom>
          <a:solidFill>
            <a:schemeClr val="accent1"/>
          </a:solidFill>
          <a:ln>
            <a:noFill/>
          </a:ln>
          <a:effectLst/>
          <a:extLst/>
        </p:spPr>
        <p:txBody>
          <a:bodyPr vert="horz" wrap="square" lIns="91440" tIns="45720" rIns="91440" bIns="45720" numCol="1" rtlCol="0" anchor="t" anchorCtr="0" compatLnSpc="1">
            <a:prstTxWarp prst="textNoShape">
              <a:avLst/>
            </a:prstTxWarp>
            <a:noAutofit/>
          </a:bodyPr>
          <a:lstStyle/>
          <a:p>
            <a:pPr algn="ctr"/>
            <a:endParaRPr lang="zh-CN" altLang="en-US">
              <a:solidFill>
                <a:srgbClr val="262626"/>
              </a:solidFill>
            </a:endParaRPr>
          </a:p>
        </p:txBody>
      </p:sp>
      <p:sp>
        <p:nvSpPr>
          <p:cNvPr id="10" name="平行四边形 9">
            <a:extLst>
              <a:ext uri="{FF2B5EF4-FFF2-40B4-BE49-F238E27FC236}">
                <a16:creationId xmlns:a16="http://schemas.microsoft.com/office/drawing/2014/main" id="{6E4A3BD9-9CDC-4811-B5E7-56C77055E4ED}"/>
              </a:ext>
            </a:extLst>
          </p:cNvPr>
          <p:cNvSpPr/>
          <p:nvPr userDrawn="1"/>
        </p:nvSpPr>
        <p:spPr bwMode="auto">
          <a:xfrm>
            <a:off x="361950" y="296863"/>
            <a:ext cx="126206" cy="307183"/>
          </a:xfrm>
          <a:prstGeom prst="parallelogram">
            <a:avLst>
              <a:gd name="adj" fmla="val 40172"/>
            </a:avLst>
          </a:prstGeom>
          <a:solidFill>
            <a:schemeClr val="accent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a:solidFill>
                <a:srgbClr val="262626"/>
              </a:solidFill>
            </a:endParaRPr>
          </a:p>
        </p:txBody>
      </p:sp>
      <p:pic>
        <p:nvPicPr>
          <p:cNvPr id="11" name="图片 10">
            <a:extLst>
              <a:ext uri="{FF2B5EF4-FFF2-40B4-BE49-F238E27FC236}">
                <a16:creationId xmlns:a16="http://schemas.microsoft.com/office/drawing/2014/main" id="{E700219D-E639-47E9-B8D8-796D2E4BE10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7" t="8" r="13093" b="95849"/>
          <a:stretch/>
        </p:blipFill>
        <p:spPr>
          <a:xfrm>
            <a:off x="-8566" y="6460301"/>
            <a:ext cx="12192000" cy="388339"/>
          </a:xfrm>
          <a:prstGeom prst="rect">
            <a:avLst/>
          </a:prstGeom>
        </p:spPr>
      </p:pic>
      <p:sp>
        <p:nvSpPr>
          <p:cNvPr id="12" name="矩形 11">
            <a:extLst>
              <a:ext uri="{FF2B5EF4-FFF2-40B4-BE49-F238E27FC236}">
                <a16:creationId xmlns:a16="http://schemas.microsoft.com/office/drawing/2014/main" id="{5596DF4C-7CD4-4042-AFD4-482F1F3A7C35}"/>
              </a:ext>
            </a:extLst>
          </p:cNvPr>
          <p:cNvSpPr/>
          <p:nvPr userDrawn="1"/>
        </p:nvSpPr>
        <p:spPr>
          <a:xfrm>
            <a:off x="-8566" y="6460301"/>
            <a:ext cx="12200566" cy="39769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修德立信，博学求真">
            <a:extLst>
              <a:ext uri="{FF2B5EF4-FFF2-40B4-BE49-F238E27FC236}">
                <a16:creationId xmlns:a16="http://schemas.microsoft.com/office/drawing/2014/main" id="{AC14CA54-592E-4B30-BAA2-D3C47D370448}"/>
              </a:ext>
            </a:extLst>
          </p:cNvPr>
          <p:cNvSpPr txBox="1"/>
          <p:nvPr userDrawn="1"/>
        </p:nvSpPr>
        <p:spPr>
          <a:xfrm>
            <a:off x="660400" y="6551428"/>
            <a:ext cx="1535677" cy="215444"/>
          </a:xfrm>
          <a:prstGeom prst="roundRect">
            <a:avLst>
              <a:gd name="adj" fmla="val 0"/>
            </a:avLst>
          </a:prstGeom>
          <a:noFill/>
          <a:ln>
            <a:noFill/>
          </a:ln>
        </p:spPr>
        <p:txBody>
          <a:bodyPr wrap="none" lIns="0" tIns="0" rIns="0" bIns="0" rtlCol="0" anchor="ctr" anchorCtr="1">
            <a:spAutoFit/>
          </a:bodyPr>
          <a:lstStyle/>
          <a:p>
            <a:r>
              <a:rPr lang="zh-CN" altLang="en-US" sz="1400" dirty="0">
                <a:solidFill>
                  <a:schemeClr val="bg1">
                    <a:alpha val="65000"/>
                  </a:schemeClr>
                </a:solidFill>
              </a:rPr>
              <a:t>修德立信  博学求真</a:t>
            </a:r>
          </a:p>
        </p:txBody>
      </p:sp>
      <p:sp>
        <p:nvSpPr>
          <p:cNvPr id="14" name="修德立信，博学求真">
            <a:extLst>
              <a:ext uri="{FF2B5EF4-FFF2-40B4-BE49-F238E27FC236}">
                <a16:creationId xmlns:a16="http://schemas.microsoft.com/office/drawing/2014/main" id="{69B5876A-69BA-429E-84F2-7BEC8392EC99}"/>
              </a:ext>
            </a:extLst>
          </p:cNvPr>
          <p:cNvSpPr txBox="1"/>
          <p:nvPr userDrawn="1"/>
        </p:nvSpPr>
        <p:spPr>
          <a:xfrm>
            <a:off x="8126397" y="6578359"/>
            <a:ext cx="3387146" cy="161583"/>
          </a:xfrm>
          <a:prstGeom prst="roundRect">
            <a:avLst>
              <a:gd name="adj" fmla="val 0"/>
            </a:avLst>
          </a:prstGeom>
          <a:noFill/>
          <a:ln>
            <a:noFill/>
          </a:ln>
        </p:spPr>
        <p:txBody>
          <a:bodyPr wrap="none" lIns="0" tIns="0" rIns="0" bIns="0" rtlCol="0" anchor="ctr" anchorCtr="1">
            <a:spAutoFit/>
          </a:bodyPr>
          <a:lstStyle/>
          <a:p>
            <a:pPr algn="r"/>
            <a:r>
              <a:rPr lang="en-US" altLang="zh-CN" sz="1050" dirty="0">
                <a:solidFill>
                  <a:schemeClr val="bg1">
                    <a:alpha val="64000"/>
                  </a:schemeClr>
                </a:solidFill>
              </a:rPr>
              <a:t>SHANXI UNIVERSITY OF FINANCE AND ECONOMICS</a:t>
            </a:r>
            <a:endParaRPr lang="zh-CN" altLang="en-US" sz="1050" dirty="0">
              <a:solidFill>
                <a:schemeClr val="bg1">
                  <a:alpha val="64000"/>
                </a:schemeClr>
              </a:solidFill>
            </a:endParaRPr>
          </a:p>
        </p:txBody>
      </p:sp>
      <p:pic>
        <p:nvPicPr>
          <p:cNvPr id="15" name="图片 14">
            <a:extLst>
              <a:ext uri="{FF2B5EF4-FFF2-40B4-BE49-F238E27FC236}">
                <a16:creationId xmlns:a16="http://schemas.microsoft.com/office/drawing/2014/main" id="{3A19A974-426B-460B-8175-A86B5495092E}"/>
              </a:ext>
            </a:extLst>
          </p:cNvPr>
          <p:cNvPicPr>
            <a:picLocks noChangeAspect="1"/>
          </p:cNvPicPr>
          <p:nvPr userDrawn="1"/>
        </p:nvPicPr>
        <p:blipFill>
          <a:blip r:embed="rId4"/>
          <a:stretch>
            <a:fillRect/>
          </a:stretch>
        </p:blipFill>
        <p:spPr>
          <a:xfrm>
            <a:off x="9537432" y="263304"/>
            <a:ext cx="1976111" cy="509817"/>
          </a:xfrm>
          <a:prstGeom prst="rect">
            <a:avLst/>
          </a:prstGeom>
        </p:spPr>
      </p:pic>
      <p:cxnSp>
        <p:nvCxnSpPr>
          <p:cNvPr id="16" name="直接连接符 15">
            <a:extLst>
              <a:ext uri="{FF2B5EF4-FFF2-40B4-BE49-F238E27FC236}">
                <a16:creationId xmlns:a16="http://schemas.microsoft.com/office/drawing/2014/main" id="{DDC369E7-2E6A-4C48-920A-6ADA6713FBE5}"/>
              </a:ext>
            </a:extLst>
          </p:cNvPr>
          <p:cNvCxnSpPr>
            <a:cxnSpLocks/>
          </p:cNvCxnSpPr>
          <p:nvPr userDrawn="1"/>
        </p:nvCxnSpPr>
        <p:spPr>
          <a:xfrm>
            <a:off x="0" y="854413"/>
            <a:ext cx="11518900"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文本占位符 17">
            <a:extLst>
              <a:ext uri="{FF2B5EF4-FFF2-40B4-BE49-F238E27FC236}">
                <a16:creationId xmlns:a16="http://schemas.microsoft.com/office/drawing/2014/main" id="{C6828618-DAB1-4ABF-B8C4-DA3BE63E5A60}"/>
              </a:ext>
            </a:extLst>
          </p:cNvPr>
          <p:cNvSpPr>
            <a:spLocks noGrp="1"/>
          </p:cNvSpPr>
          <p:nvPr>
            <p:ph type="body" sz="quarter" idx="10" hasCustomPrompt="1"/>
          </p:nvPr>
        </p:nvSpPr>
        <p:spPr>
          <a:xfrm>
            <a:off x="660399" y="263304"/>
            <a:ext cx="8654583" cy="509813"/>
          </a:xfrm>
        </p:spPr>
        <p:txBody>
          <a:bodyPr anchor="ctr"/>
          <a:lstStyle>
            <a:lvl1pPr marL="0" indent="0">
              <a:buNone/>
              <a:defRPr b="1">
                <a:latin typeface="+mj-ea"/>
                <a:ea typeface="+mj-ea"/>
              </a:defRPr>
            </a:lvl1pPr>
          </a:lstStyle>
          <a:p>
            <a:pPr lvl="0"/>
            <a:r>
              <a:rPr lang="zh-CN" altLang="en-US" dirty="0"/>
              <a:t>请输入该页主标题内容</a:t>
            </a:r>
          </a:p>
        </p:txBody>
      </p:sp>
      <p:sp>
        <p:nvSpPr>
          <p:cNvPr id="20" name="矩形 19">
            <a:extLst>
              <a:ext uri="{FF2B5EF4-FFF2-40B4-BE49-F238E27FC236}">
                <a16:creationId xmlns:a16="http://schemas.microsoft.com/office/drawing/2014/main" id="{661E12EC-BA11-48C9-B7FD-DEC3CC714695}"/>
              </a:ext>
            </a:extLst>
          </p:cNvPr>
          <p:cNvSpPr/>
          <p:nvPr userDrawn="1"/>
        </p:nvSpPr>
        <p:spPr>
          <a:xfrm>
            <a:off x="660399" y="1343681"/>
            <a:ext cx="10858501" cy="4552950"/>
          </a:xfrm>
          <a:prstGeom prst="rect">
            <a:avLst/>
          </a:prstGeom>
          <a:solidFill>
            <a:schemeClr val="bg2"/>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图片占位符 2">
            <a:extLst>
              <a:ext uri="{FF2B5EF4-FFF2-40B4-BE49-F238E27FC236}">
                <a16:creationId xmlns:a16="http://schemas.microsoft.com/office/drawing/2014/main" id="{60D075F9-4703-4F8D-8515-E95BBA300B1F}"/>
              </a:ext>
            </a:extLst>
          </p:cNvPr>
          <p:cNvSpPr>
            <a:spLocks noGrp="1"/>
          </p:cNvSpPr>
          <p:nvPr>
            <p:ph type="pic" sz="quarter" idx="11" hasCustomPrompt="1"/>
          </p:nvPr>
        </p:nvSpPr>
        <p:spPr>
          <a:xfrm>
            <a:off x="1033258" y="1640156"/>
            <a:ext cx="4723200" cy="3960000"/>
          </a:xfrm>
        </p:spPr>
        <p:txBody>
          <a:bodyPr/>
          <a:lstStyle>
            <a:lvl1pPr marL="0" indent="0">
              <a:buNone/>
              <a:defRPr/>
            </a:lvl1pPr>
          </a:lstStyle>
          <a:p>
            <a:r>
              <a:rPr lang="zh-CN" altLang="en-US" dirty="0"/>
              <a:t>点击图片插入图片</a:t>
            </a:r>
          </a:p>
        </p:txBody>
      </p:sp>
    </p:spTree>
    <p:extLst>
      <p:ext uri="{BB962C8B-B14F-4D97-AF65-F5344CB8AC3E}">
        <p14:creationId xmlns:p14="http://schemas.microsoft.com/office/powerpoint/2010/main" val="25130620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样机">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id="{C3D457C5-3AF0-4381-9022-FADDBE77AD89}"/>
              </a:ext>
            </a:extLst>
          </p:cNvPr>
          <p:cNvSpPr/>
          <p:nvPr userDrawn="1"/>
        </p:nvSpPr>
        <p:spPr>
          <a:xfrm>
            <a:off x="0" y="0"/>
            <a:ext cx="12192000" cy="6858000"/>
          </a:xfrm>
          <a:prstGeom prst="rect">
            <a:avLst/>
          </a:prstGeom>
          <a:blipFill dpi="0" rotWithShape="1">
            <a:blip r:embed="rId2">
              <a:alphaModFix amt="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片 10">
            <a:extLst>
              <a:ext uri="{FF2B5EF4-FFF2-40B4-BE49-F238E27FC236}">
                <a16:creationId xmlns:a16="http://schemas.microsoft.com/office/drawing/2014/main" id="{E700219D-E639-47E9-B8D8-796D2E4BE10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7" t="8" r="13093" b="95849"/>
          <a:stretch/>
        </p:blipFill>
        <p:spPr>
          <a:xfrm>
            <a:off x="-8566" y="6460301"/>
            <a:ext cx="12192000" cy="388339"/>
          </a:xfrm>
          <a:prstGeom prst="rect">
            <a:avLst/>
          </a:prstGeom>
        </p:spPr>
      </p:pic>
      <p:sp>
        <p:nvSpPr>
          <p:cNvPr id="12" name="矩形 11">
            <a:extLst>
              <a:ext uri="{FF2B5EF4-FFF2-40B4-BE49-F238E27FC236}">
                <a16:creationId xmlns:a16="http://schemas.microsoft.com/office/drawing/2014/main" id="{5596DF4C-7CD4-4042-AFD4-482F1F3A7C35}"/>
              </a:ext>
            </a:extLst>
          </p:cNvPr>
          <p:cNvSpPr/>
          <p:nvPr userDrawn="1"/>
        </p:nvSpPr>
        <p:spPr>
          <a:xfrm>
            <a:off x="-8566" y="6460301"/>
            <a:ext cx="12200566" cy="39769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修德立信，博学求真">
            <a:extLst>
              <a:ext uri="{FF2B5EF4-FFF2-40B4-BE49-F238E27FC236}">
                <a16:creationId xmlns:a16="http://schemas.microsoft.com/office/drawing/2014/main" id="{69B5876A-69BA-429E-84F2-7BEC8392EC99}"/>
              </a:ext>
            </a:extLst>
          </p:cNvPr>
          <p:cNvSpPr txBox="1"/>
          <p:nvPr userDrawn="1"/>
        </p:nvSpPr>
        <p:spPr>
          <a:xfrm>
            <a:off x="8126397" y="6578359"/>
            <a:ext cx="3387146" cy="161583"/>
          </a:xfrm>
          <a:prstGeom prst="roundRect">
            <a:avLst>
              <a:gd name="adj" fmla="val 0"/>
            </a:avLst>
          </a:prstGeom>
          <a:noFill/>
          <a:ln>
            <a:noFill/>
          </a:ln>
        </p:spPr>
        <p:txBody>
          <a:bodyPr wrap="none" lIns="0" tIns="0" rIns="0" bIns="0" rtlCol="0" anchor="ctr" anchorCtr="1">
            <a:spAutoFit/>
          </a:bodyPr>
          <a:lstStyle/>
          <a:p>
            <a:pPr algn="r"/>
            <a:r>
              <a:rPr lang="en-US" altLang="zh-CN" sz="1050" dirty="0">
                <a:solidFill>
                  <a:schemeClr val="bg1">
                    <a:alpha val="64000"/>
                  </a:schemeClr>
                </a:solidFill>
              </a:rPr>
              <a:t>SHANXI UNIVERSITY OF FINANCE AND ECONOMICS</a:t>
            </a:r>
            <a:endParaRPr lang="zh-CN" altLang="en-US" sz="1050" dirty="0">
              <a:solidFill>
                <a:schemeClr val="bg1">
                  <a:alpha val="64000"/>
                </a:schemeClr>
              </a:solidFill>
            </a:endParaRPr>
          </a:p>
        </p:txBody>
      </p:sp>
      <p:sp>
        <p:nvSpPr>
          <p:cNvPr id="13" name="修德立信，博学求真">
            <a:extLst>
              <a:ext uri="{FF2B5EF4-FFF2-40B4-BE49-F238E27FC236}">
                <a16:creationId xmlns:a16="http://schemas.microsoft.com/office/drawing/2014/main" id="{AC14CA54-592E-4B30-BAA2-D3C47D370448}"/>
              </a:ext>
            </a:extLst>
          </p:cNvPr>
          <p:cNvSpPr txBox="1"/>
          <p:nvPr userDrawn="1"/>
        </p:nvSpPr>
        <p:spPr>
          <a:xfrm>
            <a:off x="660400" y="6551428"/>
            <a:ext cx="1535677" cy="215444"/>
          </a:xfrm>
          <a:prstGeom prst="roundRect">
            <a:avLst>
              <a:gd name="adj" fmla="val 0"/>
            </a:avLst>
          </a:prstGeom>
          <a:noFill/>
          <a:ln>
            <a:noFill/>
          </a:ln>
        </p:spPr>
        <p:txBody>
          <a:bodyPr wrap="none" lIns="0" tIns="0" rIns="0" bIns="0" rtlCol="0" anchor="ctr" anchorCtr="1">
            <a:spAutoFit/>
          </a:bodyPr>
          <a:lstStyle/>
          <a:p>
            <a:r>
              <a:rPr lang="zh-CN" altLang="en-US" sz="1400" dirty="0">
                <a:solidFill>
                  <a:schemeClr val="bg1">
                    <a:alpha val="65000"/>
                  </a:schemeClr>
                </a:solidFill>
              </a:rPr>
              <a:t>修德立信  博学求真</a:t>
            </a:r>
          </a:p>
        </p:txBody>
      </p:sp>
      <p:sp>
        <p:nvSpPr>
          <p:cNvPr id="4" name="椭圆 3">
            <a:extLst>
              <a:ext uri="{FF2B5EF4-FFF2-40B4-BE49-F238E27FC236}">
                <a16:creationId xmlns:a16="http://schemas.microsoft.com/office/drawing/2014/main" id="{F2551CAE-17E3-419C-9DD1-A71188312E8C}"/>
              </a:ext>
            </a:extLst>
          </p:cNvPr>
          <p:cNvSpPr/>
          <p:nvPr userDrawn="1"/>
        </p:nvSpPr>
        <p:spPr>
          <a:xfrm>
            <a:off x="883999" y="1449498"/>
            <a:ext cx="4415718" cy="4415718"/>
          </a:xfrm>
          <a:custGeom>
            <a:avLst/>
            <a:gdLst>
              <a:gd name="connsiteX0" fmla="*/ 0 w 4415718"/>
              <a:gd name="connsiteY0" fmla="*/ 2207859 h 4415718"/>
              <a:gd name="connsiteX1" fmla="*/ 2207859 w 4415718"/>
              <a:gd name="connsiteY1" fmla="*/ 0 h 4415718"/>
              <a:gd name="connsiteX2" fmla="*/ 4415718 w 4415718"/>
              <a:gd name="connsiteY2" fmla="*/ 2207859 h 4415718"/>
              <a:gd name="connsiteX3" fmla="*/ 2207859 w 4415718"/>
              <a:gd name="connsiteY3" fmla="*/ 4415718 h 4415718"/>
              <a:gd name="connsiteX4" fmla="*/ 0 w 4415718"/>
              <a:gd name="connsiteY4" fmla="*/ 2207859 h 4415718"/>
              <a:gd name="connsiteX0" fmla="*/ 883999 w 5299717"/>
              <a:gd name="connsiteY0" fmla="*/ 3387050 h 5594909"/>
              <a:gd name="connsiteX1" fmla="*/ 0 w 5299717"/>
              <a:gd name="connsiteY1" fmla="*/ 0 h 5594909"/>
              <a:gd name="connsiteX2" fmla="*/ 3091858 w 5299717"/>
              <a:gd name="connsiteY2" fmla="*/ 1179191 h 5594909"/>
              <a:gd name="connsiteX3" fmla="*/ 5299717 w 5299717"/>
              <a:gd name="connsiteY3" fmla="*/ 3387050 h 5594909"/>
              <a:gd name="connsiteX4" fmla="*/ 3091858 w 5299717"/>
              <a:gd name="connsiteY4" fmla="*/ 5594909 h 5594909"/>
              <a:gd name="connsiteX5" fmla="*/ 883999 w 5299717"/>
              <a:gd name="connsiteY5" fmla="*/ 3387050 h 5594909"/>
              <a:gd name="connsiteX0" fmla="*/ 0 w 4415718"/>
              <a:gd name="connsiteY0" fmla="*/ 2207859 h 4415718"/>
              <a:gd name="connsiteX1" fmla="*/ 2207859 w 4415718"/>
              <a:gd name="connsiteY1" fmla="*/ 0 h 4415718"/>
              <a:gd name="connsiteX2" fmla="*/ 4415718 w 4415718"/>
              <a:gd name="connsiteY2" fmla="*/ 2207859 h 4415718"/>
              <a:gd name="connsiteX3" fmla="*/ 2207859 w 4415718"/>
              <a:gd name="connsiteY3" fmla="*/ 4415718 h 4415718"/>
              <a:gd name="connsiteX4" fmla="*/ 0 w 4415718"/>
              <a:gd name="connsiteY4" fmla="*/ 2207859 h 4415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5718" h="4415718">
                <a:moveTo>
                  <a:pt x="0" y="2207859"/>
                </a:moveTo>
                <a:cubicBezTo>
                  <a:pt x="0" y="988492"/>
                  <a:pt x="988492" y="0"/>
                  <a:pt x="2207859" y="0"/>
                </a:cubicBezTo>
                <a:cubicBezTo>
                  <a:pt x="3427226" y="0"/>
                  <a:pt x="4415718" y="988492"/>
                  <a:pt x="4415718" y="2207859"/>
                </a:cubicBezTo>
                <a:cubicBezTo>
                  <a:pt x="4415718" y="3427226"/>
                  <a:pt x="3427226" y="4415718"/>
                  <a:pt x="2207859" y="4415718"/>
                </a:cubicBezTo>
                <a:cubicBezTo>
                  <a:pt x="988492" y="4415718"/>
                  <a:pt x="0" y="3427226"/>
                  <a:pt x="0" y="2207859"/>
                </a:cubicBezTo>
                <a:close/>
              </a:path>
            </a:pathLst>
          </a:custGeom>
          <a:noFill/>
          <a:ln w="6350">
            <a:solidFill>
              <a:schemeClr val="accent1">
                <a:shade val="50000"/>
                <a:alpha val="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id="{21599E09-18B4-42F9-8D56-ED22C8945852}"/>
              </a:ext>
            </a:extLst>
          </p:cNvPr>
          <p:cNvSpPr/>
          <p:nvPr userDrawn="1"/>
        </p:nvSpPr>
        <p:spPr>
          <a:xfrm>
            <a:off x="962796" y="1528295"/>
            <a:ext cx="4258125" cy="4258125"/>
          </a:xfrm>
          <a:custGeom>
            <a:avLst/>
            <a:gdLst/>
            <a:ahLst/>
            <a:cxnLst/>
            <a:rect l="0" t="0" r="0" b="0"/>
            <a:pathLst>
              <a:path w="4258125" h="4258125">
                <a:moveTo>
                  <a:pt x="0" y="2129062"/>
                </a:moveTo>
                <a:cubicBezTo>
                  <a:pt x="0" y="953213"/>
                  <a:pt x="953213" y="0"/>
                  <a:pt x="2129062" y="0"/>
                </a:cubicBezTo>
                <a:cubicBezTo>
                  <a:pt x="3304911" y="0"/>
                  <a:pt x="4258124" y="953213"/>
                  <a:pt x="4258124" y="2129062"/>
                </a:cubicBezTo>
                <a:cubicBezTo>
                  <a:pt x="4258124" y="3304911"/>
                  <a:pt x="3304911" y="4258124"/>
                  <a:pt x="2129062" y="4258124"/>
                </a:cubicBezTo>
                <a:cubicBezTo>
                  <a:pt x="953213" y="4258124"/>
                  <a:pt x="0" y="3304911"/>
                  <a:pt x="0" y="2129062"/>
                </a:cubicBezTo>
                <a:close/>
              </a:path>
            </a:pathLst>
          </a:custGeom>
          <a:noFill/>
          <a:ln w="6350" cap="flat" cmpd="sng" algn="ctr">
            <a:solidFill>
              <a:srgbClr val="007727">
                <a:alpha val="10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solidFill>
                <a:srgbClr val="FFFFFF"/>
              </a:solidFill>
            </a:endParaRPr>
          </a:p>
        </p:txBody>
      </p:sp>
      <p:sp>
        <p:nvSpPr>
          <p:cNvPr id="44" name="任意多边形: 形状 43">
            <a:extLst>
              <a:ext uri="{FF2B5EF4-FFF2-40B4-BE49-F238E27FC236}">
                <a16:creationId xmlns:a16="http://schemas.microsoft.com/office/drawing/2014/main" id="{A95E08A6-BCB1-41BA-98F1-26AD82BC81DA}"/>
              </a:ext>
            </a:extLst>
          </p:cNvPr>
          <p:cNvSpPr/>
          <p:nvPr userDrawn="1"/>
        </p:nvSpPr>
        <p:spPr>
          <a:xfrm>
            <a:off x="1041593" y="1607091"/>
            <a:ext cx="4100531" cy="4100531"/>
          </a:xfrm>
          <a:custGeom>
            <a:avLst/>
            <a:gdLst/>
            <a:ahLst/>
            <a:cxnLst/>
            <a:rect l="0" t="0" r="0" b="0"/>
            <a:pathLst>
              <a:path w="4100532" h="4100533">
                <a:moveTo>
                  <a:pt x="0" y="2050266"/>
                </a:moveTo>
                <a:cubicBezTo>
                  <a:pt x="0" y="917935"/>
                  <a:pt x="917935" y="0"/>
                  <a:pt x="2050266" y="0"/>
                </a:cubicBezTo>
                <a:cubicBezTo>
                  <a:pt x="3182596" y="0"/>
                  <a:pt x="4100531" y="917935"/>
                  <a:pt x="4100531" y="2050266"/>
                </a:cubicBezTo>
                <a:cubicBezTo>
                  <a:pt x="4100531" y="3182597"/>
                  <a:pt x="3182596" y="4100532"/>
                  <a:pt x="2050266" y="4100532"/>
                </a:cubicBezTo>
                <a:cubicBezTo>
                  <a:pt x="917935" y="4100532"/>
                  <a:pt x="0" y="3182597"/>
                  <a:pt x="0" y="2050266"/>
                </a:cubicBezTo>
                <a:close/>
              </a:path>
            </a:pathLst>
          </a:custGeom>
          <a:noFill/>
          <a:ln w="6350" cap="flat" cmpd="sng" algn="ctr">
            <a:solidFill>
              <a:srgbClr val="007727">
                <a:alpha val="20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solidFill>
                <a:srgbClr val="FFFFFF"/>
              </a:solidFill>
            </a:endParaRPr>
          </a:p>
        </p:txBody>
      </p:sp>
      <p:sp>
        <p:nvSpPr>
          <p:cNvPr id="46" name="任意多边形: 形状 45">
            <a:extLst>
              <a:ext uri="{FF2B5EF4-FFF2-40B4-BE49-F238E27FC236}">
                <a16:creationId xmlns:a16="http://schemas.microsoft.com/office/drawing/2014/main" id="{68A83B1C-62C9-4749-B42E-FD4A7A02F83B}"/>
              </a:ext>
            </a:extLst>
          </p:cNvPr>
          <p:cNvSpPr/>
          <p:nvPr userDrawn="1"/>
        </p:nvSpPr>
        <p:spPr>
          <a:xfrm>
            <a:off x="1120389" y="1685888"/>
            <a:ext cx="3942938" cy="3942938"/>
          </a:xfrm>
          <a:custGeom>
            <a:avLst/>
            <a:gdLst/>
            <a:ahLst/>
            <a:cxnLst/>
            <a:rect l="0" t="0" r="0" b="0"/>
            <a:pathLst>
              <a:path w="3942939" h="3942939">
                <a:moveTo>
                  <a:pt x="0" y="1971469"/>
                </a:moveTo>
                <a:cubicBezTo>
                  <a:pt x="0" y="882657"/>
                  <a:pt x="882656" y="0"/>
                  <a:pt x="1971469" y="0"/>
                </a:cubicBezTo>
                <a:cubicBezTo>
                  <a:pt x="3060281" y="0"/>
                  <a:pt x="3942938" y="882657"/>
                  <a:pt x="3942938" y="1971469"/>
                </a:cubicBezTo>
                <a:cubicBezTo>
                  <a:pt x="3942938" y="3060281"/>
                  <a:pt x="3060281" y="3942938"/>
                  <a:pt x="1971469" y="3942938"/>
                </a:cubicBezTo>
                <a:cubicBezTo>
                  <a:pt x="882656" y="3942938"/>
                  <a:pt x="0" y="3060281"/>
                  <a:pt x="0" y="1971469"/>
                </a:cubicBezTo>
                <a:close/>
              </a:path>
            </a:pathLst>
          </a:custGeom>
          <a:noFill/>
          <a:ln w="6350" cap="flat" cmpd="sng" algn="ctr">
            <a:solidFill>
              <a:srgbClr val="007727">
                <a:alpha val="30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solidFill>
                <a:srgbClr val="FFFFFF"/>
              </a:solidFill>
            </a:endParaRPr>
          </a:p>
        </p:txBody>
      </p:sp>
      <p:sp>
        <p:nvSpPr>
          <p:cNvPr id="48" name="任意多边形: 形状 47">
            <a:extLst>
              <a:ext uri="{FF2B5EF4-FFF2-40B4-BE49-F238E27FC236}">
                <a16:creationId xmlns:a16="http://schemas.microsoft.com/office/drawing/2014/main" id="{C4F0BB91-8CB6-4907-B44A-700646A3D417}"/>
              </a:ext>
            </a:extLst>
          </p:cNvPr>
          <p:cNvSpPr/>
          <p:nvPr userDrawn="1"/>
        </p:nvSpPr>
        <p:spPr>
          <a:xfrm>
            <a:off x="1199186" y="1764685"/>
            <a:ext cx="3785345" cy="3785345"/>
          </a:xfrm>
          <a:custGeom>
            <a:avLst/>
            <a:gdLst/>
            <a:ahLst/>
            <a:cxnLst/>
            <a:rect l="0" t="0" r="0" b="0"/>
            <a:pathLst>
              <a:path w="3785346" h="3785345">
                <a:moveTo>
                  <a:pt x="0" y="1892672"/>
                </a:moveTo>
                <a:cubicBezTo>
                  <a:pt x="0" y="847378"/>
                  <a:pt x="847378" y="0"/>
                  <a:pt x="1892673" y="0"/>
                </a:cubicBezTo>
                <a:cubicBezTo>
                  <a:pt x="2937967" y="0"/>
                  <a:pt x="3785345" y="847378"/>
                  <a:pt x="3785345" y="1892672"/>
                </a:cubicBezTo>
                <a:cubicBezTo>
                  <a:pt x="3785345" y="2937966"/>
                  <a:pt x="2937967" y="3785344"/>
                  <a:pt x="1892673" y="3785344"/>
                </a:cubicBezTo>
                <a:cubicBezTo>
                  <a:pt x="847378" y="3785344"/>
                  <a:pt x="0" y="2937966"/>
                  <a:pt x="0" y="1892672"/>
                </a:cubicBezTo>
                <a:close/>
              </a:path>
            </a:pathLst>
          </a:custGeom>
          <a:noFill/>
          <a:ln w="6350" cap="flat" cmpd="sng" algn="ctr">
            <a:solidFill>
              <a:srgbClr val="007727">
                <a:alpha val="40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solidFill>
                <a:srgbClr val="FFFFFF"/>
              </a:solidFill>
            </a:endParaRPr>
          </a:p>
        </p:txBody>
      </p:sp>
      <p:sp>
        <p:nvSpPr>
          <p:cNvPr id="50" name="任意多边形: 形状 49">
            <a:extLst>
              <a:ext uri="{FF2B5EF4-FFF2-40B4-BE49-F238E27FC236}">
                <a16:creationId xmlns:a16="http://schemas.microsoft.com/office/drawing/2014/main" id="{AB5EB352-8D21-4083-994A-A6826CCAB187}"/>
              </a:ext>
            </a:extLst>
          </p:cNvPr>
          <p:cNvSpPr/>
          <p:nvPr userDrawn="1"/>
        </p:nvSpPr>
        <p:spPr>
          <a:xfrm>
            <a:off x="1277982" y="1843481"/>
            <a:ext cx="3627752" cy="3627752"/>
          </a:xfrm>
          <a:custGeom>
            <a:avLst/>
            <a:gdLst/>
            <a:ahLst/>
            <a:cxnLst/>
            <a:rect l="0" t="0" r="0" b="0"/>
            <a:pathLst>
              <a:path w="3627752" h="3627753">
                <a:moveTo>
                  <a:pt x="0" y="1813876"/>
                </a:moveTo>
                <a:cubicBezTo>
                  <a:pt x="0" y="812100"/>
                  <a:pt x="812099" y="0"/>
                  <a:pt x="1813876" y="0"/>
                </a:cubicBezTo>
                <a:cubicBezTo>
                  <a:pt x="2815651" y="0"/>
                  <a:pt x="3627751" y="812100"/>
                  <a:pt x="3627751" y="1813876"/>
                </a:cubicBezTo>
                <a:cubicBezTo>
                  <a:pt x="3627751" y="2815652"/>
                  <a:pt x="2815651" y="3627752"/>
                  <a:pt x="1813876" y="3627752"/>
                </a:cubicBezTo>
                <a:cubicBezTo>
                  <a:pt x="812099" y="3627752"/>
                  <a:pt x="0" y="2815652"/>
                  <a:pt x="0" y="1813876"/>
                </a:cubicBezTo>
                <a:close/>
              </a:path>
            </a:pathLst>
          </a:custGeom>
          <a:noFill/>
          <a:ln w="6350" cap="flat" cmpd="sng" algn="ctr">
            <a:solidFill>
              <a:srgbClr val="007727">
                <a:alpha val="50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solidFill>
                <a:srgbClr val="FFFFFF"/>
              </a:solidFill>
            </a:endParaRPr>
          </a:p>
        </p:txBody>
      </p:sp>
      <p:sp>
        <p:nvSpPr>
          <p:cNvPr id="52" name="任意多边形: 形状 51">
            <a:extLst>
              <a:ext uri="{FF2B5EF4-FFF2-40B4-BE49-F238E27FC236}">
                <a16:creationId xmlns:a16="http://schemas.microsoft.com/office/drawing/2014/main" id="{6FBFAD1E-EC96-4E24-8685-04B1403482C6}"/>
              </a:ext>
            </a:extLst>
          </p:cNvPr>
          <p:cNvSpPr/>
          <p:nvPr userDrawn="1"/>
        </p:nvSpPr>
        <p:spPr>
          <a:xfrm>
            <a:off x="1356778" y="1922278"/>
            <a:ext cx="3470158" cy="3470158"/>
          </a:xfrm>
          <a:custGeom>
            <a:avLst/>
            <a:gdLst/>
            <a:ahLst/>
            <a:cxnLst/>
            <a:rect l="0" t="0" r="0" b="0"/>
            <a:pathLst>
              <a:path w="3470160" h="3470159">
                <a:moveTo>
                  <a:pt x="0" y="1735079"/>
                </a:moveTo>
                <a:cubicBezTo>
                  <a:pt x="0" y="776821"/>
                  <a:pt x="776822" y="0"/>
                  <a:pt x="1735079" y="0"/>
                </a:cubicBezTo>
                <a:cubicBezTo>
                  <a:pt x="2693337" y="0"/>
                  <a:pt x="3470159" y="776821"/>
                  <a:pt x="3470159" y="1735079"/>
                </a:cubicBezTo>
                <a:cubicBezTo>
                  <a:pt x="3470159" y="2693337"/>
                  <a:pt x="2693337" y="3470158"/>
                  <a:pt x="1735079" y="3470158"/>
                </a:cubicBezTo>
                <a:cubicBezTo>
                  <a:pt x="776822" y="3470158"/>
                  <a:pt x="0" y="2693337"/>
                  <a:pt x="0" y="1735079"/>
                </a:cubicBezTo>
                <a:close/>
              </a:path>
            </a:pathLst>
          </a:custGeom>
          <a:noFill/>
          <a:ln w="6350" cap="flat" cmpd="sng" algn="ctr">
            <a:solidFill>
              <a:srgbClr val="007727">
                <a:alpha val="60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solidFill>
                <a:srgbClr val="FFFFFF"/>
              </a:solidFill>
            </a:endParaRPr>
          </a:p>
        </p:txBody>
      </p:sp>
      <p:sp>
        <p:nvSpPr>
          <p:cNvPr id="54" name="任意多边形: 形状 53">
            <a:extLst>
              <a:ext uri="{FF2B5EF4-FFF2-40B4-BE49-F238E27FC236}">
                <a16:creationId xmlns:a16="http://schemas.microsoft.com/office/drawing/2014/main" id="{037824EC-7E65-415F-97A3-661D7A6F3808}"/>
              </a:ext>
            </a:extLst>
          </p:cNvPr>
          <p:cNvSpPr/>
          <p:nvPr userDrawn="1"/>
        </p:nvSpPr>
        <p:spPr>
          <a:xfrm>
            <a:off x="1435576" y="2001075"/>
            <a:ext cx="3312565" cy="3312565"/>
          </a:xfrm>
          <a:custGeom>
            <a:avLst/>
            <a:gdLst/>
            <a:ahLst/>
            <a:cxnLst/>
            <a:rect l="0" t="0" r="0" b="0"/>
            <a:pathLst>
              <a:path w="3312566" h="3312566">
                <a:moveTo>
                  <a:pt x="0" y="1656283"/>
                </a:moveTo>
                <a:cubicBezTo>
                  <a:pt x="0" y="741543"/>
                  <a:pt x="741543" y="0"/>
                  <a:pt x="1656282" y="0"/>
                </a:cubicBezTo>
                <a:cubicBezTo>
                  <a:pt x="2571022" y="0"/>
                  <a:pt x="3312565" y="741543"/>
                  <a:pt x="3312565" y="1656283"/>
                </a:cubicBezTo>
                <a:cubicBezTo>
                  <a:pt x="3312565" y="2571023"/>
                  <a:pt x="2571022" y="3312565"/>
                  <a:pt x="1656282" y="3312565"/>
                </a:cubicBezTo>
                <a:cubicBezTo>
                  <a:pt x="741543" y="3312565"/>
                  <a:pt x="0" y="2571023"/>
                  <a:pt x="0" y="1656283"/>
                </a:cubicBezTo>
                <a:close/>
              </a:path>
            </a:pathLst>
          </a:custGeom>
          <a:noFill/>
          <a:ln w="6350" cap="flat" cmpd="sng" algn="ctr">
            <a:solidFill>
              <a:srgbClr val="007727">
                <a:alpha val="70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solidFill>
                <a:srgbClr val="FFFFFF"/>
              </a:solidFill>
            </a:endParaRPr>
          </a:p>
        </p:txBody>
      </p:sp>
      <p:sp>
        <p:nvSpPr>
          <p:cNvPr id="56" name="任意多边形: 形状 55">
            <a:extLst>
              <a:ext uri="{FF2B5EF4-FFF2-40B4-BE49-F238E27FC236}">
                <a16:creationId xmlns:a16="http://schemas.microsoft.com/office/drawing/2014/main" id="{BD221189-D13B-433E-BB3D-BDC914B1C205}"/>
              </a:ext>
            </a:extLst>
          </p:cNvPr>
          <p:cNvSpPr/>
          <p:nvPr userDrawn="1"/>
        </p:nvSpPr>
        <p:spPr>
          <a:xfrm>
            <a:off x="1514371" y="2079871"/>
            <a:ext cx="3154972" cy="3154972"/>
          </a:xfrm>
          <a:custGeom>
            <a:avLst/>
            <a:gdLst/>
            <a:ahLst/>
            <a:cxnLst/>
            <a:rect l="0" t="0" r="0" b="0"/>
            <a:pathLst>
              <a:path w="3154973" h="3154973">
                <a:moveTo>
                  <a:pt x="0" y="1577486"/>
                </a:moveTo>
                <a:cubicBezTo>
                  <a:pt x="0" y="706264"/>
                  <a:pt x="706265" y="0"/>
                  <a:pt x="1577486" y="0"/>
                </a:cubicBezTo>
                <a:cubicBezTo>
                  <a:pt x="2448708" y="0"/>
                  <a:pt x="3154972" y="706264"/>
                  <a:pt x="3154972" y="1577486"/>
                </a:cubicBezTo>
                <a:cubicBezTo>
                  <a:pt x="3154972" y="2448707"/>
                  <a:pt x="2448708" y="3154972"/>
                  <a:pt x="1577486" y="3154972"/>
                </a:cubicBezTo>
                <a:cubicBezTo>
                  <a:pt x="706265" y="3154972"/>
                  <a:pt x="0" y="2448707"/>
                  <a:pt x="0" y="1577486"/>
                </a:cubicBezTo>
                <a:close/>
              </a:path>
            </a:pathLst>
          </a:custGeom>
          <a:noFill/>
          <a:ln w="6350" cap="flat" cmpd="sng" algn="ctr">
            <a:solidFill>
              <a:srgbClr val="007727">
                <a:alpha val="80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solidFill>
                <a:srgbClr val="FFFFFF"/>
              </a:solidFill>
            </a:endParaRPr>
          </a:p>
        </p:txBody>
      </p:sp>
      <p:sp>
        <p:nvSpPr>
          <p:cNvPr id="58" name="任意多边形: 形状 57">
            <a:extLst>
              <a:ext uri="{FF2B5EF4-FFF2-40B4-BE49-F238E27FC236}">
                <a16:creationId xmlns:a16="http://schemas.microsoft.com/office/drawing/2014/main" id="{FC97AC9C-5B1C-463A-95F2-6F4907F93D19}"/>
              </a:ext>
            </a:extLst>
          </p:cNvPr>
          <p:cNvSpPr/>
          <p:nvPr userDrawn="1"/>
        </p:nvSpPr>
        <p:spPr>
          <a:xfrm>
            <a:off x="1593169" y="2158668"/>
            <a:ext cx="2997379" cy="2997379"/>
          </a:xfrm>
          <a:custGeom>
            <a:avLst/>
            <a:gdLst/>
            <a:ahLst/>
            <a:cxnLst/>
            <a:rect l="0" t="0" r="0" b="0"/>
            <a:pathLst>
              <a:path w="2997380" h="2997379">
                <a:moveTo>
                  <a:pt x="0" y="1498689"/>
                </a:moveTo>
                <a:cubicBezTo>
                  <a:pt x="0" y="670986"/>
                  <a:pt x="670986" y="0"/>
                  <a:pt x="1498689" y="0"/>
                </a:cubicBezTo>
                <a:cubicBezTo>
                  <a:pt x="2326392" y="0"/>
                  <a:pt x="2997379" y="670986"/>
                  <a:pt x="2997379" y="1498689"/>
                </a:cubicBezTo>
                <a:cubicBezTo>
                  <a:pt x="2997379" y="2326392"/>
                  <a:pt x="2326392" y="2997378"/>
                  <a:pt x="1498689" y="2997378"/>
                </a:cubicBezTo>
                <a:cubicBezTo>
                  <a:pt x="670986" y="2997378"/>
                  <a:pt x="0" y="2326392"/>
                  <a:pt x="0" y="1498689"/>
                </a:cubicBezTo>
                <a:close/>
              </a:path>
            </a:pathLst>
          </a:custGeom>
          <a:noFill/>
          <a:ln w="6350" cap="flat" cmpd="sng" algn="ctr">
            <a:solidFill>
              <a:srgbClr val="007727">
                <a:alpha val="90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solidFill>
                <a:srgbClr val="FFFFFF"/>
              </a:solidFill>
            </a:endParaRPr>
          </a:p>
        </p:txBody>
      </p:sp>
      <p:sp>
        <p:nvSpPr>
          <p:cNvPr id="60" name="任意多边形: 形状 59">
            <a:extLst>
              <a:ext uri="{FF2B5EF4-FFF2-40B4-BE49-F238E27FC236}">
                <a16:creationId xmlns:a16="http://schemas.microsoft.com/office/drawing/2014/main" id="{75744E48-0C6D-43BA-A1BB-F8D00E0F6E57}"/>
              </a:ext>
            </a:extLst>
          </p:cNvPr>
          <p:cNvSpPr/>
          <p:nvPr userDrawn="1"/>
        </p:nvSpPr>
        <p:spPr>
          <a:xfrm>
            <a:off x="1671964" y="2237464"/>
            <a:ext cx="2839785" cy="2839785"/>
          </a:xfrm>
          <a:custGeom>
            <a:avLst/>
            <a:gdLst/>
            <a:ahLst/>
            <a:cxnLst/>
            <a:rect l="0" t="0" r="0" b="0"/>
            <a:pathLst>
              <a:path w="2839787" h="2839787">
                <a:moveTo>
                  <a:pt x="0" y="1419893"/>
                </a:moveTo>
                <a:cubicBezTo>
                  <a:pt x="0" y="635708"/>
                  <a:pt x="635708" y="0"/>
                  <a:pt x="1419893" y="0"/>
                </a:cubicBezTo>
                <a:cubicBezTo>
                  <a:pt x="2204078" y="0"/>
                  <a:pt x="2839786" y="635708"/>
                  <a:pt x="2839786" y="1419893"/>
                </a:cubicBezTo>
                <a:cubicBezTo>
                  <a:pt x="2839786" y="2204078"/>
                  <a:pt x="2204078" y="2839786"/>
                  <a:pt x="1419893" y="2839786"/>
                </a:cubicBezTo>
                <a:cubicBezTo>
                  <a:pt x="635708" y="2839786"/>
                  <a:pt x="0" y="2204078"/>
                  <a:pt x="0" y="1419893"/>
                </a:cubicBezTo>
                <a:close/>
              </a:path>
            </a:pathLst>
          </a:custGeom>
          <a:noFill/>
          <a:ln w="6350" cap="flat" cmpd="sng" algn="ctr">
            <a:solidFill>
              <a:srgbClr val="007727">
                <a:alpha val="95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solidFill>
                <a:srgbClr val="FFFFFF"/>
              </a:solidFill>
            </a:endParaRPr>
          </a:p>
        </p:txBody>
      </p:sp>
      <p:sp>
        <p:nvSpPr>
          <p:cNvPr id="23" name="椭圆 22">
            <a:extLst>
              <a:ext uri="{FF2B5EF4-FFF2-40B4-BE49-F238E27FC236}">
                <a16:creationId xmlns:a16="http://schemas.microsoft.com/office/drawing/2014/main" id="{74E28307-26F7-4388-A2A6-293363FD58F4}"/>
              </a:ext>
            </a:extLst>
          </p:cNvPr>
          <p:cNvSpPr/>
          <p:nvPr userDrawn="1"/>
        </p:nvSpPr>
        <p:spPr>
          <a:xfrm>
            <a:off x="1750761" y="2316261"/>
            <a:ext cx="2682192" cy="2682192"/>
          </a:xfrm>
          <a:custGeom>
            <a:avLst/>
            <a:gdLst>
              <a:gd name="connsiteX0" fmla="*/ 0 w 2682192"/>
              <a:gd name="connsiteY0" fmla="*/ 1341096 h 2682192"/>
              <a:gd name="connsiteX1" fmla="*/ 1341096 w 2682192"/>
              <a:gd name="connsiteY1" fmla="*/ 0 h 2682192"/>
              <a:gd name="connsiteX2" fmla="*/ 2682192 w 2682192"/>
              <a:gd name="connsiteY2" fmla="*/ 1341096 h 2682192"/>
              <a:gd name="connsiteX3" fmla="*/ 1341096 w 2682192"/>
              <a:gd name="connsiteY3" fmla="*/ 2682192 h 2682192"/>
              <a:gd name="connsiteX4" fmla="*/ 0 w 2682192"/>
              <a:gd name="connsiteY4" fmla="*/ 1341096 h 2682192"/>
              <a:gd name="connsiteX0" fmla="*/ 1750761 w 4432953"/>
              <a:gd name="connsiteY0" fmla="*/ 3387050 h 4728146"/>
              <a:gd name="connsiteX1" fmla="*/ 0 w 4432953"/>
              <a:gd name="connsiteY1" fmla="*/ 0 h 4728146"/>
              <a:gd name="connsiteX2" fmla="*/ 3091857 w 4432953"/>
              <a:gd name="connsiteY2" fmla="*/ 2045954 h 4728146"/>
              <a:gd name="connsiteX3" fmla="*/ 4432953 w 4432953"/>
              <a:gd name="connsiteY3" fmla="*/ 3387050 h 4728146"/>
              <a:gd name="connsiteX4" fmla="*/ 3091857 w 4432953"/>
              <a:gd name="connsiteY4" fmla="*/ 4728146 h 4728146"/>
              <a:gd name="connsiteX5" fmla="*/ 1750761 w 4432953"/>
              <a:gd name="connsiteY5" fmla="*/ 3387050 h 4728146"/>
              <a:gd name="connsiteX0" fmla="*/ 0 w 2682192"/>
              <a:gd name="connsiteY0" fmla="*/ 1341096 h 2682192"/>
              <a:gd name="connsiteX1" fmla="*/ 1341096 w 2682192"/>
              <a:gd name="connsiteY1" fmla="*/ 0 h 2682192"/>
              <a:gd name="connsiteX2" fmla="*/ 2682192 w 2682192"/>
              <a:gd name="connsiteY2" fmla="*/ 1341096 h 2682192"/>
              <a:gd name="connsiteX3" fmla="*/ 1341096 w 2682192"/>
              <a:gd name="connsiteY3" fmla="*/ 2682192 h 2682192"/>
              <a:gd name="connsiteX4" fmla="*/ 0 w 2682192"/>
              <a:gd name="connsiteY4" fmla="*/ 1341096 h 2682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2192" h="2682192">
                <a:moveTo>
                  <a:pt x="0" y="1341096"/>
                </a:moveTo>
                <a:cubicBezTo>
                  <a:pt x="0" y="600429"/>
                  <a:pt x="600429" y="0"/>
                  <a:pt x="1341096" y="0"/>
                </a:cubicBezTo>
                <a:cubicBezTo>
                  <a:pt x="2081763" y="0"/>
                  <a:pt x="2682192" y="600429"/>
                  <a:pt x="2682192" y="1341096"/>
                </a:cubicBezTo>
                <a:cubicBezTo>
                  <a:pt x="2682192" y="2081763"/>
                  <a:pt x="2081763" y="2682192"/>
                  <a:pt x="1341096" y="2682192"/>
                </a:cubicBezTo>
                <a:cubicBezTo>
                  <a:pt x="600429" y="2682192"/>
                  <a:pt x="0" y="2081763"/>
                  <a:pt x="0" y="1341096"/>
                </a:cubicBezTo>
                <a:close/>
              </a:path>
            </a:pathLst>
          </a:cu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FA1B66C9-661D-48E6-A964-8E7D5AB235A3}"/>
              </a:ext>
            </a:extLst>
          </p:cNvPr>
          <p:cNvPicPr>
            <a:picLocks noChangeAspect="1"/>
          </p:cNvPicPr>
          <p:nvPr userDrawn="1"/>
        </p:nvPicPr>
        <p:blipFill>
          <a:blip r:embed="rId4"/>
          <a:stretch>
            <a:fillRect/>
          </a:stretch>
        </p:blipFill>
        <p:spPr>
          <a:xfrm>
            <a:off x="884000" y="2400160"/>
            <a:ext cx="4415717" cy="2598293"/>
          </a:xfrm>
          <a:prstGeom prst="rect">
            <a:avLst/>
          </a:prstGeom>
        </p:spPr>
      </p:pic>
      <p:sp>
        <p:nvSpPr>
          <p:cNvPr id="3" name="图片占位符 2">
            <a:extLst>
              <a:ext uri="{FF2B5EF4-FFF2-40B4-BE49-F238E27FC236}">
                <a16:creationId xmlns:a16="http://schemas.microsoft.com/office/drawing/2014/main" id="{36563C95-5672-4417-A8B0-21FFAD598FEC}"/>
              </a:ext>
            </a:extLst>
          </p:cNvPr>
          <p:cNvSpPr>
            <a:spLocks noGrp="1"/>
          </p:cNvSpPr>
          <p:nvPr>
            <p:ph type="pic" sz="quarter" idx="11"/>
          </p:nvPr>
        </p:nvSpPr>
        <p:spPr>
          <a:xfrm>
            <a:off x="1243013" y="2499156"/>
            <a:ext cx="3690937" cy="2079625"/>
          </a:xfrm>
          <a:ln>
            <a:noFill/>
          </a:ln>
        </p:spPr>
        <p:txBody>
          <a:bodyPr/>
          <a:lstStyle>
            <a:lvl1pPr marL="0" indent="0">
              <a:buNone/>
              <a:defRPr/>
            </a:lvl1pPr>
          </a:lstStyle>
          <a:p>
            <a:endParaRPr lang="zh-CN" altLang="en-US" dirty="0"/>
          </a:p>
        </p:txBody>
      </p:sp>
      <p:sp>
        <p:nvSpPr>
          <p:cNvPr id="27" name="流程图: 手动输入 26">
            <a:extLst>
              <a:ext uri="{FF2B5EF4-FFF2-40B4-BE49-F238E27FC236}">
                <a16:creationId xmlns:a16="http://schemas.microsoft.com/office/drawing/2014/main" id="{D346B09C-C393-45DF-8A9A-EB9971193E30}"/>
              </a:ext>
            </a:extLst>
          </p:cNvPr>
          <p:cNvSpPr/>
          <p:nvPr userDrawn="1"/>
        </p:nvSpPr>
        <p:spPr bwMode="auto">
          <a:xfrm rot="5400000" flipH="1">
            <a:off x="-57152" y="354015"/>
            <a:ext cx="476253" cy="361950"/>
          </a:xfrm>
          <a:prstGeom prst="flowChartManualInput">
            <a:avLst/>
          </a:prstGeom>
          <a:solidFill>
            <a:schemeClr val="accent1"/>
          </a:solidFill>
          <a:ln>
            <a:noFill/>
          </a:ln>
          <a:effectLst/>
          <a:extLst/>
        </p:spPr>
        <p:txBody>
          <a:bodyPr vert="horz" wrap="square" lIns="91440" tIns="45720" rIns="91440" bIns="45720" numCol="1" rtlCol="0" anchor="t" anchorCtr="0" compatLnSpc="1">
            <a:prstTxWarp prst="textNoShape">
              <a:avLst/>
            </a:prstTxWarp>
            <a:noAutofit/>
          </a:bodyPr>
          <a:lstStyle/>
          <a:p>
            <a:pPr algn="ctr"/>
            <a:endParaRPr lang="zh-CN" altLang="en-US">
              <a:solidFill>
                <a:srgbClr val="262626"/>
              </a:solidFill>
            </a:endParaRPr>
          </a:p>
        </p:txBody>
      </p:sp>
      <p:sp>
        <p:nvSpPr>
          <p:cNvPr id="28" name="平行四边形 27">
            <a:extLst>
              <a:ext uri="{FF2B5EF4-FFF2-40B4-BE49-F238E27FC236}">
                <a16:creationId xmlns:a16="http://schemas.microsoft.com/office/drawing/2014/main" id="{A98715A9-4EC4-4BFD-9908-67B50E756FEE}"/>
              </a:ext>
            </a:extLst>
          </p:cNvPr>
          <p:cNvSpPr/>
          <p:nvPr userDrawn="1"/>
        </p:nvSpPr>
        <p:spPr bwMode="auto">
          <a:xfrm>
            <a:off x="361950" y="296863"/>
            <a:ext cx="126206" cy="307183"/>
          </a:xfrm>
          <a:prstGeom prst="parallelogram">
            <a:avLst>
              <a:gd name="adj" fmla="val 40172"/>
            </a:avLst>
          </a:prstGeom>
          <a:solidFill>
            <a:schemeClr val="accent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a:solidFill>
                <a:srgbClr val="262626"/>
              </a:solidFill>
            </a:endParaRPr>
          </a:p>
        </p:txBody>
      </p:sp>
      <p:pic>
        <p:nvPicPr>
          <p:cNvPr id="29" name="图片 28">
            <a:extLst>
              <a:ext uri="{FF2B5EF4-FFF2-40B4-BE49-F238E27FC236}">
                <a16:creationId xmlns:a16="http://schemas.microsoft.com/office/drawing/2014/main" id="{56D0610F-B785-4F44-8B2B-E1C71BE0BD9B}"/>
              </a:ext>
            </a:extLst>
          </p:cNvPr>
          <p:cNvPicPr>
            <a:picLocks noChangeAspect="1"/>
          </p:cNvPicPr>
          <p:nvPr userDrawn="1"/>
        </p:nvPicPr>
        <p:blipFill>
          <a:blip r:embed="rId5"/>
          <a:stretch>
            <a:fillRect/>
          </a:stretch>
        </p:blipFill>
        <p:spPr>
          <a:xfrm>
            <a:off x="9537432" y="263304"/>
            <a:ext cx="1976111" cy="509817"/>
          </a:xfrm>
          <a:prstGeom prst="rect">
            <a:avLst/>
          </a:prstGeom>
        </p:spPr>
      </p:pic>
      <p:cxnSp>
        <p:nvCxnSpPr>
          <p:cNvPr id="30" name="直接连接符 29">
            <a:extLst>
              <a:ext uri="{FF2B5EF4-FFF2-40B4-BE49-F238E27FC236}">
                <a16:creationId xmlns:a16="http://schemas.microsoft.com/office/drawing/2014/main" id="{26E48202-7C90-4180-B4A5-F6CE1DD3A10F}"/>
              </a:ext>
            </a:extLst>
          </p:cNvPr>
          <p:cNvCxnSpPr>
            <a:cxnSpLocks/>
          </p:cNvCxnSpPr>
          <p:nvPr userDrawn="1"/>
        </p:nvCxnSpPr>
        <p:spPr>
          <a:xfrm>
            <a:off x="0" y="854413"/>
            <a:ext cx="11518900" cy="0"/>
          </a:xfrm>
          <a:prstGeom prst="line">
            <a:avLst/>
          </a:prstGeom>
        </p:spPr>
        <p:style>
          <a:lnRef idx="1">
            <a:schemeClr val="accent1"/>
          </a:lnRef>
          <a:fillRef idx="0">
            <a:schemeClr val="accent1"/>
          </a:fillRef>
          <a:effectRef idx="0">
            <a:schemeClr val="accent1"/>
          </a:effectRef>
          <a:fontRef idx="minor">
            <a:schemeClr val="tx1"/>
          </a:fontRef>
        </p:style>
      </p:cxnSp>
      <p:sp>
        <p:nvSpPr>
          <p:cNvPr id="31" name="文本占位符 17">
            <a:extLst>
              <a:ext uri="{FF2B5EF4-FFF2-40B4-BE49-F238E27FC236}">
                <a16:creationId xmlns:a16="http://schemas.microsoft.com/office/drawing/2014/main" id="{65835015-B1AD-4B66-A68E-D4FBD814D93E}"/>
              </a:ext>
            </a:extLst>
          </p:cNvPr>
          <p:cNvSpPr>
            <a:spLocks noGrp="1"/>
          </p:cNvSpPr>
          <p:nvPr>
            <p:ph type="body" sz="quarter" idx="10" hasCustomPrompt="1"/>
          </p:nvPr>
        </p:nvSpPr>
        <p:spPr>
          <a:xfrm>
            <a:off x="660399" y="263304"/>
            <a:ext cx="8654583" cy="509813"/>
          </a:xfrm>
        </p:spPr>
        <p:txBody>
          <a:bodyPr anchor="ctr"/>
          <a:lstStyle>
            <a:lvl1pPr marL="0" indent="0">
              <a:buNone/>
              <a:defRPr b="1">
                <a:latin typeface="+mj-ea"/>
                <a:ea typeface="+mj-ea"/>
              </a:defRPr>
            </a:lvl1pPr>
          </a:lstStyle>
          <a:p>
            <a:pPr lvl="0"/>
            <a:r>
              <a:rPr lang="zh-CN" altLang="en-US" dirty="0"/>
              <a:t>请输入该页主标题内容</a:t>
            </a:r>
          </a:p>
        </p:txBody>
      </p:sp>
    </p:spTree>
    <p:extLst>
      <p:ext uri="{BB962C8B-B14F-4D97-AF65-F5344CB8AC3E}">
        <p14:creationId xmlns:p14="http://schemas.microsoft.com/office/powerpoint/2010/main" val="1357777809"/>
      </p:ext>
    </p:extLst>
  </p:cSld>
  <p:clrMapOvr>
    <a:masterClrMapping/>
  </p:clrMapOvr>
  <p:extLst mod="1">
    <p:ext uri="{DCECCB84-F9BA-43D5-87BE-67443E8EF086}">
      <p15:sldGuideLst xmlns:p15="http://schemas.microsoft.com/office/powerpoint/2012/main">
        <p15:guide id="2" pos="2729"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95648995"/>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A5E47D8-6E83-4ECA-8510-1C44EB9239B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627" t="38059" r="7430" b="26828"/>
          <a:stretch/>
        </p:blipFill>
        <p:spPr>
          <a:xfrm>
            <a:off x="0" y="9360"/>
            <a:ext cx="12192000" cy="3291251"/>
          </a:xfrm>
          <a:prstGeom prst="rect">
            <a:avLst/>
          </a:prstGeom>
        </p:spPr>
      </p:pic>
      <p:sp>
        <p:nvSpPr>
          <p:cNvPr id="8" name="椭圆 7">
            <a:extLst>
              <a:ext uri="{FF2B5EF4-FFF2-40B4-BE49-F238E27FC236}">
                <a16:creationId xmlns:a16="http://schemas.microsoft.com/office/drawing/2014/main" id="{7777D392-AF9D-4F2A-877A-0AFABCD72469}"/>
              </a:ext>
            </a:extLst>
          </p:cNvPr>
          <p:cNvSpPr/>
          <p:nvPr userDrawn="1"/>
        </p:nvSpPr>
        <p:spPr>
          <a:xfrm>
            <a:off x="859530" y="1797549"/>
            <a:ext cx="3718800" cy="3718800"/>
          </a:xfrm>
          <a:prstGeom prst="ellipse">
            <a:avLst/>
          </a:prstGeom>
          <a:solidFill>
            <a:schemeClr val="accent1">
              <a:alpha val="90000"/>
            </a:schemeClr>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a:extLst>
              <a:ext uri="{FF2B5EF4-FFF2-40B4-BE49-F238E27FC236}">
                <a16:creationId xmlns:a16="http://schemas.microsoft.com/office/drawing/2014/main" id="{41488EDB-4B2D-4330-906E-B70D5DE5018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7" t="8" r="13093" b="95849"/>
          <a:stretch/>
        </p:blipFill>
        <p:spPr>
          <a:xfrm>
            <a:off x="-8566" y="6460301"/>
            <a:ext cx="12192000" cy="388339"/>
          </a:xfrm>
          <a:prstGeom prst="rect">
            <a:avLst/>
          </a:prstGeom>
        </p:spPr>
      </p:pic>
      <p:sp>
        <p:nvSpPr>
          <p:cNvPr id="31" name="矩形 30">
            <a:extLst>
              <a:ext uri="{FF2B5EF4-FFF2-40B4-BE49-F238E27FC236}">
                <a16:creationId xmlns:a16="http://schemas.microsoft.com/office/drawing/2014/main" id="{E3B549ED-DC78-4A4D-901F-90CA64077A7B}"/>
              </a:ext>
            </a:extLst>
          </p:cNvPr>
          <p:cNvSpPr/>
          <p:nvPr userDrawn="1"/>
        </p:nvSpPr>
        <p:spPr>
          <a:xfrm>
            <a:off x="-8566" y="6460301"/>
            <a:ext cx="12200566" cy="39769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修德立信，博学求真">
            <a:extLst>
              <a:ext uri="{FF2B5EF4-FFF2-40B4-BE49-F238E27FC236}">
                <a16:creationId xmlns:a16="http://schemas.microsoft.com/office/drawing/2014/main" id="{FDCBFD63-C3AB-417C-B828-8BB2EB7E0DBF}"/>
              </a:ext>
            </a:extLst>
          </p:cNvPr>
          <p:cNvSpPr txBox="1"/>
          <p:nvPr userDrawn="1"/>
        </p:nvSpPr>
        <p:spPr>
          <a:xfrm>
            <a:off x="660400" y="6551428"/>
            <a:ext cx="1615827" cy="215444"/>
          </a:xfrm>
          <a:prstGeom prst="roundRect">
            <a:avLst>
              <a:gd name="adj" fmla="val 0"/>
            </a:avLst>
          </a:prstGeom>
          <a:noFill/>
          <a:ln>
            <a:noFill/>
          </a:ln>
        </p:spPr>
        <p:txBody>
          <a:bodyPr wrap="none" lIns="0" tIns="0" rIns="0" bIns="0" rtlCol="0" anchor="ctr" anchorCtr="1">
            <a:spAutoFit/>
          </a:bodyPr>
          <a:lstStyle/>
          <a:p>
            <a:r>
              <a:rPr lang="zh-CN" altLang="en-US" sz="1400" dirty="0">
                <a:solidFill>
                  <a:schemeClr val="bg1">
                    <a:alpha val="65000"/>
                  </a:schemeClr>
                </a:solidFill>
              </a:rPr>
              <a:t>修德立信，博学求真</a:t>
            </a:r>
          </a:p>
        </p:txBody>
      </p:sp>
      <p:sp>
        <p:nvSpPr>
          <p:cNvPr id="33" name="修德立信，博学求真">
            <a:extLst>
              <a:ext uri="{FF2B5EF4-FFF2-40B4-BE49-F238E27FC236}">
                <a16:creationId xmlns:a16="http://schemas.microsoft.com/office/drawing/2014/main" id="{C9C91640-EDA8-488D-BA8E-23DA50E913C6}"/>
              </a:ext>
            </a:extLst>
          </p:cNvPr>
          <p:cNvSpPr txBox="1"/>
          <p:nvPr userDrawn="1"/>
        </p:nvSpPr>
        <p:spPr>
          <a:xfrm>
            <a:off x="8126397" y="6578359"/>
            <a:ext cx="3387146" cy="161583"/>
          </a:xfrm>
          <a:prstGeom prst="roundRect">
            <a:avLst>
              <a:gd name="adj" fmla="val 0"/>
            </a:avLst>
          </a:prstGeom>
          <a:noFill/>
          <a:ln>
            <a:noFill/>
          </a:ln>
        </p:spPr>
        <p:txBody>
          <a:bodyPr wrap="none" lIns="0" tIns="0" rIns="0" bIns="0" rtlCol="0" anchor="ctr" anchorCtr="1">
            <a:spAutoFit/>
          </a:bodyPr>
          <a:lstStyle/>
          <a:p>
            <a:pPr algn="r"/>
            <a:r>
              <a:rPr lang="en-US" altLang="zh-CN" sz="1050" dirty="0">
                <a:solidFill>
                  <a:schemeClr val="bg1">
                    <a:alpha val="64000"/>
                  </a:schemeClr>
                </a:solidFill>
              </a:rPr>
              <a:t>SHANXI UNIVERSITY OF FINANCE AND ECONOMICS</a:t>
            </a:r>
            <a:endParaRPr lang="zh-CN" altLang="en-US" sz="1050" dirty="0">
              <a:solidFill>
                <a:schemeClr val="bg1">
                  <a:alpha val="64000"/>
                </a:schemeClr>
              </a:solidFill>
            </a:endParaRPr>
          </a:p>
        </p:txBody>
      </p:sp>
      <p:sp>
        <p:nvSpPr>
          <p:cNvPr id="53" name="文本占位符 52">
            <a:extLst>
              <a:ext uri="{FF2B5EF4-FFF2-40B4-BE49-F238E27FC236}">
                <a16:creationId xmlns:a16="http://schemas.microsoft.com/office/drawing/2014/main" id="{DD29D00D-35D1-40EC-A09B-B399753017DA}"/>
              </a:ext>
            </a:extLst>
          </p:cNvPr>
          <p:cNvSpPr>
            <a:spLocks noGrp="1"/>
          </p:cNvSpPr>
          <p:nvPr>
            <p:ph type="body" sz="quarter" idx="13" hasCustomPrompt="1"/>
          </p:nvPr>
        </p:nvSpPr>
        <p:spPr>
          <a:xfrm>
            <a:off x="4856328" y="3591063"/>
            <a:ext cx="738985" cy="664797"/>
          </a:xfrm>
          <a:noFill/>
        </p:spPr>
        <p:txBody>
          <a:bodyPr wrap="square" lIns="0" tIns="0" rIns="0" bIns="0" rtlCol="0" anchor="ctr" anchorCtr="0">
            <a:spAutoFit/>
          </a:bodyPr>
          <a:lstStyle>
            <a:lvl1pPr marL="0" indent="0">
              <a:buNone/>
              <a:defRPr lang="zh-CN" altLang="en-US" sz="4800" dirty="0">
                <a:gradFill>
                  <a:gsLst>
                    <a:gs pos="0">
                      <a:schemeClr val="tx1">
                        <a:lumMod val="85000"/>
                        <a:lumOff val="15000"/>
                        <a:alpha val="24000"/>
                      </a:schemeClr>
                    </a:gs>
                    <a:gs pos="32000">
                      <a:schemeClr val="tx1">
                        <a:lumMod val="85000"/>
                        <a:lumOff val="15000"/>
                        <a:alpha val="32000"/>
                      </a:schemeClr>
                    </a:gs>
                    <a:gs pos="100000">
                      <a:schemeClr val="tx1">
                        <a:lumMod val="85000"/>
                        <a:lumOff val="15000"/>
                        <a:alpha val="0"/>
                      </a:schemeClr>
                    </a:gs>
                  </a:gsLst>
                  <a:lin ang="5400000" scaled="1"/>
                </a:gradFill>
                <a:latin typeface="Impact" panose="020B0806030902050204" pitchFamily="34" charset="0"/>
              </a:defRPr>
            </a:lvl1pPr>
          </a:lstStyle>
          <a:p>
            <a:pPr marL="0" lvl="0"/>
            <a:r>
              <a:rPr lang="en-US" altLang="zh-CN" dirty="0"/>
              <a:t>01</a:t>
            </a:r>
            <a:endParaRPr lang="zh-CN" altLang="en-US" dirty="0"/>
          </a:p>
        </p:txBody>
      </p:sp>
      <p:sp>
        <p:nvSpPr>
          <p:cNvPr id="55" name="文本占位符 54">
            <a:extLst>
              <a:ext uri="{FF2B5EF4-FFF2-40B4-BE49-F238E27FC236}">
                <a16:creationId xmlns:a16="http://schemas.microsoft.com/office/drawing/2014/main" id="{03A66E3D-60C2-4DB7-91D6-AAC5B6760FBD}"/>
              </a:ext>
            </a:extLst>
          </p:cNvPr>
          <p:cNvSpPr>
            <a:spLocks noGrp="1"/>
          </p:cNvSpPr>
          <p:nvPr>
            <p:ph type="body" sz="quarter" idx="14" hasCustomPrompt="1"/>
          </p:nvPr>
        </p:nvSpPr>
        <p:spPr>
          <a:xfrm>
            <a:off x="4856328" y="3991999"/>
            <a:ext cx="1564530" cy="332399"/>
          </a:xfrm>
          <a:noFill/>
        </p:spPr>
        <p:txBody>
          <a:bodyPr wrap="square" lIns="0" tIns="0" rIns="0" bIns="0" rtlCol="0" anchor="ctr" anchorCtr="0">
            <a:spAutoFit/>
          </a:bodyPr>
          <a:lstStyle>
            <a:lvl1pPr marL="0" indent="0" algn="l">
              <a:buNone/>
              <a:defRPr lang="zh-CN" altLang="en-US" sz="2400" b="1" dirty="0"/>
            </a:lvl1pPr>
          </a:lstStyle>
          <a:p>
            <a:pPr marL="0" lvl="0"/>
            <a:r>
              <a:rPr lang="zh-CN" altLang="en-US" dirty="0"/>
              <a:t>请输入标题</a:t>
            </a:r>
          </a:p>
        </p:txBody>
      </p:sp>
      <p:sp>
        <p:nvSpPr>
          <p:cNvPr id="57" name="文本占位符 56">
            <a:extLst>
              <a:ext uri="{FF2B5EF4-FFF2-40B4-BE49-F238E27FC236}">
                <a16:creationId xmlns:a16="http://schemas.microsoft.com/office/drawing/2014/main" id="{9C3E4EBF-15A4-4316-A5FA-534533B60C68}"/>
              </a:ext>
            </a:extLst>
          </p:cNvPr>
          <p:cNvSpPr>
            <a:spLocks noGrp="1"/>
          </p:cNvSpPr>
          <p:nvPr>
            <p:ph type="body" sz="quarter" idx="15" hasCustomPrompt="1"/>
          </p:nvPr>
        </p:nvSpPr>
        <p:spPr>
          <a:xfrm>
            <a:off x="4856328" y="4315097"/>
            <a:ext cx="2025284" cy="193899"/>
          </a:xfrm>
          <a:noFill/>
        </p:spPr>
        <p:txBody>
          <a:bodyPr wrap="square" lIns="0" tIns="0" rIns="0" bIns="0" rtlCol="0" anchor="ctr" anchorCtr="0">
            <a:spAutoFit/>
          </a:bodyPr>
          <a:lstStyle>
            <a:lvl1pPr marL="0" indent="0">
              <a:buNone/>
              <a:defRPr lang="zh-CN" altLang="en-US" sz="1400" dirty="0">
                <a:solidFill>
                  <a:schemeClr val="tx1">
                    <a:alpha val="45000"/>
                  </a:schemeClr>
                </a:solidFill>
              </a:defRPr>
            </a:lvl1pPr>
          </a:lstStyle>
          <a:p>
            <a:pPr marL="0" lvl="0"/>
            <a:r>
              <a:rPr lang="en-US" altLang="zh-CN" dirty="0"/>
              <a:t>Please Enter A Title</a:t>
            </a:r>
            <a:endParaRPr lang="zh-CN" altLang="en-US" dirty="0"/>
          </a:p>
        </p:txBody>
      </p:sp>
      <p:sp>
        <p:nvSpPr>
          <p:cNvPr id="58" name="文本占位符 52">
            <a:extLst>
              <a:ext uri="{FF2B5EF4-FFF2-40B4-BE49-F238E27FC236}">
                <a16:creationId xmlns:a16="http://schemas.microsoft.com/office/drawing/2014/main" id="{2B0CD9ED-510A-4E55-A9FE-5CCAD667308D}"/>
              </a:ext>
            </a:extLst>
          </p:cNvPr>
          <p:cNvSpPr>
            <a:spLocks noGrp="1"/>
          </p:cNvSpPr>
          <p:nvPr>
            <p:ph type="body" sz="quarter" idx="16" hasCustomPrompt="1"/>
          </p:nvPr>
        </p:nvSpPr>
        <p:spPr>
          <a:xfrm>
            <a:off x="7377796" y="3591063"/>
            <a:ext cx="738985" cy="664797"/>
          </a:xfrm>
          <a:noFill/>
        </p:spPr>
        <p:txBody>
          <a:bodyPr wrap="square" lIns="0" tIns="0" rIns="0" bIns="0" rtlCol="0" anchor="ctr" anchorCtr="0">
            <a:spAutoFit/>
          </a:bodyPr>
          <a:lstStyle>
            <a:lvl1pPr marL="0" indent="0">
              <a:buNone/>
              <a:defRPr lang="zh-CN" altLang="en-US" sz="4800" dirty="0">
                <a:gradFill>
                  <a:gsLst>
                    <a:gs pos="0">
                      <a:schemeClr val="tx1">
                        <a:lumMod val="85000"/>
                        <a:lumOff val="15000"/>
                        <a:alpha val="24000"/>
                      </a:schemeClr>
                    </a:gs>
                    <a:gs pos="32000">
                      <a:schemeClr val="tx1">
                        <a:lumMod val="85000"/>
                        <a:lumOff val="15000"/>
                        <a:alpha val="32000"/>
                      </a:schemeClr>
                    </a:gs>
                    <a:gs pos="100000">
                      <a:schemeClr val="tx1">
                        <a:lumMod val="85000"/>
                        <a:lumOff val="15000"/>
                        <a:alpha val="0"/>
                      </a:schemeClr>
                    </a:gs>
                  </a:gsLst>
                  <a:lin ang="5400000" scaled="1"/>
                </a:gradFill>
                <a:latin typeface="Impact" panose="020B0806030902050204" pitchFamily="34" charset="0"/>
              </a:defRPr>
            </a:lvl1pPr>
          </a:lstStyle>
          <a:p>
            <a:pPr marL="0" lvl="0"/>
            <a:r>
              <a:rPr lang="en-US" altLang="zh-CN" dirty="0"/>
              <a:t>02</a:t>
            </a:r>
            <a:endParaRPr lang="zh-CN" altLang="en-US" dirty="0"/>
          </a:p>
        </p:txBody>
      </p:sp>
      <p:sp>
        <p:nvSpPr>
          <p:cNvPr id="59" name="文本占位符 54">
            <a:extLst>
              <a:ext uri="{FF2B5EF4-FFF2-40B4-BE49-F238E27FC236}">
                <a16:creationId xmlns:a16="http://schemas.microsoft.com/office/drawing/2014/main" id="{8A69A1DF-6875-4F27-92E5-D72B2430611E}"/>
              </a:ext>
            </a:extLst>
          </p:cNvPr>
          <p:cNvSpPr>
            <a:spLocks noGrp="1"/>
          </p:cNvSpPr>
          <p:nvPr>
            <p:ph type="body" sz="quarter" idx="17" hasCustomPrompt="1"/>
          </p:nvPr>
        </p:nvSpPr>
        <p:spPr>
          <a:xfrm>
            <a:off x="7377796" y="3991999"/>
            <a:ext cx="1564530" cy="332399"/>
          </a:xfrm>
          <a:noFill/>
        </p:spPr>
        <p:txBody>
          <a:bodyPr wrap="square" lIns="0" tIns="0" rIns="0" bIns="0" rtlCol="0" anchor="ctr" anchorCtr="0">
            <a:spAutoFit/>
          </a:bodyPr>
          <a:lstStyle>
            <a:lvl1pPr marL="0" indent="0" algn="l">
              <a:buNone/>
              <a:defRPr lang="zh-CN" altLang="en-US" sz="2400" b="1" dirty="0"/>
            </a:lvl1pPr>
          </a:lstStyle>
          <a:p>
            <a:pPr marL="0" lvl="0"/>
            <a:r>
              <a:rPr lang="zh-CN" altLang="en-US" dirty="0"/>
              <a:t>请输入标题</a:t>
            </a:r>
          </a:p>
        </p:txBody>
      </p:sp>
      <p:sp>
        <p:nvSpPr>
          <p:cNvPr id="60" name="文本占位符 56">
            <a:extLst>
              <a:ext uri="{FF2B5EF4-FFF2-40B4-BE49-F238E27FC236}">
                <a16:creationId xmlns:a16="http://schemas.microsoft.com/office/drawing/2014/main" id="{1C25ADC0-D998-47B4-A08E-849EDC7C5B9D}"/>
              </a:ext>
            </a:extLst>
          </p:cNvPr>
          <p:cNvSpPr>
            <a:spLocks noGrp="1"/>
          </p:cNvSpPr>
          <p:nvPr>
            <p:ph type="body" sz="quarter" idx="18" hasCustomPrompt="1"/>
          </p:nvPr>
        </p:nvSpPr>
        <p:spPr>
          <a:xfrm>
            <a:off x="7377796" y="4315097"/>
            <a:ext cx="2025284" cy="193899"/>
          </a:xfrm>
          <a:noFill/>
        </p:spPr>
        <p:txBody>
          <a:bodyPr wrap="square" lIns="0" tIns="0" rIns="0" bIns="0" rtlCol="0" anchor="ctr" anchorCtr="0">
            <a:spAutoFit/>
          </a:bodyPr>
          <a:lstStyle>
            <a:lvl1pPr marL="0" indent="0">
              <a:buNone/>
              <a:defRPr lang="zh-CN" altLang="en-US" sz="1400" dirty="0">
                <a:solidFill>
                  <a:schemeClr val="tx1">
                    <a:alpha val="45000"/>
                  </a:schemeClr>
                </a:solidFill>
              </a:defRPr>
            </a:lvl1pPr>
          </a:lstStyle>
          <a:p>
            <a:pPr marL="0" lvl="0"/>
            <a:r>
              <a:rPr lang="en-US" altLang="zh-CN" dirty="0"/>
              <a:t>Please Enter A Title</a:t>
            </a:r>
            <a:endParaRPr lang="zh-CN" altLang="en-US" dirty="0"/>
          </a:p>
        </p:txBody>
      </p:sp>
      <p:sp>
        <p:nvSpPr>
          <p:cNvPr id="61" name="文本占位符 52">
            <a:extLst>
              <a:ext uri="{FF2B5EF4-FFF2-40B4-BE49-F238E27FC236}">
                <a16:creationId xmlns:a16="http://schemas.microsoft.com/office/drawing/2014/main" id="{414E8CAD-2A98-4EEE-A63C-2F0FE41861D8}"/>
              </a:ext>
            </a:extLst>
          </p:cNvPr>
          <p:cNvSpPr>
            <a:spLocks noGrp="1"/>
          </p:cNvSpPr>
          <p:nvPr>
            <p:ph type="body" sz="quarter" idx="19" hasCustomPrompt="1"/>
          </p:nvPr>
        </p:nvSpPr>
        <p:spPr>
          <a:xfrm>
            <a:off x="9899264" y="3591063"/>
            <a:ext cx="738985" cy="664797"/>
          </a:xfrm>
          <a:noFill/>
        </p:spPr>
        <p:txBody>
          <a:bodyPr wrap="square" lIns="0" tIns="0" rIns="0" bIns="0" rtlCol="0" anchor="ctr" anchorCtr="0">
            <a:spAutoFit/>
          </a:bodyPr>
          <a:lstStyle>
            <a:lvl1pPr marL="0" indent="0">
              <a:buNone/>
              <a:defRPr lang="zh-CN" altLang="en-US" sz="4800" dirty="0">
                <a:gradFill>
                  <a:gsLst>
                    <a:gs pos="0">
                      <a:schemeClr val="tx1">
                        <a:lumMod val="85000"/>
                        <a:lumOff val="15000"/>
                        <a:alpha val="24000"/>
                      </a:schemeClr>
                    </a:gs>
                    <a:gs pos="32000">
                      <a:schemeClr val="tx1">
                        <a:lumMod val="85000"/>
                        <a:lumOff val="15000"/>
                        <a:alpha val="32000"/>
                      </a:schemeClr>
                    </a:gs>
                    <a:gs pos="100000">
                      <a:schemeClr val="tx1">
                        <a:lumMod val="85000"/>
                        <a:lumOff val="15000"/>
                        <a:alpha val="0"/>
                      </a:schemeClr>
                    </a:gs>
                  </a:gsLst>
                  <a:lin ang="5400000" scaled="1"/>
                </a:gradFill>
                <a:latin typeface="Impact" panose="020B0806030902050204" pitchFamily="34" charset="0"/>
              </a:defRPr>
            </a:lvl1pPr>
          </a:lstStyle>
          <a:p>
            <a:pPr marL="0" lvl="0"/>
            <a:r>
              <a:rPr lang="en-US" altLang="zh-CN" dirty="0"/>
              <a:t>03</a:t>
            </a:r>
            <a:endParaRPr lang="zh-CN" altLang="en-US" dirty="0"/>
          </a:p>
        </p:txBody>
      </p:sp>
      <p:sp>
        <p:nvSpPr>
          <p:cNvPr id="62" name="文本占位符 54">
            <a:extLst>
              <a:ext uri="{FF2B5EF4-FFF2-40B4-BE49-F238E27FC236}">
                <a16:creationId xmlns:a16="http://schemas.microsoft.com/office/drawing/2014/main" id="{3BFA2C69-75FD-4817-B820-08E133FD1039}"/>
              </a:ext>
            </a:extLst>
          </p:cNvPr>
          <p:cNvSpPr>
            <a:spLocks noGrp="1"/>
          </p:cNvSpPr>
          <p:nvPr>
            <p:ph type="body" sz="quarter" idx="20" hasCustomPrompt="1"/>
          </p:nvPr>
        </p:nvSpPr>
        <p:spPr>
          <a:xfrm>
            <a:off x="9899264" y="3991999"/>
            <a:ext cx="1564530" cy="332399"/>
          </a:xfrm>
          <a:noFill/>
        </p:spPr>
        <p:txBody>
          <a:bodyPr wrap="square" lIns="0" tIns="0" rIns="0" bIns="0" rtlCol="0" anchor="ctr" anchorCtr="0">
            <a:spAutoFit/>
          </a:bodyPr>
          <a:lstStyle>
            <a:lvl1pPr marL="0" indent="0" algn="l">
              <a:buNone/>
              <a:defRPr lang="zh-CN" altLang="en-US" sz="2400" b="1" dirty="0"/>
            </a:lvl1pPr>
          </a:lstStyle>
          <a:p>
            <a:pPr marL="0" lvl="0"/>
            <a:r>
              <a:rPr lang="zh-CN" altLang="en-US" dirty="0"/>
              <a:t>请输入标题</a:t>
            </a:r>
          </a:p>
        </p:txBody>
      </p:sp>
      <p:sp>
        <p:nvSpPr>
          <p:cNvPr id="63" name="文本占位符 56">
            <a:extLst>
              <a:ext uri="{FF2B5EF4-FFF2-40B4-BE49-F238E27FC236}">
                <a16:creationId xmlns:a16="http://schemas.microsoft.com/office/drawing/2014/main" id="{7E21672D-031E-4A56-8063-D0137837960A}"/>
              </a:ext>
            </a:extLst>
          </p:cNvPr>
          <p:cNvSpPr>
            <a:spLocks noGrp="1"/>
          </p:cNvSpPr>
          <p:nvPr>
            <p:ph type="body" sz="quarter" idx="21" hasCustomPrompt="1"/>
          </p:nvPr>
        </p:nvSpPr>
        <p:spPr>
          <a:xfrm>
            <a:off x="9899263" y="4315097"/>
            <a:ext cx="1868375" cy="193899"/>
          </a:xfrm>
          <a:noFill/>
        </p:spPr>
        <p:txBody>
          <a:bodyPr wrap="square" lIns="0" tIns="0" rIns="0" bIns="0" rtlCol="0" anchor="ctr" anchorCtr="0">
            <a:spAutoFit/>
          </a:bodyPr>
          <a:lstStyle>
            <a:lvl1pPr marL="0" indent="0">
              <a:buNone/>
              <a:defRPr lang="zh-CN" altLang="en-US" sz="1400" dirty="0">
                <a:solidFill>
                  <a:schemeClr val="tx1">
                    <a:alpha val="45000"/>
                  </a:schemeClr>
                </a:solidFill>
              </a:defRPr>
            </a:lvl1pPr>
          </a:lstStyle>
          <a:p>
            <a:pPr marL="0" lvl="0"/>
            <a:r>
              <a:rPr lang="en-US" altLang="zh-CN" dirty="0"/>
              <a:t>Please Enter A Title</a:t>
            </a:r>
            <a:endParaRPr lang="zh-CN" altLang="en-US" dirty="0"/>
          </a:p>
        </p:txBody>
      </p:sp>
      <p:sp>
        <p:nvSpPr>
          <p:cNvPr id="64" name="文本占位符 52">
            <a:extLst>
              <a:ext uri="{FF2B5EF4-FFF2-40B4-BE49-F238E27FC236}">
                <a16:creationId xmlns:a16="http://schemas.microsoft.com/office/drawing/2014/main" id="{EDB11E5D-093B-411E-97B4-227D01506715}"/>
              </a:ext>
            </a:extLst>
          </p:cNvPr>
          <p:cNvSpPr>
            <a:spLocks noGrp="1"/>
          </p:cNvSpPr>
          <p:nvPr>
            <p:ph type="body" sz="quarter" idx="22" hasCustomPrompt="1"/>
          </p:nvPr>
        </p:nvSpPr>
        <p:spPr>
          <a:xfrm>
            <a:off x="4856328" y="5014295"/>
            <a:ext cx="738985" cy="664797"/>
          </a:xfrm>
          <a:noFill/>
        </p:spPr>
        <p:txBody>
          <a:bodyPr wrap="square" lIns="0" tIns="0" rIns="0" bIns="0" rtlCol="0" anchor="ctr" anchorCtr="0">
            <a:spAutoFit/>
          </a:bodyPr>
          <a:lstStyle>
            <a:lvl1pPr marL="0" indent="0">
              <a:buNone/>
              <a:defRPr lang="zh-CN" altLang="en-US" sz="4800" dirty="0">
                <a:gradFill>
                  <a:gsLst>
                    <a:gs pos="0">
                      <a:schemeClr val="tx1">
                        <a:lumMod val="85000"/>
                        <a:lumOff val="15000"/>
                        <a:alpha val="24000"/>
                      </a:schemeClr>
                    </a:gs>
                    <a:gs pos="32000">
                      <a:schemeClr val="tx1">
                        <a:lumMod val="85000"/>
                        <a:lumOff val="15000"/>
                        <a:alpha val="32000"/>
                      </a:schemeClr>
                    </a:gs>
                    <a:gs pos="100000">
                      <a:schemeClr val="tx1">
                        <a:lumMod val="85000"/>
                        <a:lumOff val="15000"/>
                        <a:alpha val="0"/>
                      </a:schemeClr>
                    </a:gs>
                  </a:gsLst>
                  <a:lin ang="5400000" scaled="1"/>
                </a:gradFill>
                <a:latin typeface="Impact" panose="020B0806030902050204" pitchFamily="34" charset="0"/>
              </a:defRPr>
            </a:lvl1pPr>
          </a:lstStyle>
          <a:p>
            <a:pPr marL="0" lvl="0"/>
            <a:r>
              <a:rPr lang="en-US" altLang="zh-CN" dirty="0"/>
              <a:t>04</a:t>
            </a:r>
            <a:endParaRPr lang="zh-CN" altLang="en-US" dirty="0"/>
          </a:p>
        </p:txBody>
      </p:sp>
      <p:sp>
        <p:nvSpPr>
          <p:cNvPr id="65" name="文本占位符 54">
            <a:extLst>
              <a:ext uri="{FF2B5EF4-FFF2-40B4-BE49-F238E27FC236}">
                <a16:creationId xmlns:a16="http://schemas.microsoft.com/office/drawing/2014/main" id="{453F0AC9-D29F-4A1B-A71C-FB9D6AF85707}"/>
              </a:ext>
            </a:extLst>
          </p:cNvPr>
          <p:cNvSpPr>
            <a:spLocks noGrp="1"/>
          </p:cNvSpPr>
          <p:nvPr>
            <p:ph type="body" sz="quarter" idx="23" hasCustomPrompt="1"/>
          </p:nvPr>
        </p:nvSpPr>
        <p:spPr>
          <a:xfrm>
            <a:off x="4856328" y="5415231"/>
            <a:ext cx="1564530" cy="332399"/>
          </a:xfrm>
          <a:noFill/>
        </p:spPr>
        <p:txBody>
          <a:bodyPr wrap="square" lIns="0" tIns="0" rIns="0" bIns="0" rtlCol="0" anchor="ctr" anchorCtr="0">
            <a:spAutoFit/>
          </a:bodyPr>
          <a:lstStyle>
            <a:lvl1pPr marL="0" indent="0" algn="l">
              <a:buNone/>
              <a:defRPr lang="zh-CN" altLang="en-US" sz="2400" b="1" dirty="0"/>
            </a:lvl1pPr>
          </a:lstStyle>
          <a:p>
            <a:pPr marL="0" lvl="0"/>
            <a:r>
              <a:rPr lang="zh-CN" altLang="en-US" dirty="0"/>
              <a:t>请输入标题</a:t>
            </a:r>
          </a:p>
        </p:txBody>
      </p:sp>
      <p:sp>
        <p:nvSpPr>
          <p:cNvPr id="66" name="文本占位符 56">
            <a:extLst>
              <a:ext uri="{FF2B5EF4-FFF2-40B4-BE49-F238E27FC236}">
                <a16:creationId xmlns:a16="http://schemas.microsoft.com/office/drawing/2014/main" id="{AC8555E9-65C2-4134-9FA1-6FD1C78CA665}"/>
              </a:ext>
            </a:extLst>
          </p:cNvPr>
          <p:cNvSpPr>
            <a:spLocks noGrp="1"/>
          </p:cNvSpPr>
          <p:nvPr>
            <p:ph type="body" sz="quarter" idx="24" hasCustomPrompt="1"/>
          </p:nvPr>
        </p:nvSpPr>
        <p:spPr>
          <a:xfrm>
            <a:off x="4856327" y="5738329"/>
            <a:ext cx="2025285" cy="193899"/>
          </a:xfrm>
          <a:noFill/>
        </p:spPr>
        <p:txBody>
          <a:bodyPr wrap="square" lIns="0" tIns="0" rIns="0" bIns="0" rtlCol="0" anchor="ctr" anchorCtr="0">
            <a:spAutoFit/>
          </a:bodyPr>
          <a:lstStyle>
            <a:lvl1pPr marL="0" indent="0">
              <a:buNone/>
              <a:defRPr lang="zh-CN" altLang="en-US" sz="1400" dirty="0">
                <a:solidFill>
                  <a:schemeClr val="tx1">
                    <a:alpha val="45000"/>
                  </a:schemeClr>
                </a:solidFill>
              </a:defRPr>
            </a:lvl1pPr>
          </a:lstStyle>
          <a:p>
            <a:pPr marL="0" lvl="0"/>
            <a:r>
              <a:rPr lang="en-US" altLang="zh-CN" dirty="0"/>
              <a:t>Please Enter A Title</a:t>
            </a:r>
            <a:endParaRPr lang="zh-CN" altLang="en-US" dirty="0"/>
          </a:p>
        </p:txBody>
      </p:sp>
      <p:sp>
        <p:nvSpPr>
          <p:cNvPr id="67" name="文本占位符 52">
            <a:extLst>
              <a:ext uri="{FF2B5EF4-FFF2-40B4-BE49-F238E27FC236}">
                <a16:creationId xmlns:a16="http://schemas.microsoft.com/office/drawing/2014/main" id="{15DFF812-9389-4397-9035-BFE40DF2B30F}"/>
              </a:ext>
            </a:extLst>
          </p:cNvPr>
          <p:cNvSpPr>
            <a:spLocks noGrp="1"/>
          </p:cNvSpPr>
          <p:nvPr>
            <p:ph type="body" sz="quarter" idx="25" hasCustomPrompt="1"/>
          </p:nvPr>
        </p:nvSpPr>
        <p:spPr>
          <a:xfrm>
            <a:off x="7377796" y="5014295"/>
            <a:ext cx="738985" cy="664797"/>
          </a:xfrm>
          <a:noFill/>
        </p:spPr>
        <p:txBody>
          <a:bodyPr wrap="square" lIns="0" tIns="0" rIns="0" bIns="0" rtlCol="0" anchor="ctr" anchorCtr="0">
            <a:spAutoFit/>
          </a:bodyPr>
          <a:lstStyle>
            <a:lvl1pPr marL="0" indent="0">
              <a:buNone/>
              <a:defRPr lang="zh-CN" altLang="en-US" sz="4800" dirty="0">
                <a:gradFill>
                  <a:gsLst>
                    <a:gs pos="0">
                      <a:schemeClr val="tx1">
                        <a:lumMod val="85000"/>
                        <a:lumOff val="15000"/>
                        <a:alpha val="24000"/>
                      </a:schemeClr>
                    </a:gs>
                    <a:gs pos="32000">
                      <a:schemeClr val="tx1">
                        <a:lumMod val="85000"/>
                        <a:lumOff val="15000"/>
                        <a:alpha val="32000"/>
                      </a:schemeClr>
                    </a:gs>
                    <a:gs pos="100000">
                      <a:schemeClr val="tx1">
                        <a:lumMod val="85000"/>
                        <a:lumOff val="15000"/>
                        <a:alpha val="0"/>
                      </a:schemeClr>
                    </a:gs>
                  </a:gsLst>
                  <a:lin ang="5400000" scaled="1"/>
                </a:gradFill>
                <a:latin typeface="Impact" panose="020B0806030902050204" pitchFamily="34" charset="0"/>
              </a:defRPr>
            </a:lvl1pPr>
          </a:lstStyle>
          <a:p>
            <a:pPr marL="0" lvl="0"/>
            <a:r>
              <a:rPr lang="en-US" altLang="zh-CN" dirty="0"/>
              <a:t>05</a:t>
            </a:r>
            <a:endParaRPr lang="zh-CN" altLang="en-US" dirty="0"/>
          </a:p>
        </p:txBody>
      </p:sp>
      <p:sp>
        <p:nvSpPr>
          <p:cNvPr id="68" name="文本占位符 54">
            <a:extLst>
              <a:ext uri="{FF2B5EF4-FFF2-40B4-BE49-F238E27FC236}">
                <a16:creationId xmlns:a16="http://schemas.microsoft.com/office/drawing/2014/main" id="{6C5B6F28-0B97-4F22-B059-46851D0531B3}"/>
              </a:ext>
            </a:extLst>
          </p:cNvPr>
          <p:cNvSpPr>
            <a:spLocks noGrp="1"/>
          </p:cNvSpPr>
          <p:nvPr>
            <p:ph type="body" sz="quarter" idx="26" hasCustomPrompt="1"/>
          </p:nvPr>
        </p:nvSpPr>
        <p:spPr>
          <a:xfrm>
            <a:off x="7377796" y="5415231"/>
            <a:ext cx="1564530" cy="332399"/>
          </a:xfrm>
          <a:noFill/>
        </p:spPr>
        <p:txBody>
          <a:bodyPr wrap="square" lIns="0" tIns="0" rIns="0" bIns="0" rtlCol="0" anchor="ctr" anchorCtr="0">
            <a:spAutoFit/>
          </a:bodyPr>
          <a:lstStyle>
            <a:lvl1pPr marL="0" indent="0" algn="l">
              <a:buNone/>
              <a:defRPr lang="zh-CN" altLang="en-US" sz="2400" b="1" dirty="0"/>
            </a:lvl1pPr>
          </a:lstStyle>
          <a:p>
            <a:pPr marL="0" lvl="0"/>
            <a:r>
              <a:rPr lang="zh-CN" altLang="en-US" dirty="0"/>
              <a:t>请输入标题</a:t>
            </a:r>
          </a:p>
        </p:txBody>
      </p:sp>
      <p:sp>
        <p:nvSpPr>
          <p:cNvPr id="69" name="文本占位符 56">
            <a:extLst>
              <a:ext uri="{FF2B5EF4-FFF2-40B4-BE49-F238E27FC236}">
                <a16:creationId xmlns:a16="http://schemas.microsoft.com/office/drawing/2014/main" id="{30A89F3C-E2D5-4E28-9C78-29C7FE8BF72C}"/>
              </a:ext>
            </a:extLst>
          </p:cNvPr>
          <p:cNvSpPr>
            <a:spLocks noGrp="1"/>
          </p:cNvSpPr>
          <p:nvPr>
            <p:ph type="body" sz="quarter" idx="27" hasCustomPrompt="1"/>
          </p:nvPr>
        </p:nvSpPr>
        <p:spPr>
          <a:xfrm>
            <a:off x="7377796" y="5738329"/>
            <a:ext cx="2025284" cy="193899"/>
          </a:xfrm>
          <a:noFill/>
        </p:spPr>
        <p:txBody>
          <a:bodyPr wrap="square" lIns="0" tIns="0" rIns="0" bIns="0" rtlCol="0" anchor="ctr" anchorCtr="0">
            <a:spAutoFit/>
          </a:bodyPr>
          <a:lstStyle>
            <a:lvl1pPr marL="0" indent="0">
              <a:buNone/>
              <a:defRPr lang="zh-CN" altLang="en-US" sz="1400" dirty="0">
                <a:solidFill>
                  <a:schemeClr val="tx1">
                    <a:alpha val="45000"/>
                  </a:schemeClr>
                </a:solidFill>
              </a:defRPr>
            </a:lvl1pPr>
          </a:lstStyle>
          <a:p>
            <a:pPr marL="0" lvl="0"/>
            <a:r>
              <a:rPr lang="en-US" altLang="zh-CN" dirty="0"/>
              <a:t>Please Enter A Title</a:t>
            </a:r>
            <a:endParaRPr lang="zh-CN" altLang="en-US" dirty="0"/>
          </a:p>
        </p:txBody>
      </p:sp>
      <p:sp>
        <p:nvSpPr>
          <p:cNvPr id="70" name="文本占位符 52">
            <a:extLst>
              <a:ext uri="{FF2B5EF4-FFF2-40B4-BE49-F238E27FC236}">
                <a16:creationId xmlns:a16="http://schemas.microsoft.com/office/drawing/2014/main" id="{4B3400FC-F26B-4731-A907-78721F92CC66}"/>
              </a:ext>
            </a:extLst>
          </p:cNvPr>
          <p:cNvSpPr>
            <a:spLocks noGrp="1"/>
          </p:cNvSpPr>
          <p:nvPr>
            <p:ph type="body" sz="quarter" idx="28" hasCustomPrompt="1"/>
          </p:nvPr>
        </p:nvSpPr>
        <p:spPr>
          <a:xfrm>
            <a:off x="9899264" y="5014295"/>
            <a:ext cx="738985" cy="664797"/>
          </a:xfrm>
          <a:noFill/>
        </p:spPr>
        <p:txBody>
          <a:bodyPr wrap="square" lIns="0" tIns="0" rIns="0" bIns="0" rtlCol="0" anchor="ctr" anchorCtr="0">
            <a:spAutoFit/>
          </a:bodyPr>
          <a:lstStyle>
            <a:lvl1pPr marL="0" indent="0">
              <a:buNone/>
              <a:defRPr lang="zh-CN" altLang="en-US" sz="4800" dirty="0">
                <a:gradFill>
                  <a:gsLst>
                    <a:gs pos="0">
                      <a:schemeClr val="tx1">
                        <a:lumMod val="85000"/>
                        <a:lumOff val="15000"/>
                        <a:alpha val="24000"/>
                      </a:schemeClr>
                    </a:gs>
                    <a:gs pos="32000">
                      <a:schemeClr val="tx1">
                        <a:lumMod val="85000"/>
                        <a:lumOff val="15000"/>
                        <a:alpha val="32000"/>
                      </a:schemeClr>
                    </a:gs>
                    <a:gs pos="100000">
                      <a:schemeClr val="tx1">
                        <a:lumMod val="85000"/>
                        <a:lumOff val="15000"/>
                        <a:alpha val="0"/>
                      </a:schemeClr>
                    </a:gs>
                  </a:gsLst>
                  <a:lin ang="5400000" scaled="1"/>
                </a:gradFill>
                <a:latin typeface="Impact" panose="020B0806030902050204" pitchFamily="34" charset="0"/>
              </a:defRPr>
            </a:lvl1pPr>
          </a:lstStyle>
          <a:p>
            <a:pPr marL="0" lvl="0"/>
            <a:r>
              <a:rPr lang="en-US" altLang="zh-CN" dirty="0"/>
              <a:t>06</a:t>
            </a:r>
            <a:endParaRPr lang="zh-CN" altLang="en-US" dirty="0"/>
          </a:p>
        </p:txBody>
      </p:sp>
      <p:sp>
        <p:nvSpPr>
          <p:cNvPr id="71" name="文本占位符 54">
            <a:extLst>
              <a:ext uri="{FF2B5EF4-FFF2-40B4-BE49-F238E27FC236}">
                <a16:creationId xmlns:a16="http://schemas.microsoft.com/office/drawing/2014/main" id="{212EB5FF-E6DB-4081-8B7B-4F20EADBCD7D}"/>
              </a:ext>
            </a:extLst>
          </p:cNvPr>
          <p:cNvSpPr>
            <a:spLocks noGrp="1"/>
          </p:cNvSpPr>
          <p:nvPr>
            <p:ph type="body" sz="quarter" idx="29" hasCustomPrompt="1"/>
          </p:nvPr>
        </p:nvSpPr>
        <p:spPr>
          <a:xfrm>
            <a:off x="9899264" y="5415231"/>
            <a:ext cx="1564530" cy="332399"/>
          </a:xfrm>
          <a:noFill/>
        </p:spPr>
        <p:txBody>
          <a:bodyPr wrap="square" lIns="0" tIns="0" rIns="0" bIns="0" rtlCol="0" anchor="ctr" anchorCtr="0">
            <a:spAutoFit/>
          </a:bodyPr>
          <a:lstStyle>
            <a:lvl1pPr marL="0" indent="0" algn="l">
              <a:buNone/>
              <a:defRPr lang="zh-CN" altLang="en-US" sz="2400" b="1" dirty="0"/>
            </a:lvl1pPr>
          </a:lstStyle>
          <a:p>
            <a:pPr marL="0" lvl="0"/>
            <a:r>
              <a:rPr lang="zh-CN" altLang="en-US" dirty="0"/>
              <a:t>请输入标题</a:t>
            </a:r>
          </a:p>
        </p:txBody>
      </p:sp>
      <p:sp>
        <p:nvSpPr>
          <p:cNvPr id="72" name="文本占位符 56">
            <a:extLst>
              <a:ext uri="{FF2B5EF4-FFF2-40B4-BE49-F238E27FC236}">
                <a16:creationId xmlns:a16="http://schemas.microsoft.com/office/drawing/2014/main" id="{BC466343-BA1C-4AA7-9437-EF25E84B2975}"/>
              </a:ext>
            </a:extLst>
          </p:cNvPr>
          <p:cNvSpPr>
            <a:spLocks noGrp="1"/>
          </p:cNvSpPr>
          <p:nvPr>
            <p:ph type="body" sz="quarter" idx="30" hasCustomPrompt="1"/>
          </p:nvPr>
        </p:nvSpPr>
        <p:spPr>
          <a:xfrm>
            <a:off x="9899264" y="5738329"/>
            <a:ext cx="1868374" cy="193899"/>
          </a:xfrm>
          <a:noFill/>
        </p:spPr>
        <p:txBody>
          <a:bodyPr wrap="square" lIns="0" tIns="0" rIns="0" bIns="0" rtlCol="0" anchor="ctr" anchorCtr="0">
            <a:spAutoFit/>
          </a:bodyPr>
          <a:lstStyle>
            <a:lvl1pPr marL="0" indent="0">
              <a:buNone/>
              <a:defRPr lang="zh-CN" altLang="en-US" sz="1400" dirty="0">
                <a:solidFill>
                  <a:schemeClr val="tx1">
                    <a:alpha val="45000"/>
                  </a:schemeClr>
                </a:solidFill>
              </a:defRPr>
            </a:lvl1pPr>
          </a:lstStyle>
          <a:p>
            <a:pPr marL="0" lvl="0"/>
            <a:r>
              <a:rPr lang="en-US" altLang="zh-CN" dirty="0"/>
              <a:t>Please Enter A Title</a:t>
            </a:r>
            <a:endParaRPr lang="zh-CN" altLang="en-US" dirty="0"/>
          </a:p>
        </p:txBody>
      </p:sp>
      <p:sp>
        <p:nvSpPr>
          <p:cNvPr id="74" name="文本占位符 73">
            <a:extLst>
              <a:ext uri="{FF2B5EF4-FFF2-40B4-BE49-F238E27FC236}">
                <a16:creationId xmlns:a16="http://schemas.microsoft.com/office/drawing/2014/main" id="{B42F9ED6-C6B3-4309-B650-8A0A22B1AC28}"/>
              </a:ext>
            </a:extLst>
          </p:cNvPr>
          <p:cNvSpPr>
            <a:spLocks noGrp="1"/>
          </p:cNvSpPr>
          <p:nvPr>
            <p:ph type="body" sz="quarter" idx="31" hasCustomPrompt="1"/>
          </p:nvPr>
        </p:nvSpPr>
        <p:spPr>
          <a:xfrm>
            <a:off x="2041861" y="3535681"/>
            <a:ext cx="1354138" cy="743665"/>
          </a:xfrm>
          <a:noFill/>
        </p:spPr>
        <p:txBody>
          <a:bodyPr wrap="square" lIns="0" tIns="0" rIns="0" bIns="0" rtlCol="0" anchor="ctr" anchorCtr="0">
            <a:spAutoFit/>
          </a:bodyPr>
          <a:lstStyle>
            <a:lvl1pPr marL="0" indent="0" algn="ctr">
              <a:buNone/>
              <a:defRPr lang="zh-CN" altLang="en-US" sz="4400" b="1" dirty="0">
                <a:solidFill>
                  <a:schemeClr val="bg1"/>
                </a:solidFill>
                <a:latin typeface="+mj-ea"/>
                <a:ea typeface="+mj-ea"/>
              </a:defRPr>
            </a:lvl1pPr>
          </a:lstStyle>
          <a:p>
            <a:pPr marL="0" lvl="0" algn="ctr">
              <a:lnSpc>
                <a:spcPct val="120000"/>
              </a:lnSpc>
            </a:pPr>
            <a:r>
              <a:rPr lang="zh-CN" altLang="en-US" dirty="0"/>
              <a:t>目录</a:t>
            </a:r>
          </a:p>
        </p:txBody>
      </p:sp>
      <p:sp>
        <p:nvSpPr>
          <p:cNvPr id="76" name="文本占位符 75">
            <a:extLst>
              <a:ext uri="{FF2B5EF4-FFF2-40B4-BE49-F238E27FC236}">
                <a16:creationId xmlns:a16="http://schemas.microsoft.com/office/drawing/2014/main" id="{C9627AD8-4C0B-4CBF-9C0A-B36846A93C9D}"/>
              </a:ext>
            </a:extLst>
          </p:cNvPr>
          <p:cNvSpPr>
            <a:spLocks noGrp="1"/>
          </p:cNvSpPr>
          <p:nvPr>
            <p:ph type="body" sz="quarter" idx="32" hasCustomPrompt="1"/>
          </p:nvPr>
        </p:nvSpPr>
        <p:spPr>
          <a:xfrm>
            <a:off x="1946707" y="4294908"/>
            <a:ext cx="1544446" cy="402418"/>
          </a:xfrm>
          <a:noFill/>
        </p:spPr>
        <p:txBody>
          <a:bodyPr wrap="square" rtlCol="0" anchor="ctr" anchorCtr="0">
            <a:spAutoFit/>
          </a:bodyPr>
          <a:lstStyle>
            <a:lvl1pPr marL="0" indent="0" algn="ctr">
              <a:buNone/>
              <a:defRPr lang="zh-CN" altLang="en-US" sz="1800" dirty="0">
                <a:solidFill>
                  <a:schemeClr val="bg1">
                    <a:alpha val="58000"/>
                  </a:schemeClr>
                </a:solidFill>
                <a:latin typeface="+mj-lt"/>
              </a:defRPr>
            </a:lvl1pPr>
          </a:lstStyle>
          <a:p>
            <a:pPr marL="0" lvl="0" algn="ctr">
              <a:lnSpc>
                <a:spcPct val="120000"/>
              </a:lnSpc>
            </a:pPr>
            <a:r>
              <a:rPr lang="en-US" altLang="zh-CN" dirty="0"/>
              <a:t>CONTENT</a:t>
            </a:r>
            <a:endParaRPr lang="zh-CN" altLang="en-US" dirty="0"/>
          </a:p>
        </p:txBody>
      </p:sp>
      <p:pic>
        <p:nvPicPr>
          <p:cNvPr id="29" name="图片 28">
            <a:extLst>
              <a:ext uri="{FF2B5EF4-FFF2-40B4-BE49-F238E27FC236}">
                <a16:creationId xmlns:a16="http://schemas.microsoft.com/office/drawing/2014/main" id="{D4398F83-9DF6-4385-8AB5-C41C448C0AF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8973" r="601"/>
          <a:stretch/>
        </p:blipFill>
        <p:spPr>
          <a:xfrm>
            <a:off x="1817795" y="2660897"/>
            <a:ext cx="1802270" cy="661422"/>
          </a:xfrm>
          <a:prstGeom prst="rect">
            <a:avLst/>
          </a:prstGeom>
        </p:spPr>
      </p:pic>
    </p:spTree>
    <p:extLst>
      <p:ext uri="{BB962C8B-B14F-4D97-AF65-F5344CB8AC3E}">
        <p14:creationId xmlns:p14="http://schemas.microsoft.com/office/powerpoint/2010/main" val="41262561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32248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1093341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转场页">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322F5D1C-D69C-463E-80D6-A6EC5AA9FE23}"/>
              </a:ext>
            </a:extLst>
          </p:cNvPr>
          <p:cNvSpPr/>
          <p:nvPr userDrawn="1"/>
        </p:nvSpPr>
        <p:spPr>
          <a:xfrm>
            <a:off x="5341200" y="12600"/>
            <a:ext cx="6850800" cy="6832800"/>
          </a:xfrm>
          <a:prstGeom prst="rect">
            <a:avLst/>
          </a:prstGeom>
          <a:blipFill dpi="0" rotWithShape="1">
            <a:blip r:embed="rId2">
              <a:alphaModFix amt="15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914ADC79-7AAB-495D-9B0C-D291ABEC3268}"/>
              </a:ext>
            </a:extLst>
          </p:cNvPr>
          <p:cNvSpPr/>
          <p:nvPr userDrawn="1"/>
        </p:nvSpPr>
        <p:spPr>
          <a:xfrm>
            <a:off x="0" y="0"/>
            <a:ext cx="12192000" cy="6858000"/>
          </a:xfrm>
          <a:prstGeom prst="rect">
            <a:avLst/>
          </a:prstGeom>
          <a:blipFill dpi="0" rotWithShape="1">
            <a:blip r:embed="rId3">
              <a:alphaModFix amt="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9" name="图片 18">
            <a:extLst>
              <a:ext uri="{FF2B5EF4-FFF2-40B4-BE49-F238E27FC236}">
                <a16:creationId xmlns:a16="http://schemas.microsoft.com/office/drawing/2014/main" id="{4014AE28-87F9-4286-BEC1-D74656E5DED7}"/>
              </a:ext>
            </a:extLst>
          </p:cNvPr>
          <p:cNvPicPr>
            <a:picLocks noChangeAspect="1"/>
          </p:cNvPicPr>
          <p:nvPr userDrawn="1"/>
        </p:nvPicPr>
        <p:blipFill>
          <a:blip r:embed="rId4"/>
          <a:stretch>
            <a:fillRect/>
          </a:stretch>
        </p:blipFill>
        <p:spPr>
          <a:xfrm>
            <a:off x="818392" y="296863"/>
            <a:ext cx="1976111" cy="509817"/>
          </a:xfrm>
          <a:prstGeom prst="rect">
            <a:avLst/>
          </a:prstGeom>
        </p:spPr>
      </p:pic>
      <p:pic>
        <p:nvPicPr>
          <p:cNvPr id="20" name="图片 19">
            <a:extLst>
              <a:ext uri="{FF2B5EF4-FFF2-40B4-BE49-F238E27FC236}">
                <a16:creationId xmlns:a16="http://schemas.microsoft.com/office/drawing/2014/main" id="{3FF70D1B-45FB-45B2-A91E-660497373322}"/>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37" t="8" r="13093" b="95849"/>
          <a:stretch/>
        </p:blipFill>
        <p:spPr>
          <a:xfrm>
            <a:off x="-8566" y="6460301"/>
            <a:ext cx="12192000" cy="388339"/>
          </a:xfrm>
          <a:prstGeom prst="rect">
            <a:avLst/>
          </a:prstGeom>
        </p:spPr>
      </p:pic>
      <p:sp>
        <p:nvSpPr>
          <p:cNvPr id="21" name="矩形 20">
            <a:extLst>
              <a:ext uri="{FF2B5EF4-FFF2-40B4-BE49-F238E27FC236}">
                <a16:creationId xmlns:a16="http://schemas.microsoft.com/office/drawing/2014/main" id="{9D074E58-4A1F-4BFF-8C5E-4CD9A24A8553}"/>
              </a:ext>
            </a:extLst>
          </p:cNvPr>
          <p:cNvSpPr/>
          <p:nvPr userDrawn="1"/>
        </p:nvSpPr>
        <p:spPr>
          <a:xfrm>
            <a:off x="-8566" y="6460301"/>
            <a:ext cx="12200566" cy="39769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修德立信，博学求真">
            <a:extLst>
              <a:ext uri="{FF2B5EF4-FFF2-40B4-BE49-F238E27FC236}">
                <a16:creationId xmlns:a16="http://schemas.microsoft.com/office/drawing/2014/main" id="{73F70143-7EA7-47A0-9227-CBECC92A44B7}"/>
              </a:ext>
            </a:extLst>
          </p:cNvPr>
          <p:cNvSpPr txBox="1"/>
          <p:nvPr userDrawn="1"/>
        </p:nvSpPr>
        <p:spPr>
          <a:xfrm>
            <a:off x="660400" y="6551428"/>
            <a:ext cx="1615827" cy="215444"/>
          </a:xfrm>
          <a:prstGeom prst="roundRect">
            <a:avLst>
              <a:gd name="adj" fmla="val 0"/>
            </a:avLst>
          </a:prstGeom>
          <a:noFill/>
          <a:ln>
            <a:noFill/>
          </a:ln>
        </p:spPr>
        <p:txBody>
          <a:bodyPr wrap="none" lIns="0" tIns="0" rIns="0" bIns="0" rtlCol="0" anchor="ctr" anchorCtr="1">
            <a:spAutoFit/>
          </a:bodyPr>
          <a:lstStyle/>
          <a:p>
            <a:r>
              <a:rPr lang="zh-CN" altLang="en-US" sz="1400" dirty="0">
                <a:solidFill>
                  <a:schemeClr val="bg1">
                    <a:alpha val="65000"/>
                  </a:schemeClr>
                </a:solidFill>
              </a:rPr>
              <a:t>修德立信，博学求真</a:t>
            </a:r>
          </a:p>
        </p:txBody>
      </p:sp>
      <p:sp>
        <p:nvSpPr>
          <p:cNvPr id="23" name="修德立信，博学求真">
            <a:extLst>
              <a:ext uri="{FF2B5EF4-FFF2-40B4-BE49-F238E27FC236}">
                <a16:creationId xmlns:a16="http://schemas.microsoft.com/office/drawing/2014/main" id="{D881DE6C-03D7-41F9-B1A8-624508004530}"/>
              </a:ext>
            </a:extLst>
          </p:cNvPr>
          <p:cNvSpPr txBox="1"/>
          <p:nvPr userDrawn="1"/>
        </p:nvSpPr>
        <p:spPr>
          <a:xfrm>
            <a:off x="8126397" y="6578359"/>
            <a:ext cx="3387146" cy="161583"/>
          </a:xfrm>
          <a:prstGeom prst="roundRect">
            <a:avLst>
              <a:gd name="adj" fmla="val 0"/>
            </a:avLst>
          </a:prstGeom>
          <a:noFill/>
          <a:ln>
            <a:noFill/>
          </a:ln>
        </p:spPr>
        <p:txBody>
          <a:bodyPr wrap="none" lIns="0" tIns="0" rIns="0" bIns="0" rtlCol="0" anchor="ctr" anchorCtr="1">
            <a:spAutoFit/>
          </a:bodyPr>
          <a:lstStyle/>
          <a:p>
            <a:pPr algn="r"/>
            <a:r>
              <a:rPr lang="en-US" altLang="zh-CN" sz="1050" dirty="0">
                <a:solidFill>
                  <a:schemeClr val="bg1">
                    <a:alpha val="64000"/>
                  </a:schemeClr>
                </a:solidFill>
              </a:rPr>
              <a:t>SHANXI UNIVERSITY OF FINANCE AND ECONOMICS</a:t>
            </a:r>
            <a:endParaRPr lang="zh-CN" altLang="en-US" sz="1050" dirty="0">
              <a:solidFill>
                <a:schemeClr val="bg1">
                  <a:alpha val="64000"/>
                </a:schemeClr>
              </a:solidFill>
            </a:endParaRPr>
          </a:p>
        </p:txBody>
      </p:sp>
      <p:sp>
        <p:nvSpPr>
          <p:cNvPr id="24" name="流程图: 手动输入 23">
            <a:extLst>
              <a:ext uri="{FF2B5EF4-FFF2-40B4-BE49-F238E27FC236}">
                <a16:creationId xmlns:a16="http://schemas.microsoft.com/office/drawing/2014/main" id="{771F21E4-C5D3-4E96-AD8A-BB6B5AE93732}"/>
              </a:ext>
            </a:extLst>
          </p:cNvPr>
          <p:cNvSpPr/>
          <p:nvPr userDrawn="1"/>
        </p:nvSpPr>
        <p:spPr bwMode="auto">
          <a:xfrm rot="5400000" flipH="1">
            <a:off x="-57151" y="354015"/>
            <a:ext cx="476253" cy="361950"/>
          </a:xfrm>
          <a:prstGeom prst="flowChartManualInput">
            <a:avLst/>
          </a:prstGeom>
          <a:solidFill>
            <a:schemeClr val="accent1"/>
          </a:solidFill>
          <a:ln>
            <a:noFill/>
          </a:ln>
          <a:effectLst/>
          <a:extLst/>
        </p:spPr>
        <p:txBody>
          <a:bodyPr vert="horz" wrap="square" lIns="91440" tIns="45720" rIns="91440" bIns="45720" numCol="1" rtlCol="0" anchor="t" anchorCtr="0" compatLnSpc="1">
            <a:prstTxWarp prst="textNoShape">
              <a:avLst/>
            </a:prstTxWarp>
            <a:noAutofit/>
          </a:bodyPr>
          <a:lstStyle/>
          <a:p>
            <a:pPr algn="ctr"/>
            <a:endParaRPr lang="zh-CN" altLang="en-US">
              <a:solidFill>
                <a:srgbClr val="262626"/>
              </a:solidFill>
            </a:endParaRPr>
          </a:p>
        </p:txBody>
      </p:sp>
      <p:sp>
        <p:nvSpPr>
          <p:cNvPr id="25" name="平行四边形 24">
            <a:extLst>
              <a:ext uri="{FF2B5EF4-FFF2-40B4-BE49-F238E27FC236}">
                <a16:creationId xmlns:a16="http://schemas.microsoft.com/office/drawing/2014/main" id="{54213FED-DF86-4869-99CB-188145865F47}"/>
              </a:ext>
            </a:extLst>
          </p:cNvPr>
          <p:cNvSpPr/>
          <p:nvPr userDrawn="1"/>
        </p:nvSpPr>
        <p:spPr bwMode="auto">
          <a:xfrm>
            <a:off x="361951" y="296863"/>
            <a:ext cx="126206" cy="307183"/>
          </a:xfrm>
          <a:prstGeom prst="parallelogram">
            <a:avLst>
              <a:gd name="adj" fmla="val 40172"/>
            </a:avLst>
          </a:prstGeom>
          <a:solidFill>
            <a:schemeClr val="accent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a:solidFill>
                <a:srgbClr val="262626"/>
              </a:solidFill>
            </a:endParaRPr>
          </a:p>
        </p:txBody>
      </p:sp>
      <p:sp>
        <p:nvSpPr>
          <p:cNvPr id="27" name="文本占位符 26">
            <a:extLst>
              <a:ext uri="{FF2B5EF4-FFF2-40B4-BE49-F238E27FC236}">
                <a16:creationId xmlns:a16="http://schemas.microsoft.com/office/drawing/2014/main" id="{B597039C-1FCF-42F6-A74C-AAAA4189F805}"/>
              </a:ext>
            </a:extLst>
          </p:cNvPr>
          <p:cNvSpPr>
            <a:spLocks noGrp="1"/>
          </p:cNvSpPr>
          <p:nvPr>
            <p:ph type="body" sz="quarter" idx="10" hasCustomPrompt="1"/>
          </p:nvPr>
        </p:nvSpPr>
        <p:spPr>
          <a:xfrm>
            <a:off x="1993106" y="2620166"/>
            <a:ext cx="2344115" cy="1911292"/>
          </a:xfrm>
        </p:spPr>
        <p:txBody>
          <a:bodyPr wrap="square" lIns="0" tIns="0" rIns="0" bIns="0" anchor="ctr" anchorCtr="0">
            <a:spAutoFit/>
          </a:bodyPr>
          <a:lstStyle>
            <a:lvl1pPr marL="0" indent="0">
              <a:buNone/>
              <a:defRPr lang="zh-CN" altLang="en-US" sz="13800" kern="1200" dirty="0">
                <a:gradFill>
                  <a:gsLst>
                    <a:gs pos="0">
                      <a:schemeClr val="accent1"/>
                    </a:gs>
                    <a:gs pos="53000">
                      <a:schemeClr val="accent1">
                        <a:alpha val="71000"/>
                      </a:schemeClr>
                    </a:gs>
                    <a:gs pos="100000">
                      <a:schemeClr val="accent1">
                        <a:alpha val="0"/>
                      </a:schemeClr>
                    </a:gs>
                  </a:gsLst>
                  <a:lin ang="0" scaled="0"/>
                </a:gradFill>
                <a:latin typeface="Impact" panose="020B0806030902050204" pitchFamily="34" charset="0"/>
                <a:ea typeface="+mn-ea"/>
                <a:cs typeface="+mn-cs"/>
              </a:defRPr>
            </a:lvl1pPr>
          </a:lstStyle>
          <a:p>
            <a:pPr lvl="0"/>
            <a:r>
              <a:rPr lang="en-US" altLang="zh-CN" dirty="0"/>
              <a:t>0X</a:t>
            </a:r>
            <a:endParaRPr lang="zh-CN" altLang="en-US" dirty="0"/>
          </a:p>
        </p:txBody>
      </p:sp>
      <p:sp>
        <p:nvSpPr>
          <p:cNvPr id="29" name="文本占位符 28">
            <a:extLst>
              <a:ext uri="{FF2B5EF4-FFF2-40B4-BE49-F238E27FC236}">
                <a16:creationId xmlns:a16="http://schemas.microsoft.com/office/drawing/2014/main" id="{4EC2B4B1-58B7-47C8-BE43-4F67422CD5CC}"/>
              </a:ext>
            </a:extLst>
          </p:cNvPr>
          <p:cNvSpPr>
            <a:spLocks noGrp="1"/>
          </p:cNvSpPr>
          <p:nvPr>
            <p:ph type="body" sz="quarter" idx="11" hasCustomPrompt="1"/>
          </p:nvPr>
        </p:nvSpPr>
        <p:spPr>
          <a:xfrm>
            <a:off x="5128863" y="2791356"/>
            <a:ext cx="5415312" cy="914096"/>
          </a:xfrm>
          <a:noFill/>
          <a:ln>
            <a:noFill/>
          </a:ln>
        </p:spPr>
        <p:txBody>
          <a:bodyPr wrap="square" lIns="0" tIns="0" rIns="0" bIns="0" rtlCol="0" anchor="ctr" anchorCtr="0">
            <a:spAutoFit/>
          </a:bodyPr>
          <a:lstStyle>
            <a:lvl1pPr marL="0" indent="0">
              <a:buNone/>
              <a:defRPr lang="zh-CN" altLang="en-US" sz="6600" dirty="0">
                <a:solidFill>
                  <a:schemeClr val="tx1">
                    <a:lumMod val="85000"/>
                    <a:lumOff val="15000"/>
                  </a:schemeClr>
                </a:solidFill>
                <a:latin typeface="+mj-ea"/>
                <a:ea typeface="+mj-ea"/>
              </a:defRPr>
            </a:lvl1pPr>
          </a:lstStyle>
          <a:p>
            <a:pPr marL="0" lvl="0"/>
            <a:r>
              <a:rPr lang="zh-CN" altLang="en-US" dirty="0"/>
              <a:t>请输入标题</a:t>
            </a:r>
          </a:p>
        </p:txBody>
      </p:sp>
      <p:sp>
        <p:nvSpPr>
          <p:cNvPr id="31" name="文本占位符 30">
            <a:extLst>
              <a:ext uri="{FF2B5EF4-FFF2-40B4-BE49-F238E27FC236}">
                <a16:creationId xmlns:a16="http://schemas.microsoft.com/office/drawing/2014/main" id="{64401206-D464-4A50-A832-0804AA96E7AC}"/>
              </a:ext>
            </a:extLst>
          </p:cNvPr>
          <p:cNvSpPr>
            <a:spLocks noGrp="1"/>
          </p:cNvSpPr>
          <p:nvPr>
            <p:ph type="body" sz="quarter" idx="12" hasCustomPrompt="1"/>
          </p:nvPr>
        </p:nvSpPr>
        <p:spPr>
          <a:xfrm>
            <a:off x="5128862" y="3718052"/>
            <a:ext cx="5415311" cy="312737"/>
          </a:xfrm>
        </p:spPr>
        <p:txBody>
          <a:bodyPr lIns="0" tIns="0" rIns="0" bIns="0" anchor="ctr" anchorCtr="0"/>
          <a:lstStyle>
            <a:lvl1pPr marL="0" indent="0" algn="l">
              <a:buNone/>
              <a:defRPr lang="zh-CN" altLang="en-US" sz="1800" kern="1200" spc="0" dirty="0">
                <a:solidFill>
                  <a:schemeClr val="tx1">
                    <a:alpha val="45000"/>
                  </a:schemeClr>
                </a:solidFill>
                <a:latin typeface="+mn-lt"/>
                <a:ea typeface="+mn-ea"/>
                <a:cs typeface="+mn-cs"/>
              </a:defRPr>
            </a:lvl1pPr>
          </a:lstStyle>
          <a:p>
            <a:pPr lvl="0"/>
            <a:r>
              <a:rPr lang="en-US" altLang="zh-CN" dirty="0"/>
              <a:t>Please Enter A Title</a:t>
            </a:r>
            <a:endParaRPr lang="zh-CN" altLang="en-US" dirty="0"/>
          </a:p>
        </p:txBody>
      </p:sp>
    </p:spTree>
    <p:extLst>
      <p:ext uri="{BB962C8B-B14F-4D97-AF65-F5344CB8AC3E}">
        <p14:creationId xmlns:p14="http://schemas.microsoft.com/office/powerpoint/2010/main" val="489689028"/>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E86717E2-AA23-4E8B-89D2-C30EE4157449}"/>
              </a:ext>
            </a:extLst>
          </p:cNvPr>
          <p:cNvSpPr/>
          <p:nvPr userDrawn="1"/>
        </p:nvSpPr>
        <p:spPr>
          <a:xfrm>
            <a:off x="0" y="0"/>
            <a:ext cx="12192000" cy="6858000"/>
          </a:xfrm>
          <a:prstGeom prst="rect">
            <a:avLst/>
          </a:prstGeom>
          <a:blipFill dpi="0" rotWithShape="1">
            <a:blip r:embed="rId2">
              <a:alphaModFix amt="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流程图: 手动输入 8">
            <a:extLst>
              <a:ext uri="{FF2B5EF4-FFF2-40B4-BE49-F238E27FC236}">
                <a16:creationId xmlns:a16="http://schemas.microsoft.com/office/drawing/2014/main" id="{83B6BB6B-F854-4F52-A5AC-F7CC44FE4D33}"/>
              </a:ext>
            </a:extLst>
          </p:cNvPr>
          <p:cNvSpPr/>
          <p:nvPr userDrawn="1"/>
        </p:nvSpPr>
        <p:spPr bwMode="auto">
          <a:xfrm rot="5400000" flipH="1">
            <a:off x="-57152" y="354015"/>
            <a:ext cx="476253" cy="361950"/>
          </a:xfrm>
          <a:prstGeom prst="flowChartManualInput">
            <a:avLst/>
          </a:prstGeom>
          <a:solidFill>
            <a:schemeClr val="accent1"/>
          </a:solidFill>
          <a:ln>
            <a:noFill/>
          </a:ln>
          <a:effectLst/>
          <a:extLst/>
        </p:spPr>
        <p:txBody>
          <a:bodyPr vert="horz" wrap="square" lIns="91440" tIns="45720" rIns="91440" bIns="45720" numCol="1" rtlCol="0" anchor="t" anchorCtr="0" compatLnSpc="1">
            <a:prstTxWarp prst="textNoShape">
              <a:avLst/>
            </a:prstTxWarp>
            <a:noAutofit/>
          </a:bodyPr>
          <a:lstStyle/>
          <a:p>
            <a:pPr algn="ctr"/>
            <a:endParaRPr lang="zh-CN" altLang="en-US">
              <a:solidFill>
                <a:srgbClr val="262626"/>
              </a:solidFill>
            </a:endParaRPr>
          </a:p>
        </p:txBody>
      </p:sp>
      <p:sp>
        <p:nvSpPr>
          <p:cNvPr id="10" name="平行四边形 9">
            <a:extLst>
              <a:ext uri="{FF2B5EF4-FFF2-40B4-BE49-F238E27FC236}">
                <a16:creationId xmlns:a16="http://schemas.microsoft.com/office/drawing/2014/main" id="{6E4A3BD9-9CDC-4811-B5E7-56C77055E4ED}"/>
              </a:ext>
            </a:extLst>
          </p:cNvPr>
          <p:cNvSpPr/>
          <p:nvPr userDrawn="1"/>
        </p:nvSpPr>
        <p:spPr bwMode="auto">
          <a:xfrm>
            <a:off x="361950" y="296863"/>
            <a:ext cx="126206" cy="307183"/>
          </a:xfrm>
          <a:prstGeom prst="parallelogram">
            <a:avLst>
              <a:gd name="adj" fmla="val 40172"/>
            </a:avLst>
          </a:prstGeom>
          <a:solidFill>
            <a:schemeClr val="accent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a:solidFill>
                <a:srgbClr val="262626"/>
              </a:solidFill>
            </a:endParaRPr>
          </a:p>
        </p:txBody>
      </p:sp>
      <p:pic>
        <p:nvPicPr>
          <p:cNvPr id="11" name="图片 10">
            <a:extLst>
              <a:ext uri="{FF2B5EF4-FFF2-40B4-BE49-F238E27FC236}">
                <a16:creationId xmlns:a16="http://schemas.microsoft.com/office/drawing/2014/main" id="{E700219D-E639-47E9-B8D8-796D2E4BE10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7" t="8" r="13093" b="95849"/>
          <a:stretch/>
        </p:blipFill>
        <p:spPr>
          <a:xfrm>
            <a:off x="-8566" y="6460301"/>
            <a:ext cx="12192000" cy="388339"/>
          </a:xfrm>
          <a:prstGeom prst="rect">
            <a:avLst/>
          </a:prstGeom>
        </p:spPr>
      </p:pic>
      <p:sp>
        <p:nvSpPr>
          <p:cNvPr id="12" name="矩形 11">
            <a:extLst>
              <a:ext uri="{FF2B5EF4-FFF2-40B4-BE49-F238E27FC236}">
                <a16:creationId xmlns:a16="http://schemas.microsoft.com/office/drawing/2014/main" id="{5596DF4C-7CD4-4042-AFD4-482F1F3A7C35}"/>
              </a:ext>
            </a:extLst>
          </p:cNvPr>
          <p:cNvSpPr/>
          <p:nvPr userDrawn="1"/>
        </p:nvSpPr>
        <p:spPr>
          <a:xfrm>
            <a:off x="-8566" y="6460301"/>
            <a:ext cx="12200566" cy="39769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修德立信，博学求真">
            <a:extLst>
              <a:ext uri="{FF2B5EF4-FFF2-40B4-BE49-F238E27FC236}">
                <a16:creationId xmlns:a16="http://schemas.microsoft.com/office/drawing/2014/main" id="{AC14CA54-592E-4B30-BAA2-D3C47D370448}"/>
              </a:ext>
            </a:extLst>
          </p:cNvPr>
          <p:cNvSpPr txBox="1"/>
          <p:nvPr userDrawn="1"/>
        </p:nvSpPr>
        <p:spPr>
          <a:xfrm>
            <a:off x="660400" y="6551428"/>
            <a:ext cx="1535677" cy="215444"/>
          </a:xfrm>
          <a:prstGeom prst="roundRect">
            <a:avLst>
              <a:gd name="adj" fmla="val 0"/>
            </a:avLst>
          </a:prstGeom>
          <a:noFill/>
          <a:ln>
            <a:noFill/>
          </a:ln>
        </p:spPr>
        <p:txBody>
          <a:bodyPr wrap="none" lIns="0" tIns="0" rIns="0" bIns="0" rtlCol="0" anchor="ctr" anchorCtr="1">
            <a:spAutoFit/>
          </a:bodyPr>
          <a:lstStyle/>
          <a:p>
            <a:r>
              <a:rPr lang="zh-CN" altLang="en-US" sz="1400" dirty="0">
                <a:solidFill>
                  <a:schemeClr val="bg1">
                    <a:alpha val="65000"/>
                  </a:schemeClr>
                </a:solidFill>
              </a:rPr>
              <a:t>修德立信  博学求真</a:t>
            </a:r>
          </a:p>
        </p:txBody>
      </p:sp>
      <p:sp>
        <p:nvSpPr>
          <p:cNvPr id="14" name="修德立信，博学求真">
            <a:extLst>
              <a:ext uri="{FF2B5EF4-FFF2-40B4-BE49-F238E27FC236}">
                <a16:creationId xmlns:a16="http://schemas.microsoft.com/office/drawing/2014/main" id="{69B5876A-69BA-429E-84F2-7BEC8392EC99}"/>
              </a:ext>
            </a:extLst>
          </p:cNvPr>
          <p:cNvSpPr txBox="1"/>
          <p:nvPr userDrawn="1"/>
        </p:nvSpPr>
        <p:spPr>
          <a:xfrm>
            <a:off x="8126397" y="6578359"/>
            <a:ext cx="3387146" cy="161583"/>
          </a:xfrm>
          <a:prstGeom prst="roundRect">
            <a:avLst>
              <a:gd name="adj" fmla="val 0"/>
            </a:avLst>
          </a:prstGeom>
          <a:noFill/>
          <a:ln>
            <a:noFill/>
          </a:ln>
        </p:spPr>
        <p:txBody>
          <a:bodyPr wrap="none" lIns="0" tIns="0" rIns="0" bIns="0" rtlCol="0" anchor="ctr" anchorCtr="1">
            <a:spAutoFit/>
          </a:bodyPr>
          <a:lstStyle/>
          <a:p>
            <a:pPr algn="r"/>
            <a:r>
              <a:rPr lang="en-US" altLang="zh-CN" sz="1050" dirty="0">
                <a:solidFill>
                  <a:schemeClr val="bg1">
                    <a:alpha val="64000"/>
                  </a:schemeClr>
                </a:solidFill>
              </a:rPr>
              <a:t>SHANXI UNIVERSITY OF FINANCE AND ECONOMICS</a:t>
            </a:r>
            <a:endParaRPr lang="zh-CN" altLang="en-US" sz="1050" dirty="0">
              <a:solidFill>
                <a:schemeClr val="bg1">
                  <a:alpha val="64000"/>
                </a:schemeClr>
              </a:solidFill>
            </a:endParaRPr>
          </a:p>
        </p:txBody>
      </p:sp>
      <p:pic>
        <p:nvPicPr>
          <p:cNvPr id="15" name="图片 14">
            <a:extLst>
              <a:ext uri="{FF2B5EF4-FFF2-40B4-BE49-F238E27FC236}">
                <a16:creationId xmlns:a16="http://schemas.microsoft.com/office/drawing/2014/main" id="{3A19A974-426B-460B-8175-A86B5495092E}"/>
              </a:ext>
            </a:extLst>
          </p:cNvPr>
          <p:cNvPicPr>
            <a:picLocks noChangeAspect="1"/>
          </p:cNvPicPr>
          <p:nvPr userDrawn="1"/>
        </p:nvPicPr>
        <p:blipFill>
          <a:blip r:embed="rId4"/>
          <a:stretch>
            <a:fillRect/>
          </a:stretch>
        </p:blipFill>
        <p:spPr>
          <a:xfrm>
            <a:off x="9537432" y="263304"/>
            <a:ext cx="1976111" cy="509817"/>
          </a:xfrm>
          <a:prstGeom prst="rect">
            <a:avLst/>
          </a:prstGeom>
        </p:spPr>
      </p:pic>
      <p:cxnSp>
        <p:nvCxnSpPr>
          <p:cNvPr id="16" name="直接连接符 15">
            <a:extLst>
              <a:ext uri="{FF2B5EF4-FFF2-40B4-BE49-F238E27FC236}">
                <a16:creationId xmlns:a16="http://schemas.microsoft.com/office/drawing/2014/main" id="{DDC369E7-2E6A-4C48-920A-6ADA6713FBE5}"/>
              </a:ext>
            </a:extLst>
          </p:cNvPr>
          <p:cNvCxnSpPr>
            <a:cxnSpLocks/>
          </p:cNvCxnSpPr>
          <p:nvPr userDrawn="1"/>
        </p:nvCxnSpPr>
        <p:spPr>
          <a:xfrm>
            <a:off x="0" y="854413"/>
            <a:ext cx="11518900"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文本占位符 17">
            <a:extLst>
              <a:ext uri="{FF2B5EF4-FFF2-40B4-BE49-F238E27FC236}">
                <a16:creationId xmlns:a16="http://schemas.microsoft.com/office/drawing/2014/main" id="{C6828618-DAB1-4ABF-B8C4-DA3BE63E5A60}"/>
              </a:ext>
            </a:extLst>
          </p:cNvPr>
          <p:cNvSpPr>
            <a:spLocks noGrp="1"/>
          </p:cNvSpPr>
          <p:nvPr>
            <p:ph type="body" sz="quarter" idx="10" hasCustomPrompt="1"/>
          </p:nvPr>
        </p:nvSpPr>
        <p:spPr>
          <a:xfrm>
            <a:off x="660399" y="263304"/>
            <a:ext cx="8654583" cy="509813"/>
          </a:xfrm>
        </p:spPr>
        <p:txBody>
          <a:bodyPr anchor="ctr"/>
          <a:lstStyle>
            <a:lvl1pPr marL="0" indent="0">
              <a:buNone/>
              <a:defRPr b="1">
                <a:latin typeface="+mj-ea"/>
                <a:ea typeface="+mj-ea"/>
              </a:defRPr>
            </a:lvl1pPr>
          </a:lstStyle>
          <a:p>
            <a:pPr lvl="0"/>
            <a:r>
              <a:rPr lang="zh-CN" altLang="en-US" dirty="0"/>
              <a:t>请输入该页主标题内容</a:t>
            </a:r>
          </a:p>
        </p:txBody>
      </p:sp>
    </p:spTree>
    <p:extLst>
      <p:ext uri="{BB962C8B-B14F-4D97-AF65-F5344CB8AC3E}">
        <p14:creationId xmlns:p14="http://schemas.microsoft.com/office/powerpoint/2010/main" val="693151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尾页">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5E32637C-20F5-4E99-80FE-7754E431961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 b="15625"/>
          <a:stretch/>
        </p:blipFill>
        <p:spPr>
          <a:xfrm>
            <a:off x="4" y="0"/>
            <a:ext cx="12192000" cy="6858000"/>
          </a:xfrm>
          <a:prstGeom prst="rect">
            <a:avLst/>
          </a:prstGeom>
        </p:spPr>
      </p:pic>
      <p:pic>
        <p:nvPicPr>
          <p:cNvPr id="10" name="图片 9">
            <a:extLst>
              <a:ext uri="{FF2B5EF4-FFF2-40B4-BE49-F238E27FC236}">
                <a16:creationId xmlns:a16="http://schemas.microsoft.com/office/drawing/2014/main" id="{7EC4EC99-CADD-4573-B258-5710260D41DC}"/>
              </a:ext>
            </a:extLst>
          </p:cNvPr>
          <p:cNvPicPr>
            <a:picLocks noChangeAspect="1"/>
          </p:cNvPicPr>
          <p:nvPr userDrawn="1"/>
        </p:nvPicPr>
        <p:blipFill rotWithShape="1">
          <a:blip r:embed="rId3"/>
          <a:srcRect r="72308"/>
          <a:stretch/>
        </p:blipFill>
        <p:spPr>
          <a:xfrm>
            <a:off x="729135" y="276903"/>
            <a:ext cx="547216" cy="509817"/>
          </a:xfrm>
          <a:prstGeom prst="rect">
            <a:avLst/>
          </a:prstGeom>
        </p:spPr>
      </p:pic>
      <p:sp>
        <p:nvSpPr>
          <p:cNvPr id="15" name="文本框 14">
            <a:extLst>
              <a:ext uri="{FF2B5EF4-FFF2-40B4-BE49-F238E27FC236}">
                <a16:creationId xmlns:a16="http://schemas.microsoft.com/office/drawing/2014/main" id="{A01B0893-6055-4553-95AB-17E954F43E7F}"/>
              </a:ext>
            </a:extLst>
          </p:cNvPr>
          <p:cNvSpPr txBox="1"/>
          <p:nvPr userDrawn="1"/>
        </p:nvSpPr>
        <p:spPr>
          <a:xfrm>
            <a:off x="9544000" y="520420"/>
            <a:ext cx="1974901" cy="276999"/>
          </a:xfrm>
          <a:prstGeom prst="roundRect">
            <a:avLst>
              <a:gd name="adj" fmla="val 0"/>
            </a:avLst>
          </a:prstGeom>
          <a:noFill/>
          <a:ln>
            <a:noFill/>
          </a:ln>
        </p:spPr>
        <p:txBody>
          <a:bodyPr wrap="none" lIns="0" tIns="0" rIns="0" bIns="0" rtlCol="0" anchor="ctr" anchorCtr="1">
            <a:spAutoFit/>
          </a:bodyPr>
          <a:lstStyle/>
          <a:p>
            <a:pPr algn="r"/>
            <a:r>
              <a:rPr lang="zh-CN" altLang="en-US" dirty="0">
                <a:solidFill>
                  <a:schemeClr val="bg1"/>
                </a:solidFill>
              </a:rPr>
              <a:t>修德立信  博学求真</a:t>
            </a:r>
          </a:p>
        </p:txBody>
      </p:sp>
      <p:sp>
        <p:nvSpPr>
          <p:cNvPr id="22" name="文本占位符 21">
            <a:extLst>
              <a:ext uri="{FF2B5EF4-FFF2-40B4-BE49-F238E27FC236}">
                <a16:creationId xmlns:a16="http://schemas.microsoft.com/office/drawing/2014/main" id="{5F5AA0D5-DA05-43C2-9319-8E0A6F811F5E}"/>
              </a:ext>
            </a:extLst>
          </p:cNvPr>
          <p:cNvSpPr>
            <a:spLocks noGrp="1"/>
          </p:cNvSpPr>
          <p:nvPr>
            <p:ph type="body" sz="quarter" idx="10" hasCustomPrompt="1"/>
          </p:nvPr>
        </p:nvSpPr>
        <p:spPr>
          <a:xfrm>
            <a:off x="2805340" y="1834422"/>
            <a:ext cx="6581321" cy="747897"/>
          </a:xfrm>
        </p:spPr>
        <p:txBody>
          <a:bodyPr wrap="square" lIns="0" tIns="0" rIns="0" bIns="0" anchor="ctr" anchorCtr="0">
            <a:spAutoFit/>
          </a:bodyPr>
          <a:lstStyle>
            <a:lvl1pPr marL="0" indent="0" algn="ctr">
              <a:buNone/>
              <a:defRPr lang="zh-CN" altLang="en-US" sz="5400" b="1" kern="1200" dirty="0" smtClean="0">
                <a:solidFill>
                  <a:schemeClr val="bg1"/>
                </a:solidFill>
                <a:latin typeface="+mj-ea"/>
                <a:ea typeface="+mj-ea"/>
                <a:cs typeface="+mn-cs"/>
              </a:defRPr>
            </a:lvl1pPr>
          </a:lstStyle>
          <a:p>
            <a:pPr lvl="0"/>
            <a:r>
              <a:rPr lang="zh-CN" altLang="en-US" dirty="0"/>
              <a:t>谢谢老师的悉心指导</a:t>
            </a:r>
          </a:p>
        </p:txBody>
      </p:sp>
      <p:sp>
        <p:nvSpPr>
          <p:cNvPr id="26" name="文本占位符 25">
            <a:extLst>
              <a:ext uri="{FF2B5EF4-FFF2-40B4-BE49-F238E27FC236}">
                <a16:creationId xmlns:a16="http://schemas.microsoft.com/office/drawing/2014/main" id="{C1A3EB16-3F4E-4E98-B7E5-46D3357D0790}"/>
              </a:ext>
            </a:extLst>
          </p:cNvPr>
          <p:cNvSpPr>
            <a:spLocks noGrp="1"/>
          </p:cNvSpPr>
          <p:nvPr>
            <p:ph type="body" sz="quarter" idx="12" hasCustomPrompt="1"/>
          </p:nvPr>
        </p:nvSpPr>
        <p:spPr>
          <a:xfrm>
            <a:off x="2933700" y="2597559"/>
            <a:ext cx="6324600" cy="193899"/>
          </a:xfrm>
        </p:spPr>
        <p:txBody>
          <a:bodyPr lIns="0" tIns="0" rIns="0" bIns="0" anchor="ctr" anchorCtr="0">
            <a:spAutoFit/>
          </a:bodyPr>
          <a:lstStyle>
            <a:lvl1pPr marL="0" indent="0" algn="dist">
              <a:buNone/>
              <a:defRPr lang="en-US" altLang="zh-CN" sz="1400" kern="1200" dirty="0" smtClean="0">
                <a:solidFill>
                  <a:schemeClr val="bg1">
                    <a:alpha val="57000"/>
                  </a:schemeClr>
                </a:solidFill>
                <a:latin typeface="+mn-lt"/>
                <a:ea typeface="+mn-ea"/>
                <a:cs typeface="+mn-cs"/>
              </a:defRPr>
            </a:lvl1pPr>
          </a:lstStyle>
          <a:p>
            <a:pPr lvl="0"/>
            <a:r>
              <a:rPr lang="en-US" altLang="zh-CN" dirty="0"/>
              <a:t>Thank you teacher for Careful guidance</a:t>
            </a:r>
          </a:p>
        </p:txBody>
      </p:sp>
      <p:pic>
        <p:nvPicPr>
          <p:cNvPr id="7" name="图片占位符 8">
            <a:extLst>
              <a:ext uri="{FF2B5EF4-FFF2-40B4-BE49-F238E27FC236}">
                <a16:creationId xmlns:a16="http://schemas.microsoft.com/office/drawing/2014/main" id="{FB46BCBC-97C3-4F65-A76A-44ADC296D189}"/>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6424" r="730"/>
          <a:stretch/>
        </p:blipFill>
        <p:spPr>
          <a:xfrm>
            <a:off x="1276351" y="276211"/>
            <a:ext cx="1440655" cy="511200"/>
          </a:xfrm>
          <a:prstGeom prst="rect">
            <a:avLst/>
          </a:prstGeom>
        </p:spPr>
      </p:pic>
    </p:spTree>
    <p:extLst>
      <p:ext uri="{BB962C8B-B14F-4D97-AF65-F5344CB8AC3E}">
        <p14:creationId xmlns:p14="http://schemas.microsoft.com/office/powerpoint/2010/main" val="6080929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内容页">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E86717E2-AA23-4E8B-89D2-C30EE4157449}"/>
              </a:ext>
            </a:extLst>
          </p:cNvPr>
          <p:cNvSpPr/>
          <p:nvPr userDrawn="1"/>
        </p:nvSpPr>
        <p:spPr>
          <a:xfrm>
            <a:off x="0" y="0"/>
            <a:ext cx="12192000" cy="6858000"/>
          </a:xfrm>
          <a:prstGeom prst="rect">
            <a:avLst/>
          </a:prstGeom>
          <a:blipFill dpi="0" rotWithShape="1">
            <a:blip r:embed="rId2">
              <a:alphaModFix amt="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片 10">
            <a:extLst>
              <a:ext uri="{FF2B5EF4-FFF2-40B4-BE49-F238E27FC236}">
                <a16:creationId xmlns:a16="http://schemas.microsoft.com/office/drawing/2014/main" id="{E700219D-E639-47E9-B8D8-796D2E4BE10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7" t="8" r="13093" b="95849"/>
          <a:stretch/>
        </p:blipFill>
        <p:spPr>
          <a:xfrm>
            <a:off x="-8566" y="6460301"/>
            <a:ext cx="12192000" cy="388339"/>
          </a:xfrm>
          <a:prstGeom prst="rect">
            <a:avLst/>
          </a:prstGeom>
        </p:spPr>
      </p:pic>
      <p:sp>
        <p:nvSpPr>
          <p:cNvPr id="12" name="矩形 11">
            <a:extLst>
              <a:ext uri="{FF2B5EF4-FFF2-40B4-BE49-F238E27FC236}">
                <a16:creationId xmlns:a16="http://schemas.microsoft.com/office/drawing/2014/main" id="{5596DF4C-7CD4-4042-AFD4-482F1F3A7C35}"/>
              </a:ext>
            </a:extLst>
          </p:cNvPr>
          <p:cNvSpPr/>
          <p:nvPr userDrawn="1"/>
        </p:nvSpPr>
        <p:spPr>
          <a:xfrm>
            <a:off x="-8566" y="6460301"/>
            <a:ext cx="12200566" cy="39769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修德立信，博学求真">
            <a:extLst>
              <a:ext uri="{FF2B5EF4-FFF2-40B4-BE49-F238E27FC236}">
                <a16:creationId xmlns:a16="http://schemas.microsoft.com/office/drawing/2014/main" id="{AC14CA54-592E-4B30-BAA2-D3C47D370448}"/>
              </a:ext>
            </a:extLst>
          </p:cNvPr>
          <p:cNvSpPr txBox="1"/>
          <p:nvPr userDrawn="1"/>
        </p:nvSpPr>
        <p:spPr>
          <a:xfrm>
            <a:off x="660400" y="6551428"/>
            <a:ext cx="1535677" cy="215444"/>
          </a:xfrm>
          <a:prstGeom prst="roundRect">
            <a:avLst>
              <a:gd name="adj" fmla="val 0"/>
            </a:avLst>
          </a:prstGeom>
          <a:noFill/>
          <a:ln>
            <a:noFill/>
          </a:ln>
        </p:spPr>
        <p:txBody>
          <a:bodyPr wrap="none" lIns="0" tIns="0" rIns="0" bIns="0" rtlCol="0" anchor="ctr" anchorCtr="1">
            <a:spAutoFit/>
          </a:bodyPr>
          <a:lstStyle/>
          <a:p>
            <a:r>
              <a:rPr lang="zh-CN" altLang="en-US" sz="1400" dirty="0">
                <a:solidFill>
                  <a:schemeClr val="bg1">
                    <a:alpha val="65000"/>
                  </a:schemeClr>
                </a:solidFill>
              </a:rPr>
              <a:t>修德立信  博学求真</a:t>
            </a:r>
          </a:p>
        </p:txBody>
      </p:sp>
      <p:sp>
        <p:nvSpPr>
          <p:cNvPr id="14" name="修德立信，博学求真">
            <a:extLst>
              <a:ext uri="{FF2B5EF4-FFF2-40B4-BE49-F238E27FC236}">
                <a16:creationId xmlns:a16="http://schemas.microsoft.com/office/drawing/2014/main" id="{69B5876A-69BA-429E-84F2-7BEC8392EC99}"/>
              </a:ext>
            </a:extLst>
          </p:cNvPr>
          <p:cNvSpPr txBox="1"/>
          <p:nvPr userDrawn="1"/>
        </p:nvSpPr>
        <p:spPr>
          <a:xfrm>
            <a:off x="8126397" y="6578359"/>
            <a:ext cx="3387146" cy="161583"/>
          </a:xfrm>
          <a:prstGeom prst="roundRect">
            <a:avLst>
              <a:gd name="adj" fmla="val 0"/>
            </a:avLst>
          </a:prstGeom>
          <a:noFill/>
          <a:ln>
            <a:noFill/>
          </a:ln>
        </p:spPr>
        <p:txBody>
          <a:bodyPr wrap="none" lIns="0" tIns="0" rIns="0" bIns="0" rtlCol="0" anchor="ctr" anchorCtr="1">
            <a:spAutoFit/>
          </a:bodyPr>
          <a:lstStyle/>
          <a:p>
            <a:pPr algn="r"/>
            <a:r>
              <a:rPr lang="en-US" altLang="zh-CN" sz="1050" dirty="0">
                <a:solidFill>
                  <a:schemeClr val="bg1">
                    <a:alpha val="64000"/>
                  </a:schemeClr>
                </a:solidFill>
              </a:rPr>
              <a:t>SHANXI UNIVERSITY OF FINANCE AND ECONOMICS</a:t>
            </a:r>
            <a:endParaRPr lang="zh-CN" altLang="en-US" sz="1050" dirty="0">
              <a:solidFill>
                <a:schemeClr val="bg1">
                  <a:alpha val="64000"/>
                </a:schemeClr>
              </a:solidFill>
            </a:endParaRPr>
          </a:p>
        </p:txBody>
      </p:sp>
      <p:sp>
        <p:nvSpPr>
          <p:cNvPr id="3" name="图片占位符 2">
            <a:extLst>
              <a:ext uri="{FF2B5EF4-FFF2-40B4-BE49-F238E27FC236}">
                <a16:creationId xmlns:a16="http://schemas.microsoft.com/office/drawing/2014/main" id="{AC89F65D-0A06-4A1E-992B-B0ED6F2B6FE8}"/>
              </a:ext>
            </a:extLst>
          </p:cNvPr>
          <p:cNvSpPr>
            <a:spLocks noGrp="1"/>
          </p:cNvSpPr>
          <p:nvPr>
            <p:ph type="pic" sz="quarter" idx="11" hasCustomPrompt="1"/>
          </p:nvPr>
        </p:nvSpPr>
        <p:spPr>
          <a:xfrm>
            <a:off x="1047750" y="2179638"/>
            <a:ext cx="1722438" cy="1728787"/>
          </a:xfrm>
        </p:spPr>
        <p:txBody>
          <a:bodyPr/>
          <a:lstStyle>
            <a:lvl1pPr marL="0" indent="0">
              <a:buNone/>
              <a:defRPr/>
            </a:lvl1pPr>
          </a:lstStyle>
          <a:p>
            <a:r>
              <a:rPr lang="zh-CN" altLang="en-US" dirty="0"/>
              <a:t>图片</a:t>
            </a:r>
          </a:p>
        </p:txBody>
      </p:sp>
      <p:sp>
        <p:nvSpPr>
          <p:cNvPr id="51" name="图片占位符 2">
            <a:extLst>
              <a:ext uri="{FF2B5EF4-FFF2-40B4-BE49-F238E27FC236}">
                <a16:creationId xmlns:a16="http://schemas.microsoft.com/office/drawing/2014/main" id="{BBDBC2C5-E7A1-4D84-B17C-4D7D8EF69DC9}"/>
              </a:ext>
            </a:extLst>
          </p:cNvPr>
          <p:cNvSpPr>
            <a:spLocks noGrp="1"/>
          </p:cNvSpPr>
          <p:nvPr>
            <p:ph type="pic" sz="quarter" idx="17" hasCustomPrompt="1"/>
          </p:nvPr>
        </p:nvSpPr>
        <p:spPr>
          <a:xfrm>
            <a:off x="3831855" y="2179638"/>
            <a:ext cx="1722438" cy="1728787"/>
          </a:xfrm>
        </p:spPr>
        <p:txBody>
          <a:bodyPr/>
          <a:lstStyle>
            <a:lvl1pPr marL="0" indent="0">
              <a:buNone/>
              <a:defRPr/>
            </a:lvl1pPr>
          </a:lstStyle>
          <a:p>
            <a:r>
              <a:rPr lang="zh-CN" altLang="en-US" dirty="0"/>
              <a:t>图片</a:t>
            </a:r>
          </a:p>
        </p:txBody>
      </p:sp>
      <p:sp>
        <p:nvSpPr>
          <p:cNvPr id="58" name="图片占位符 2">
            <a:extLst>
              <a:ext uri="{FF2B5EF4-FFF2-40B4-BE49-F238E27FC236}">
                <a16:creationId xmlns:a16="http://schemas.microsoft.com/office/drawing/2014/main" id="{687519D8-52FB-4BCA-A16A-B3AA3FF1F121}"/>
              </a:ext>
            </a:extLst>
          </p:cNvPr>
          <p:cNvSpPr>
            <a:spLocks noGrp="1"/>
          </p:cNvSpPr>
          <p:nvPr>
            <p:ph type="pic" sz="quarter" idx="22" hasCustomPrompt="1"/>
          </p:nvPr>
        </p:nvSpPr>
        <p:spPr>
          <a:xfrm>
            <a:off x="6615960" y="2179638"/>
            <a:ext cx="1722438" cy="1728787"/>
          </a:xfrm>
        </p:spPr>
        <p:txBody>
          <a:bodyPr/>
          <a:lstStyle>
            <a:lvl1pPr marL="0" indent="0">
              <a:buNone/>
              <a:defRPr/>
            </a:lvl1pPr>
          </a:lstStyle>
          <a:p>
            <a:r>
              <a:rPr lang="zh-CN" altLang="en-US" dirty="0"/>
              <a:t>图片</a:t>
            </a:r>
          </a:p>
        </p:txBody>
      </p:sp>
      <p:sp>
        <p:nvSpPr>
          <p:cNvPr id="65" name="图片占位符 2">
            <a:extLst>
              <a:ext uri="{FF2B5EF4-FFF2-40B4-BE49-F238E27FC236}">
                <a16:creationId xmlns:a16="http://schemas.microsoft.com/office/drawing/2014/main" id="{BA703B04-FF5A-4634-B8C6-351A68AC78ED}"/>
              </a:ext>
            </a:extLst>
          </p:cNvPr>
          <p:cNvSpPr>
            <a:spLocks noGrp="1"/>
          </p:cNvSpPr>
          <p:nvPr>
            <p:ph type="pic" sz="quarter" idx="27" hasCustomPrompt="1"/>
          </p:nvPr>
        </p:nvSpPr>
        <p:spPr>
          <a:xfrm>
            <a:off x="9400065" y="2179638"/>
            <a:ext cx="1722438" cy="1728787"/>
          </a:xfrm>
        </p:spPr>
        <p:txBody>
          <a:bodyPr/>
          <a:lstStyle>
            <a:lvl1pPr marL="0" indent="0">
              <a:buNone/>
              <a:defRPr/>
            </a:lvl1pPr>
          </a:lstStyle>
          <a:p>
            <a:r>
              <a:rPr lang="zh-CN" altLang="en-US" dirty="0"/>
              <a:t>图片</a:t>
            </a:r>
          </a:p>
        </p:txBody>
      </p:sp>
      <p:sp>
        <p:nvSpPr>
          <p:cNvPr id="32" name="流程图: 手动输入 31">
            <a:extLst>
              <a:ext uri="{FF2B5EF4-FFF2-40B4-BE49-F238E27FC236}">
                <a16:creationId xmlns:a16="http://schemas.microsoft.com/office/drawing/2014/main" id="{394DF252-D77F-4BEC-AE17-927082375A57}"/>
              </a:ext>
            </a:extLst>
          </p:cNvPr>
          <p:cNvSpPr/>
          <p:nvPr userDrawn="1"/>
        </p:nvSpPr>
        <p:spPr bwMode="auto">
          <a:xfrm rot="5400000" flipH="1">
            <a:off x="-57152" y="354015"/>
            <a:ext cx="476253" cy="361950"/>
          </a:xfrm>
          <a:prstGeom prst="flowChartManualInput">
            <a:avLst/>
          </a:prstGeom>
          <a:solidFill>
            <a:schemeClr val="accent1"/>
          </a:solidFill>
          <a:ln>
            <a:noFill/>
          </a:ln>
          <a:effectLst/>
          <a:extLst/>
        </p:spPr>
        <p:txBody>
          <a:bodyPr vert="horz" wrap="square" lIns="91440" tIns="45720" rIns="91440" bIns="45720" numCol="1" rtlCol="0" anchor="t" anchorCtr="0" compatLnSpc="1">
            <a:prstTxWarp prst="textNoShape">
              <a:avLst/>
            </a:prstTxWarp>
            <a:noAutofit/>
          </a:bodyPr>
          <a:lstStyle/>
          <a:p>
            <a:pPr algn="ctr"/>
            <a:endParaRPr lang="zh-CN" altLang="en-US">
              <a:solidFill>
                <a:srgbClr val="262626"/>
              </a:solidFill>
            </a:endParaRPr>
          </a:p>
        </p:txBody>
      </p:sp>
      <p:sp>
        <p:nvSpPr>
          <p:cNvPr id="33" name="平行四边形 32">
            <a:extLst>
              <a:ext uri="{FF2B5EF4-FFF2-40B4-BE49-F238E27FC236}">
                <a16:creationId xmlns:a16="http://schemas.microsoft.com/office/drawing/2014/main" id="{EB509365-D473-465C-8008-BC2B5B4120D5}"/>
              </a:ext>
            </a:extLst>
          </p:cNvPr>
          <p:cNvSpPr/>
          <p:nvPr userDrawn="1"/>
        </p:nvSpPr>
        <p:spPr bwMode="auto">
          <a:xfrm>
            <a:off x="361950" y="296863"/>
            <a:ext cx="126206" cy="307183"/>
          </a:xfrm>
          <a:prstGeom prst="parallelogram">
            <a:avLst>
              <a:gd name="adj" fmla="val 40172"/>
            </a:avLst>
          </a:prstGeom>
          <a:solidFill>
            <a:schemeClr val="accent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a:solidFill>
                <a:srgbClr val="262626"/>
              </a:solidFill>
            </a:endParaRPr>
          </a:p>
        </p:txBody>
      </p:sp>
      <p:pic>
        <p:nvPicPr>
          <p:cNvPr id="34" name="图片 33">
            <a:extLst>
              <a:ext uri="{FF2B5EF4-FFF2-40B4-BE49-F238E27FC236}">
                <a16:creationId xmlns:a16="http://schemas.microsoft.com/office/drawing/2014/main" id="{D52D168A-63F0-4D29-BF45-AE77A9304C73}"/>
              </a:ext>
            </a:extLst>
          </p:cNvPr>
          <p:cNvPicPr>
            <a:picLocks noChangeAspect="1"/>
          </p:cNvPicPr>
          <p:nvPr userDrawn="1"/>
        </p:nvPicPr>
        <p:blipFill>
          <a:blip r:embed="rId4"/>
          <a:stretch>
            <a:fillRect/>
          </a:stretch>
        </p:blipFill>
        <p:spPr>
          <a:xfrm>
            <a:off x="9537432" y="263304"/>
            <a:ext cx="1976111" cy="509817"/>
          </a:xfrm>
          <a:prstGeom prst="rect">
            <a:avLst/>
          </a:prstGeom>
        </p:spPr>
      </p:pic>
      <p:cxnSp>
        <p:nvCxnSpPr>
          <p:cNvPr id="35" name="直接连接符 34">
            <a:extLst>
              <a:ext uri="{FF2B5EF4-FFF2-40B4-BE49-F238E27FC236}">
                <a16:creationId xmlns:a16="http://schemas.microsoft.com/office/drawing/2014/main" id="{21426845-0C5D-4056-AEB1-835D5021F244}"/>
              </a:ext>
            </a:extLst>
          </p:cNvPr>
          <p:cNvCxnSpPr>
            <a:cxnSpLocks/>
          </p:cNvCxnSpPr>
          <p:nvPr userDrawn="1"/>
        </p:nvCxnSpPr>
        <p:spPr>
          <a:xfrm>
            <a:off x="0" y="854413"/>
            <a:ext cx="11518900" cy="0"/>
          </a:xfrm>
          <a:prstGeom prst="line">
            <a:avLst/>
          </a:prstGeom>
        </p:spPr>
        <p:style>
          <a:lnRef idx="1">
            <a:schemeClr val="accent1"/>
          </a:lnRef>
          <a:fillRef idx="0">
            <a:schemeClr val="accent1"/>
          </a:fillRef>
          <a:effectRef idx="0">
            <a:schemeClr val="accent1"/>
          </a:effectRef>
          <a:fontRef idx="minor">
            <a:schemeClr val="tx1"/>
          </a:fontRef>
        </p:style>
      </p:cxnSp>
      <p:sp>
        <p:nvSpPr>
          <p:cNvPr id="36" name="文本占位符 17">
            <a:extLst>
              <a:ext uri="{FF2B5EF4-FFF2-40B4-BE49-F238E27FC236}">
                <a16:creationId xmlns:a16="http://schemas.microsoft.com/office/drawing/2014/main" id="{113ED366-E7AE-4308-A072-FA4D8FDB4467}"/>
              </a:ext>
            </a:extLst>
          </p:cNvPr>
          <p:cNvSpPr>
            <a:spLocks noGrp="1"/>
          </p:cNvSpPr>
          <p:nvPr>
            <p:ph type="body" sz="quarter" idx="10" hasCustomPrompt="1"/>
          </p:nvPr>
        </p:nvSpPr>
        <p:spPr>
          <a:xfrm>
            <a:off x="660399" y="263304"/>
            <a:ext cx="8654583" cy="509813"/>
          </a:xfrm>
        </p:spPr>
        <p:txBody>
          <a:bodyPr anchor="ctr"/>
          <a:lstStyle>
            <a:lvl1pPr marL="0" indent="0">
              <a:buNone/>
              <a:defRPr b="1">
                <a:latin typeface="+mj-ea"/>
                <a:ea typeface="+mj-ea"/>
              </a:defRPr>
            </a:lvl1pPr>
          </a:lstStyle>
          <a:p>
            <a:pPr lvl="0"/>
            <a:r>
              <a:rPr lang="zh-CN" altLang="en-US" dirty="0"/>
              <a:t>请输入该页主标题内容</a:t>
            </a:r>
          </a:p>
        </p:txBody>
      </p:sp>
    </p:spTree>
    <p:extLst>
      <p:ext uri="{BB962C8B-B14F-4D97-AF65-F5344CB8AC3E}">
        <p14:creationId xmlns:p14="http://schemas.microsoft.com/office/powerpoint/2010/main" val="108381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内容页">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E86717E2-AA23-4E8B-89D2-C30EE4157449}"/>
              </a:ext>
            </a:extLst>
          </p:cNvPr>
          <p:cNvSpPr/>
          <p:nvPr userDrawn="1"/>
        </p:nvSpPr>
        <p:spPr>
          <a:xfrm>
            <a:off x="0" y="0"/>
            <a:ext cx="12192000" cy="6858000"/>
          </a:xfrm>
          <a:prstGeom prst="rect">
            <a:avLst/>
          </a:prstGeom>
          <a:blipFill dpi="0" rotWithShape="1">
            <a:blip r:embed="rId2">
              <a:alphaModFix amt="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片 10">
            <a:extLst>
              <a:ext uri="{FF2B5EF4-FFF2-40B4-BE49-F238E27FC236}">
                <a16:creationId xmlns:a16="http://schemas.microsoft.com/office/drawing/2014/main" id="{E700219D-E639-47E9-B8D8-796D2E4BE10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7" t="8" r="13093" b="95849"/>
          <a:stretch/>
        </p:blipFill>
        <p:spPr>
          <a:xfrm>
            <a:off x="-8566" y="6460301"/>
            <a:ext cx="12192000" cy="388339"/>
          </a:xfrm>
          <a:prstGeom prst="rect">
            <a:avLst/>
          </a:prstGeom>
        </p:spPr>
      </p:pic>
      <p:sp>
        <p:nvSpPr>
          <p:cNvPr id="12" name="矩形 11">
            <a:extLst>
              <a:ext uri="{FF2B5EF4-FFF2-40B4-BE49-F238E27FC236}">
                <a16:creationId xmlns:a16="http://schemas.microsoft.com/office/drawing/2014/main" id="{5596DF4C-7CD4-4042-AFD4-482F1F3A7C35}"/>
              </a:ext>
            </a:extLst>
          </p:cNvPr>
          <p:cNvSpPr/>
          <p:nvPr userDrawn="1"/>
        </p:nvSpPr>
        <p:spPr>
          <a:xfrm>
            <a:off x="-8566" y="6460301"/>
            <a:ext cx="12200566" cy="39769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修德立信，博学求真">
            <a:extLst>
              <a:ext uri="{FF2B5EF4-FFF2-40B4-BE49-F238E27FC236}">
                <a16:creationId xmlns:a16="http://schemas.microsoft.com/office/drawing/2014/main" id="{AC14CA54-592E-4B30-BAA2-D3C47D370448}"/>
              </a:ext>
            </a:extLst>
          </p:cNvPr>
          <p:cNvSpPr txBox="1"/>
          <p:nvPr userDrawn="1"/>
        </p:nvSpPr>
        <p:spPr>
          <a:xfrm>
            <a:off x="660400" y="6551428"/>
            <a:ext cx="1535677" cy="215444"/>
          </a:xfrm>
          <a:prstGeom prst="roundRect">
            <a:avLst>
              <a:gd name="adj" fmla="val 0"/>
            </a:avLst>
          </a:prstGeom>
          <a:noFill/>
          <a:ln>
            <a:noFill/>
          </a:ln>
        </p:spPr>
        <p:txBody>
          <a:bodyPr wrap="none" lIns="0" tIns="0" rIns="0" bIns="0" rtlCol="0" anchor="ctr" anchorCtr="1">
            <a:spAutoFit/>
          </a:bodyPr>
          <a:lstStyle/>
          <a:p>
            <a:r>
              <a:rPr lang="zh-CN" altLang="en-US" sz="1400" dirty="0">
                <a:solidFill>
                  <a:schemeClr val="bg1">
                    <a:alpha val="65000"/>
                  </a:schemeClr>
                </a:solidFill>
              </a:rPr>
              <a:t>修德立信  博学求真</a:t>
            </a:r>
          </a:p>
        </p:txBody>
      </p:sp>
      <p:sp>
        <p:nvSpPr>
          <p:cNvPr id="14" name="修德立信，博学求真">
            <a:extLst>
              <a:ext uri="{FF2B5EF4-FFF2-40B4-BE49-F238E27FC236}">
                <a16:creationId xmlns:a16="http://schemas.microsoft.com/office/drawing/2014/main" id="{69B5876A-69BA-429E-84F2-7BEC8392EC99}"/>
              </a:ext>
            </a:extLst>
          </p:cNvPr>
          <p:cNvSpPr txBox="1"/>
          <p:nvPr userDrawn="1"/>
        </p:nvSpPr>
        <p:spPr>
          <a:xfrm>
            <a:off x="8126397" y="6578359"/>
            <a:ext cx="3387146" cy="161583"/>
          </a:xfrm>
          <a:prstGeom prst="roundRect">
            <a:avLst>
              <a:gd name="adj" fmla="val 0"/>
            </a:avLst>
          </a:prstGeom>
          <a:noFill/>
          <a:ln>
            <a:noFill/>
          </a:ln>
        </p:spPr>
        <p:txBody>
          <a:bodyPr wrap="none" lIns="0" tIns="0" rIns="0" bIns="0" rtlCol="0" anchor="ctr" anchorCtr="1">
            <a:spAutoFit/>
          </a:bodyPr>
          <a:lstStyle/>
          <a:p>
            <a:pPr algn="r"/>
            <a:r>
              <a:rPr lang="en-US" altLang="zh-CN" sz="1050" dirty="0">
                <a:solidFill>
                  <a:schemeClr val="bg1">
                    <a:alpha val="64000"/>
                  </a:schemeClr>
                </a:solidFill>
              </a:rPr>
              <a:t>SHANXI UNIVERSITY OF FINANCE AND ECONOMICS</a:t>
            </a:r>
            <a:endParaRPr lang="zh-CN" altLang="en-US" sz="1050" dirty="0">
              <a:solidFill>
                <a:schemeClr val="bg1">
                  <a:alpha val="64000"/>
                </a:schemeClr>
              </a:solidFill>
            </a:endParaRPr>
          </a:p>
        </p:txBody>
      </p:sp>
      <p:sp>
        <p:nvSpPr>
          <p:cNvPr id="3" name="图片占位符 2">
            <a:extLst>
              <a:ext uri="{FF2B5EF4-FFF2-40B4-BE49-F238E27FC236}">
                <a16:creationId xmlns:a16="http://schemas.microsoft.com/office/drawing/2014/main" id="{0815524F-CBB6-411C-B9B9-B5E0C7A169D0}"/>
              </a:ext>
            </a:extLst>
          </p:cNvPr>
          <p:cNvSpPr>
            <a:spLocks noGrp="1"/>
          </p:cNvSpPr>
          <p:nvPr>
            <p:ph type="pic" sz="quarter" idx="11" hasCustomPrompt="1"/>
          </p:nvPr>
        </p:nvSpPr>
        <p:spPr>
          <a:xfrm>
            <a:off x="3862634" y="1432557"/>
            <a:ext cx="4449600" cy="4449600"/>
          </a:xfrm>
          <a:prstGeom prst="ellipse">
            <a:avLst/>
          </a:prstGeom>
        </p:spPr>
        <p:txBody>
          <a:bodyPr/>
          <a:lstStyle>
            <a:lvl1pPr marL="0" indent="0">
              <a:buNone/>
              <a:defRPr/>
            </a:lvl1pPr>
          </a:lstStyle>
          <a:p>
            <a:r>
              <a:rPr lang="zh-CN" altLang="en-US" dirty="0"/>
              <a:t>点击图标插入图片</a:t>
            </a:r>
          </a:p>
        </p:txBody>
      </p:sp>
      <p:sp>
        <p:nvSpPr>
          <p:cNvPr id="19" name="流程图: 手动输入 18">
            <a:extLst>
              <a:ext uri="{FF2B5EF4-FFF2-40B4-BE49-F238E27FC236}">
                <a16:creationId xmlns:a16="http://schemas.microsoft.com/office/drawing/2014/main" id="{A5F73471-377D-492A-B8F2-58CDCB07AE2D}"/>
              </a:ext>
            </a:extLst>
          </p:cNvPr>
          <p:cNvSpPr/>
          <p:nvPr userDrawn="1"/>
        </p:nvSpPr>
        <p:spPr bwMode="auto">
          <a:xfrm rot="5400000" flipH="1">
            <a:off x="-57152" y="354015"/>
            <a:ext cx="476253" cy="361950"/>
          </a:xfrm>
          <a:prstGeom prst="flowChartManualInput">
            <a:avLst/>
          </a:prstGeom>
          <a:solidFill>
            <a:schemeClr val="accent1"/>
          </a:solidFill>
          <a:ln>
            <a:noFill/>
          </a:ln>
          <a:effectLst/>
          <a:extLst/>
        </p:spPr>
        <p:txBody>
          <a:bodyPr vert="horz" wrap="square" lIns="91440" tIns="45720" rIns="91440" bIns="45720" numCol="1" rtlCol="0" anchor="t" anchorCtr="0" compatLnSpc="1">
            <a:prstTxWarp prst="textNoShape">
              <a:avLst/>
            </a:prstTxWarp>
            <a:noAutofit/>
          </a:bodyPr>
          <a:lstStyle/>
          <a:p>
            <a:pPr algn="ctr"/>
            <a:endParaRPr lang="zh-CN" altLang="en-US">
              <a:solidFill>
                <a:srgbClr val="262626"/>
              </a:solidFill>
            </a:endParaRPr>
          </a:p>
        </p:txBody>
      </p:sp>
      <p:sp>
        <p:nvSpPr>
          <p:cNvPr id="20" name="平行四边形 19">
            <a:extLst>
              <a:ext uri="{FF2B5EF4-FFF2-40B4-BE49-F238E27FC236}">
                <a16:creationId xmlns:a16="http://schemas.microsoft.com/office/drawing/2014/main" id="{54C97061-7DD1-4A32-B6CB-0CFE7D692BEC}"/>
              </a:ext>
            </a:extLst>
          </p:cNvPr>
          <p:cNvSpPr/>
          <p:nvPr userDrawn="1"/>
        </p:nvSpPr>
        <p:spPr bwMode="auto">
          <a:xfrm>
            <a:off x="361950" y="296863"/>
            <a:ext cx="126206" cy="307183"/>
          </a:xfrm>
          <a:prstGeom prst="parallelogram">
            <a:avLst>
              <a:gd name="adj" fmla="val 40172"/>
            </a:avLst>
          </a:prstGeom>
          <a:solidFill>
            <a:schemeClr val="accent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a:solidFill>
                <a:srgbClr val="262626"/>
              </a:solidFill>
            </a:endParaRPr>
          </a:p>
        </p:txBody>
      </p:sp>
      <p:pic>
        <p:nvPicPr>
          <p:cNvPr id="21" name="图片 20">
            <a:extLst>
              <a:ext uri="{FF2B5EF4-FFF2-40B4-BE49-F238E27FC236}">
                <a16:creationId xmlns:a16="http://schemas.microsoft.com/office/drawing/2014/main" id="{2993A43C-1EDD-4AE5-802E-4044F10BDE68}"/>
              </a:ext>
            </a:extLst>
          </p:cNvPr>
          <p:cNvPicPr>
            <a:picLocks noChangeAspect="1"/>
          </p:cNvPicPr>
          <p:nvPr userDrawn="1"/>
        </p:nvPicPr>
        <p:blipFill>
          <a:blip r:embed="rId4"/>
          <a:stretch>
            <a:fillRect/>
          </a:stretch>
        </p:blipFill>
        <p:spPr>
          <a:xfrm>
            <a:off x="9537432" y="263304"/>
            <a:ext cx="1976111" cy="509817"/>
          </a:xfrm>
          <a:prstGeom prst="rect">
            <a:avLst/>
          </a:prstGeom>
        </p:spPr>
      </p:pic>
      <p:cxnSp>
        <p:nvCxnSpPr>
          <p:cNvPr id="22" name="直接连接符 21">
            <a:extLst>
              <a:ext uri="{FF2B5EF4-FFF2-40B4-BE49-F238E27FC236}">
                <a16:creationId xmlns:a16="http://schemas.microsoft.com/office/drawing/2014/main" id="{D8847CB2-63C8-4739-A9B7-FD111FB3CD48}"/>
              </a:ext>
            </a:extLst>
          </p:cNvPr>
          <p:cNvCxnSpPr>
            <a:cxnSpLocks/>
          </p:cNvCxnSpPr>
          <p:nvPr userDrawn="1"/>
        </p:nvCxnSpPr>
        <p:spPr>
          <a:xfrm>
            <a:off x="0" y="854413"/>
            <a:ext cx="11518900"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文本占位符 17">
            <a:extLst>
              <a:ext uri="{FF2B5EF4-FFF2-40B4-BE49-F238E27FC236}">
                <a16:creationId xmlns:a16="http://schemas.microsoft.com/office/drawing/2014/main" id="{B8290D16-EBB5-4A05-88A0-0E9A480B9335}"/>
              </a:ext>
            </a:extLst>
          </p:cNvPr>
          <p:cNvSpPr>
            <a:spLocks noGrp="1"/>
          </p:cNvSpPr>
          <p:nvPr>
            <p:ph type="body" sz="quarter" idx="10" hasCustomPrompt="1"/>
          </p:nvPr>
        </p:nvSpPr>
        <p:spPr>
          <a:xfrm>
            <a:off x="660399" y="263304"/>
            <a:ext cx="8654583" cy="509813"/>
          </a:xfrm>
        </p:spPr>
        <p:txBody>
          <a:bodyPr anchor="ctr"/>
          <a:lstStyle>
            <a:lvl1pPr marL="0" indent="0">
              <a:buNone/>
              <a:defRPr b="1">
                <a:latin typeface="+mj-ea"/>
                <a:ea typeface="+mj-ea"/>
              </a:defRPr>
            </a:lvl1pPr>
          </a:lstStyle>
          <a:p>
            <a:pPr lvl="0"/>
            <a:r>
              <a:rPr lang="zh-CN" altLang="en-US" dirty="0"/>
              <a:t>请输入该页主标题内容</a:t>
            </a:r>
          </a:p>
        </p:txBody>
      </p:sp>
    </p:spTree>
    <p:extLst>
      <p:ext uri="{BB962C8B-B14F-4D97-AF65-F5344CB8AC3E}">
        <p14:creationId xmlns:p14="http://schemas.microsoft.com/office/powerpoint/2010/main" val="1498787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内容页">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E86717E2-AA23-4E8B-89D2-C30EE4157449}"/>
              </a:ext>
            </a:extLst>
          </p:cNvPr>
          <p:cNvSpPr/>
          <p:nvPr userDrawn="1"/>
        </p:nvSpPr>
        <p:spPr>
          <a:xfrm>
            <a:off x="0" y="0"/>
            <a:ext cx="12192000" cy="6858000"/>
          </a:xfrm>
          <a:prstGeom prst="rect">
            <a:avLst/>
          </a:prstGeom>
          <a:blipFill dpi="0" rotWithShape="1">
            <a:blip r:embed="rId2">
              <a:alphaModFix amt="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片 10">
            <a:extLst>
              <a:ext uri="{FF2B5EF4-FFF2-40B4-BE49-F238E27FC236}">
                <a16:creationId xmlns:a16="http://schemas.microsoft.com/office/drawing/2014/main" id="{E700219D-E639-47E9-B8D8-796D2E4BE10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7" t="8" r="13093" b="95849"/>
          <a:stretch/>
        </p:blipFill>
        <p:spPr>
          <a:xfrm>
            <a:off x="-8566" y="6460301"/>
            <a:ext cx="12192000" cy="388339"/>
          </a:xfrm>
          <a:prstGeom prst="rect">
            <a:avLst/>
          </a:prstGeom>
        </p:spPr>
      </p:pic>
      <p:sp>
        <p:nvSpPr>
          <p:cNvPr id="12" name="矩形 11">
            <a:extLst>
              <a:ext uri="{FF2B5EF4-FFF2-40B4-BE49-F238E27FC236}">
                <a16:creationId xmlns:a16="http://schemas.microsoft.com/office/drawing/2014/main" id="{5596DF4C-7CD4-4042-AFD4-482F1F3A7C35}"/>
              </a:ext>
            </a:extLst>
          </p:cNvPr>
          <p:cNvSpPr/>
          <p:nvPr userDrawn="1"/>
        </p:nvSpPr>
        <p:spPr>
          <a:xfrm>
            <a:off x="-8566" y="6460301"/>
            <a:ext cx="12200566" cy="39769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修德立信，博学求真">
            <a:extLst>
              <a:ext uri="{FF2B5EF4-FFF2-40B4-BE49-F238E27FC236}">
                <a16:creationId xmlns:a16="http://schemas.microsoft.com/office/drawing/2014/main" id="{AC14CA54-592E-4B30-BAA2-D3C47D370448}"/>
              </a:ext>
            </a:extLst>
          </p:cNvPr>
          <p:cNvSpPr txBox="1"/>
          <p:nvPr userDrawn="1"/>
        </p:nvSpPr>
        <p:spPr>
          <a:xfrm>
            <a:off x="660400" y="6551428"/>
            <a:ext cx="1535677" cy="215444"/>
          </a:xfrm>
          <a:prstGeom prst="roundRect">
            <a:avLst>
              <a:gd name="adj" fmla="val 0"/>
            </a:avLst>
          </a:prstGeom>
          <a:noFill/>
          <a:ln>
            <a:noFill/>
          </a:ln>
        </p:spPr>
        <p:txBody>
          <a:bodyPr wrap="none" lIns="0" tIns="0" rIns="0" bIns="0" rtlCol="0" anchor="ctr" anchorCtr="1">
            <a:spAutoFit/>
          </a:bodyPr>
          <a:lstStyle/>
          <a:p>
            <a:r>
              <a:rPr lang="zh-CN" altLang="en-US" sz="1400" dirty="0">
                <a:solidFill>
                  <a:schemeClr val="bg1">
                    <a:alpha val="65000"/>
                  </a:schemeClr>
                </a:solidFill>
              </a:rPr>
              <a:t>修德立信  博学求真</a:t>
            </a:r>
          </a:p>
        </p:txBody>
      </p:sp>
      <p:sp>
        <p:nvSpPr>
          <p:cNvPr id="14" name="修德立信，博学求真">
            <a:extLst>
              <a:ext uri="{FF2B5EF4-FFF2-40B4-BE49-F238E27FC236}">
                <a16:creationId xmlns:a16="http://schemas.microsoft.com/office/drawing/2014/main" id="{69B5876A-69BA-429E-84F2-7BEC8392EC99}"/>
              </a:ext>
            </a:extLst>
          </p:cNvPr>
          <p:cNvSpPr txBox="1"/>
          <p:nvPr userDrawn="1"/>
        </p:nvSpPr>
        <p:spPr>
          <a:xfrm>
            <a:off x="8126397" y="6578359"/>
            <a:ext cx="3387146" cy="161583"/>
          </a:xfrm>
          <a:prstGeom prst="roundRect">
            <a:avLst>
              <a:gd name="adj" fmla="val 0"/>
            </a:avLst>
          </a:prstGeom>
          <a:noFill/>
          <a:ln>
            <a:noFill/>
          </a:ln>
        </p:spPr>
        <p:txBody>
          <a:bodyPr wrap="none" lIns="0" tIns="0" rIns="0" bIns="0" rtlCol="0" anchor="ctr" anchorCtr="1">
            <a:spAutoFit/>
          </a:bodyPr>
          <a:lstStyle/>
          <a:p>
            <a:pPr algn="r"/>
            <a:r>
              <a:rPr lang="en-US" altLang="zh-CN" sz="1050" dirty="0">
                <a:solidFill>
                  <a:schemeClr val="bg1">
                    <a:alpha val="64000"/>
                  </a:schemeClr>
                </a:solidFill>
              </a:rPr>
              <a:t>SHANXI UNIVERSITY OF FINANCE AND ECONOMICS</a:t>
            </a:r>
            <a:endParaRPr lang="zh-CN" altLang="en-US" sz="1050" dirty="0">
              <a:solidFill>
                <a:schemeClr val="bg1">
                  <a:alpha val="64000"/>
                </a:schemeClr>
              </a:solidFill>
            </a:endParaRPr>
          </a:p>
        </p:txBody>
      </p:sp>
      <p:sp>
        <p:nvSpPr>
          <p:cNvPr id="3" name="图片占位符 2">
            <a:extLst>
              <a:ext uri="{FF2B5EF4-FFF2-40B4-BE49-F238E27FC236}">
                <a16:creationId xmlns:a16="http://schemas.microsoft.com/office/drawing/2014/main" id="{7F85D878-3C96-4E18-A1A0-D2C80A3D2030}"/>
              </a:ext>
            </a:extLst>
          </p:cNvPr>
          <p:cNvSpPr>
            <a:spLocks noGrp="1"/>
          </p:cNvSpPr>
          <p:nvPr>
            <p:ph type="pic" sz="quarter" idx="11" hasCustomPrompt="1"/>
          </p:nvPr>
        </p:nvSpPr>
        <p:spPr>
          <a:xfrm>
            <a:off x="8176343" y="1155357"/>
            <a:ext cx="3337200" cy="5004000"/>
          </a:xfrm>
        </p:spPr>
        <p:txBody>
          <a:bodyPr/>
          <a:lstStyle>
            <a:lvl1pPr marL="0" indent="0">
              <a:buNone/>
              <a:defRPr/>
            </a:lvl1pPr>
          </a:lstStyle>
          <a:p>
            <a:r>
              <a:rPr lang="zh-CN" altLang="en-US" dirty="0"/>
              <a:t>点击图标插入图片</a:t>
            </a:r>
          </a:p>
        </p:txBody>
      </p:sp>
      <p:sp>
        <p:nvSpPr>
          <p:cNvPr id="19" name="流程图: 手动输入 18">
            <a:extLst>
              <a:ext uri="{FF2B5EF4-FFF2-40B4-BE49-F238E27FC236}">
                <a16:creationId xmlns:a16="http://schemas.microsoft.com/office/drawing/2014/main" id="{6E9F63ED-1F52-4611-B466-189FD98CCD4E}"/>
              </a:ext>
            </a:extLst>
          </p:cNvPr>
          <p:cNvSpPr/>
          <p:nvPr userDrawn="1"/>
        </p:nvSpPr>
        <p:spPr bwMode="auto">
          <a:xfrm rot="5400000" flipH="1">
            <a:off x="-57152" y="354015"/>
            <a:ext cx="476253" cy="361950"/>
          </a:xfrm>
          <a:prstGeom prst="flowChartManualInput">
            <a:avLst/>
          </a:prstGeom>
          <a:solidFill>
            <a:schemeClr val="accent1"/>
          </a:solidFill>
          <a:ln>
            <a:noFill/>
          </a:ln>
          <a:effectLst/>
          <a:extLst/>
        </p:spPr>
        <p:txBody>
          <a:bodyPr vert="horz" wrap="square" lIns="91440" tIns="45720" rIns="91440" bIns="45720" numCol="1" rtlCol="0" anchor="t" anchorCtr="0" compatLnSpc="1">
            <a:prstTxWarp prst="textNoShape">
              <a:avLst/>
            </a:prstTxWarp>
            <a:noAutofit/>
          </a:bodyPr>
          <a:lstStyle/>
          <a:p>
            <a:pPr algn="ctr"/>
            <a:endParaRPr lang="zh-CN" altLang="en-US">
              <a:solidFill>
                <a:srgbClr val="262626"/>
              </a:solidFill>
            </a:endParaRPr>
          </a:p>
        </p:txBody>
      </p:sp>
      <p:sp>
        <p:nvSpPr>
          <p:cNvPr id="20" name="平行四边形 19">
            <a:extLst>
              <a:ext uri="{FF2B5EF4-FFF2-40B4-BE49-F238E27FC236}">
                <a16:creationId xmlns:a16="http://schemas.microsoft.com/office/drawing/2014/main" id="{3F2120B4-BABD-424C-8C29-B8D07221E891}"/>
              </a:ext>
            </a:extLst>
          </p:cNvPr>
          <p:cNvSpPr/>
          <p:nvPr userDrawn="1"/>
        </p:nvSpPr>
        <p:spPr bwMode="auto">
          <a:xfrm>
            <a:off x="361950" y="296863"/>
            <a:ext cx="126206" cy="307183"/>
          </a:xfrm>
          <a:prstGeom prst="parallelogram">
            <a:avLst>
              <a:gd name="adj" fmla="val 40172"/>
            </a:avLst>
          </a:prstGeom>
          <a:solidFill>
            <a:schemeClr val="accent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a:solidFill>
                <a:srgbClr val="262626"/>
              </a:solidFill>
            </a:endParaRPr>
          </a:p>
        </p:txBody>
      </p:sp>
      <p:pic>
        <p:nvPicPr>
          <p:cNvPr id="21" name="图片 20">
            <a:extLst>
              <a:ext uri="{FF2B5EF4-FFF2-40B4-BE49-F238E27FC236}">
                <a16:creationId xmlns:a16="http://schemas.microsoft.com/office/drawing/2014/main" id="{ED361916-0BF8-4246-8B9A-6814BA0D3E96}"/>
              </a:ext>
            </a:extLst>
          </p:cNvPr>
          <p:cNvPicPr>
            <a:picLocks noChangeAspect="1"/>
          </p:cNvPicPr>
          <p:nvPr userDrawn="1"/>
        </p:nvPicPr>
        <p:blipFill>
          <a:blip r:embed="rId4"/>
          <a:stretch>
            <a:fillRect/>
          </a:stretch>
        </p:blipFill>
        <p:spPr>
          <a:xfrm>
            <a:off x="9537432" y="263304"/>
            <a:ext cx="1976111" cy="509817"/>
          </a:xfrm>
          <a:prstGeom prst="rect">
            <a:avLst/>
          </a:prstGeom>
        </p:spPr>
      </p:pic>
      <p:cxnSp>
        <p:nvCxnSpPr>
          <p:cNvPr id="22" name="直接连接符 21">
            <a:extLst>
              <a:ext uri="{FF2B5EF4-FFF2-40B4-BE49-F238E27FC236}">
                <a16:creationId xmlns:a16="http://schemas.microsoft.com/office/drawing/2014/main" id="{2FE3F37B-8FE8-41E0-A6BB-99106CB91250}"/>
              </a:ext>
            </a:extLst>
          </p:cNvPr>
          <p:cNvCxnSpPr>
            <a:cxnSpLocks/>
          </p:cNvCxnSpPr>
          <p:nvPr userDrawn="1"/>
        </p:nvCxnSpPr>
        <p:spPr>
          <a:xfrm>
            <a:off x="0" y="854413"/>
            <a:ext cx="11518900"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文本占位符 17">
            <a:extLst>
              <a:ext uri="{FF2B5EF4-FFF2-40B4-BE49-F238E27FC236}">
                <a16:creationId xmlns:a16="http://schemas.microsoft.com/office/drawing/2014/main" id="{4F41DFE7-A79E-488C-B375-B739D241631A}"/>
              </a:ext>
            </a:extLst>
          </p:cNvPr>
          <p:cNvSpPr>
            <a:spLocks noGrp="1"/>
          </p:cNvSpPr>
          <p:nvPr>
            <p:ph type="body" sz="quarter" idx="10" hasCustomPrompt="1"/>
          </p:nvPr>
        </p:nvSpPr>
        <p:spPr>
          <a:xfrm>
            <a:off x="660399" y="263304"/>
            <a:ext cx="8654583" cy="509813"/>
          </a:xfrm>
        </p:spPr>
        <p:txBody>
          <a:bodyPr anchor="ctr"/>
          <a:lstStyle>
            <a:lvl1pPr marL="0" indent="0">
              <a:buNone/>
              <a:defRPr b="1">
                <a:latin typeface="+mj-ea"/>
                <a:ea typeface="+mj-ea"/>
              </a:defRPr>
            </a:lvl1pPr>
          </a:lstStyle>
          <a:p>
            <a:pPr lvl="0"/>
            <a:r>
              <a:rPr lang="zh-CN" altLang="en-US" dirty="0"/>
              <a:t>请输入该页主标题内容</a:t>
            </a:r>
          </a:p>
        </p:txBody>
      </p:sp>
    </p:spTree>
    <p:extLst>
      <p:ext uri="{BB962C8B-B14F-4D97-AF65-F5344CB8AC3E}">
        <p14:creationId xmlns:p14="http://schemas.microsoft.com/office/powerpoint/2010/main" val="183721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内容页">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E86717E2-AA23-4E8B-89D2-C30EE4157449}"/>
              </a:ext>
            </a:extLst>
          </p:cNvPr>
          <p:cNvSpPr/>
          <p:nvPr userDrawn="1"/>
        </p:nvSpPr>
        <p:spPr>
          <a:xfrm>
            <a:off x="0" y="0"/>
            <a:ext cx="12192000" cy="6858000"/>
          </a:xfrm>
          <a:prstGeom prst="rect">
            <a:avLst/>
          </a:prstGeom>
          <a:blipFill dpi="0" rotWithShape="1">
            <a:blip r:embed="rId2">
              <a:alphaModFix amt="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片 10">
            <a:extLst>
              <a:ext uri="{FF2B5EF4-FFF2-40B4-BE49-F238E27FC236}">
                <a16:creationId xmlns:a16="http://schemas.microsoft.com/office/drawing/2014/main" id="{E700219D-E639-47E9-B8D8-796D2E4BE10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7" t="8" r="13093" b="95849"/>
          <a:stretch/>
        </p:blipFill>
        <p:spPr>
          <a:xfrm>
            <a:off x="-8566" y="6460301"/>
            <a:ext cx="12192000" cy="388339"/>
          </a:xfrm>
          <a:prstGeom prst="rect">
            <a:avLst/>
          </a:prstGeom>
        </p:spPr>
      </p:pic>
      <p:sp>
        <p:nvSpPr>
          <p:cNvPr id="12" name="矩形 11">
            <a:extLst>
              <a:ext uri="{FF2B5EF4-FFF2-40B4-BE49-F238E27FC236}">
                <a16:creationId xmlns:a16="http://schemas.microsoft.com/office/drawing/2014/main" id="{5596DF4C-7CD4-4042-AFD4-482F1F3A7C35}"/>
              </a:ext>
            </a:extLst>
          </p:cNvPr>
          <p:cNvSpPr/>
          <p:nvPr userDrawn="1"/>
        </p:nvSpPr>
        <p:spPr>
          <a:xfrm>
            <a:off x="-8566" y="6460301"/>
            <a:ext cx="12200566" cy="397699"/>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修德立信，博学求真">
            <a:extLst>
              <a:ext uri="{FF2B5EF4-FFF2-40B4-BE49-F238E27FC236}">
                <a16:creationId xmlns:a16="http://schemas.microsoft.com/office/drawing/2014/main" id="{AC14CA54-592E-4B30-BAA2-D3C47D370448}"/>
              </a:ext>
            </a:extLst>
          </p:cNvPr>
          <p:cNvSpPr txBox="1"/>
          <p:nvPr userDrawn="1"/>
        </p:nvSpPr>
        <p:spPr>
          <a:xfrm>
            <a:off x="660400" y="6551428"/>
            <a:ext cx="1535677" cy="215444"/>
          </a:xfrm>
          <a:prstGeom prst="roundRect">
            <a:avLst>
              <a:gd name="adj" fmla="val 0"/>
            </a:avLst>
          </a:prstGeom>
          <a:noFill/>
          <a:ln>
            <a:noFill/>
          </a:ln>
        </p:spPr>
        <p:txBody>
          <a:bodyPr wrap="none" lIns="0" tIns="0" rIns="0" bIns="0" rtlCol="0" anchor="ctr" anchorCtr="1">
            <a:spAutoFit/>
          </a:bodyPr>
          <a:lstStyle/>
          <a:p>
            <a:r>
              <a:rPr lang="zh-CN" altLang="en-US" sz="1400" dirty="0">
                <a:solidFill>
                  <a:schemeClr val="bg1">
                    <a:alpha val="65000"/>
                  </a:schemeClr>
                </a:solidFill>
              </a:rPr>
              <a:t>修德立信  博学求真</a:t>
            </a:r>
          </a:p>
        </p:txBody>
      </p:sp>
      <p:sp>
        <p:nvSpPr>
          <p:cNvPr id="14" name="修德立信，博学求真">
            <a:extLst>
              <a:ext uri="{FF2B5EF4-FFF2-40B4-BE49-F238E27FC236}">
                <a16:creationId xmlns:a16="http://schemas.microsoft.com/office/drawing/2014/main" id="{69B5876A-69BA-429E-84F2-7BEC8392EC99}"/>
              </a:ext>
            </a:extLst>
          </p:cNvPr>
          <p:cNvSpPr txBox="1"/>
          <p:nvPr userDrawn="1"/>
        </p:nvSpPr>
        <p:spPr>
          <a:xfrm>
            <a:off x="8126397" y="6578359"/>
            <a:ext cx="3387146" cy="161583"/>
          </a:xfrm>
          <a:prstGeom prst="roundRect">
            <a:avLst>
              <a:gd name="adj" fmla="val 0"/>
            </a:avLst>
          </a:prstGeom>
          <a:noFill/>
          <a:ln>
            <a:noFill/>
          </a:ln>
        </p:spPr>
        <p:txBody>
          <a:bodyPr wrap="none" lIns="0" tIns="0" rIns="0" bIns="0" rtlCol="0" anchor="ctr" anchorCtr="1">
            <a:spAutoFit/>
          </a:bodyPr>
          <a:lstStyle/>
          <a:p>
            <a:pPr algn="r"/>
            <a:r>
              <a:rPr lang="en-US" altLang="zh-CN" sz="1050" dirty="0">
                <a:solidFill>
                  <a:schemeClr val="bg1">
                    <a:alpha val="64000"/>
                  </a:schemeClr>
                </a:solidFill>
              </a:rPr>
              <a:t>SHANXI UNIVERSITY OF FINANCE AND ECONOMICS</a:t>
            </a:r>
            <a:endParaRPr lang="zh-CN" altLang="en-US" sz="1050" dirty="0">
              <a:solidFill>
                <a:schemeClr val="bg1">
                  <a:alpha val="64000"/>
                </a:schemeClr>
              </a:solidFill>
            </a:endParaRPr>
          </a:p>
        </p:txBody>
      </p:sp>
      <p:sp>
        <p:nvSpPr>
          <p:cNvPr id="3" name="图片占位符 2">
            <a:extLst>
              <a:ext uri="{FF2B5EF4-FFF2-40B4-BE49-F238E27FC236}">
                <a16:creationId xmlns:a16="http://schemas.microsoft.com/office/drawing/2014/main" id="{85AD0FDE-636F-4F10-9138-36035B90BA70}"/>
              </a:ext>
            </a:extLst>
          </p:cNvPr>
          <p:cNvSpPr>
            <a:spLocks noGrp="1"/>
          </p:cNvSpPr>
          <p:nvPr>
            <p:ph type="pic" sz="quarter" idx="11" hasCustomPrompt="1"/>
          </p:nvPr>
        </p:nvSpPr>
        <p:spPr>
          <a:xfrm>
            <a:off x="737585" y="1168255"/>
            <a:ext cx="3517200" cy="5011200"/>
          </a:xfrm>
        </p:spPr>
        <p:txBody>
          <a:bodyPr/>
          <a:lstStyle>
            <a:lvl1pPr marL="0" indent="0">
              <a:buNone/>
              <a:defRPr/>
            </a:lvl1pPr>
          </a:lstStyle>
          <a:p>
            <a:r>
              <a:rPr lang="zh-CN" altLang="en-US" dirty="0"/>
              <a:t>点击图标插入图片</a:t>
            </a:r>
          </a:p>
        </p:txBody>
      </p:sp>
      <p:sp>
        <p:nvSpPr>
          <p:cNvPr id="19" name="流程图: 手动输入 18">
            <a:extLst>
              <a:ext uri="{FF2B5EF4-FFF2-40B4-BE49-F238E27FC236}">
                <a16:creationId xmlns:a16="http://schemas.microsoft.com/office/drawing/2014/main" id="{D3C25F87-7ED3-42D8-9A8A-89F531EE4A47}"/>
              </a:ext>
            </a:extLst>
          </p:cNvPr>
          <p:cNvSpPr/>
          <p:nvPr userDrawn="1"/>
        </p:nvSpPr>
        <p:spPr bwMode="auto">
          <a:xfrm rot="5400000" flipH="1">
            <a:off x="-57152" y="354015"/>
            <a:ext cx="476253" cy="361950"/>
          </a:xfrm>
          <a:prstGeom prst="flowChartManualInput">
            <a:avLst/>
          </a:prstGeom>
          <a:solidFill>
            <a:schemeClr val="accent1"/>
          </a:solidFill>
          <a:ln>
            <a:noFill/>
          </a:ln>
          <a:effectLst/>
          <a:extLst/>
        </p:spPr>
        <p:txBody>
          <a:bodyPr vert="horz" wrap="square" lIns="91440" tIns="45720" rIns="91440" bIns="45720" numCol="1" rtlCol="0" anchor="t" anchorCtr="0" compatLnSpc="1">
            <a:prstTxWarp prst="textNoShape">
              <a:avLst/>
            </a:prstTxWarp>
            <a:noAutofit/>
          </a:bodyPr>
          <a:lstStyle/>
          <a:p>
            <a:pPr algn="ctr"/>
            <a:endParaRPr lang="zh-CN" altLang="en-US">
              <a:solidFill>
                <a:srgbClr val="262626"/>
              </a:solidFill>
            </a:endParaRPr>
          </a:p>
        </p:txBody>
      </p:sp>
      <p:sp>
        <p:nvSpPr>
          <p:cNvPr id="20" name="平行四边形 19">
            <a:extLst>
              <a:ext uri="{FF2B5EF4-FFF2-40B4-BE49-F238E27FC236}">
                <a16:creationId xmlns:a16="http://schemas.microsoft.com/office/drawing/2014/main" id="{9DFA2234-A0F6-4D58-8176-ACBED2F63E95}"/>
              </a:ext>
            </a:extLst>
          </p:cNvPr>
          <p:cNvSpPr/>
          <p:nvPr userDrawn="1"/>
        </p:nvSpPr>
        <p:spPr bwMode="auto">
          <a:xfrm>
            <a:off x="361950" y="296863"/>
            <a:ext cx="126206" cy="307183"/>
          </a:xfrm>
          <a:prstGeom prst="parallelogram">
            <a:avLst>
              <a:gd name="adj" fmla="val 40172"/>
            </a:avLst>
          </a:prstGeom>
          <a:solidFill>
            <a:schemeClr val="accent1"/>
          </a:solidFill>
          <a:ln>
            <a:noFill/>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a:solidFill>
                <a:srgbClr val="262626"/>
              </a:solidFill>
            </a:endParaRPr>
          </a:p>
        </p:txBody>
      </p:sp>
      <p:pic>
        <p:nvPicPr>
          <p:cNvPr id="21" name="图片 20">
            <a:extLst>
              <a:ext uri="{FF2B5EF4-FFF2-40B4-BE49-F238E27FC236}">
                <a16:creationId xmlns:a16="http://schemas.microsoft.com/office/drawing/2014/main" id="{DFC97CCA-AA16-4CDF-B445-5B6E5591DD3B}"/>
              </a:ext>
            </a:extLst>
          </p:cNvPr>
          <p:cNvPicPr>
            <a:picLocks noChangeAspect="1"/>
          </p:cNvPicPr>
          <p:nvPr userDrawn="1"/>
        </p:nvPicPr>
        <p:blipFill>
          <a:blip r:embed="rId4"/>
          <a:stretch>
            <a:fillRect/>
          </a:stretch>
        </p:blipFill>
        <p:spPr>
          <a:xfrm>
            <a:off x="9537432" y="263304"/>
            <a:ext cx="1976111" cy="509817"/>
          </a:xfrm>
          <a:prstGeom prst="rect">
            <a:avLst/>
          </a:prstGeom>
        </p:spPr>
      </p:pic>
      <p:cxnSp>
        <p:nvCxnSpPr>
          <p:cNvPr id="22" name="直接连接符 21">
            <a:extLst>
              <a:ext uri="{FF2B5EF4-FFF2-40B4-BE49-F238E27FC236}">
                <a16:creationId xmlns:a16="http://schemas.microsoft.com/office/drawing/2014/main" id="{BB05EDD9-8C56-4BE7-8746-7C360A0ABFBB}"/>
              </a:ext>
            </a:extLst>
          </p:cNvPr>
          <p:cNvCxnSpPr>
            <a:cxnSpLocks/>
          </p:cNvCxnSpPr>
          <p:nvPr userDrawn="1"/>
        </p:nvCxnSpPr>
        <p:spPr>
          <a:xfrm>
            <a:off x="0" y="854413"/>
            <a:ext cx="11518900"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文本占位符 17">
            <a:extLst>
              <a:ext uri="{FF2B5EF4-FFF2-40B4-BE49-F238E27FC236}">
                <a16:creationId xmlns:a16="http://schemas.microsoft.com/office/drawing/2014/main" id="{152EBEA0-5EEC-457E-A86B-E635D25B8E60}"/>
              </a:ext>
            </a:extLst>
          </p:cNvPr>
          <p:cNvSpPr>
            <a:spLocks noGrp="1"/>
          </p:cNvSpPr>
          <p:nvPr>
            <p:ph type="body" sz="quarter" idx="10" hasCustomPrompt="1"/>
          </p:nvPr>
        </p:nvSpPr>
        <p:spPr>
          <a:xfrm>
            <a:off x="660399" y="263304"/>
            <a:ext cx="8654583" cy="509813"/>
          </a:xfrm>
        </p:spPr>
        <p:txBody>
          <a:bodyPr anchor="ctr"/>
          <a:lstStyle>
            <a:lvl1pPr marL="0" indent="0">
              <a:buNone/>
              <a:defRPr b="1">
                <a:latin typeface="+mj-ea"/>
                <a:ea typeface="+mj-ea"/>
              </a:defRPr>
            </a:lvl1pPr>
          </a:lstStyle>
          <a:p>
            <a:pPr lvl="0"/>
            <a:r>
              <a:rPr lang="zh-CN" altLang="en-US" dirty="0"/>
              <a:t>请输入该页主标题内容</a:t>
            </a:r>
          </a:p>
        </p:txBody>
      </p:sp>
    </p:spTree>
    <p:extLst>
      <p:ext uri="{BB962C8B-B14F-4D97-AF65-F5344CB8AC3E}">
        <p14:creationId xmlns:p14="http://schemas.microsoft.com/office/powerpoint/2010/main" val="1683722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2BCC9EB-9BEF-464B-8D0B-9A8F7FBB35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DDE1BA6-2EB8-4244-91FC-C8B2861EAE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04E8EE6-0774-49CE-B4C3-01E89295F0A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14B8BF-9847-41B8-835E-493E37E4E22A}"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595326E4-36BC-4EFD-AB9D-DE5567A0762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05CBA1F-F73F-41CB-A1C3-E19B4F85744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AA5937-5BFD-4D17-AE0C-2629FB9BB8CE}" type="slidenum">
              <a:rPr lang="zh-CN" altLang="en-US" smtClean="0"/>
              <a:t>‹#›</a:t>
            </a:fld>
            <a:endParaRPr lang="zh-CN" altLang="en-US"/>
          </a:p>
        </p:txBody>
      </p:sp>
    </p:spTree>
    <p:extLst>
      <p:ext uri="{BB962C8B-B14F-4D97-AF65-F5344CB8AC3E}">
        <p14:creationId xmlns:p14="http://schemas.microsoft.com/office/powerpoint/2010/main" val="2880440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6" r:id="rId4"/>
    <p:sldLayoutId id="2147483652"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660" r:id="rId18"/>
    <p:sldLayoutId id="2147483673"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3840" userDrawn="1">
          <p15:clr>
            <a:srgbClr val="F26B43"/>
          </p15:clr>
        </p15:guide>
        <p15:guide id="3" pos="416" userDrawn="1">
          <p15:clr>
            <a:srgbClr val="F26B43"/>
          </p15:clr>
        </p15:guide>
        <p15:guide id="4" pos="7256" userDrawn="1">
          <p15:clr>
            <a:srgbClr val="F26B43"/>
          </p15:clr>
        </p15:guide>
        <p15:guide id="5" orient="horz" pos="648" userDrawn="1">
          <p15:clr>
            <a:srgbClr val="F26B43"/>
          </p15:clr>
        </p15:guide>
        <p15:guide id="6" orient="horz" pos="712"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34606916"/>
      </p:ext>
    </p:extLst>
  </p:cSld>
  <p:clrMap bg1="lt1" tx1="dk1" bg2="lt2" tx2="dk2" accent1="accent1" accent2="accent2" accent3="accent3" accent4="accent4" accent5="accent5" accent6="accent6" hlink="hlink" folHlink="folHlink"/>
  <p:sldLayoutIdLst>
    <p:sldLayoutId id="2147483675" r:id="rId1"/>
    <p:sldLayoutId id="214748367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4.xml"/><Relationship Id="rId5" Type="http://schemas.openxmlformats.org/officeDocument/2006/relationships/image" Target="../media/image14.sv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5.png"/><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 Id="rId9" Type="http://schemas.openxmlformats.org/officeDocument/2006/relationships/image" Target="../media/image22.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 Id="rId9" Type="http://schemas.openxmlformats.org/officeDocument/2006/relationships/image" Target="../media/image30.svg"/></Relationships>
</file>

<file path=ppt/slides/_rels/slide15.xml.rels><?xml version="1.0" encoding="UTF-8" standalone="yes"?>
<Relationships xmlns="http://schemas.openxmlformats.org/package/2006/relationships"><Relationship Id="rId3" Type="http://schemas.openxmlformats.org/officeDocument/2006/relationships/image" Target="../media/image32.svg"/><Relationship Id="rId7" Type="http://schemas.openxmlformats.org/officeDocument/2006/relationships/image" Target="../media/image36.svg"/><Relationship Id="rId2" Type="http://schemas.openxmlformats.org/officeDocument/2006/relationships/image" Target="../media/image31.png"/><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4.sv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svg"/><Relationship Id="rId7" Type="http://schemas.openxmlformats.org/officeDocument/2006/relationships/image" Target="../media/image42.svg"/><Relationship Id="rId2" Type="http://schemas.openxmlformats.org/officeDocument/2006/relationships/image" Target="../media/image37.png"/><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40.svg"/><Relationship Id="rId4" Type="http://schemas.openxmlformats.org/officeDocument/2006/relationships/image" Target="../media/image39.png"/><Relationship Id="rId9" Type="http://schemas.openxmlformats.org/officeDocument/2006/relationships/image" Target="../media/image44.sv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svg"/><Relationship Id="rId7" Type="http://schemas.openxmlformats.org/officeDocument/2006/relationships/image" Target="../media/image50.svg"/><Relationship Id="rId2" Type="http://schemas.openxmlformats.org/officeDocument/2006/relationships/image" Target="../media/image45.png"/><Relationship Id="rId1" Type="http://schemas.openxmlformats.org/officeDocument/2006/relationships/slideLayout" Target="../slideLayouts/slideLayout4.xml"/><Relationship Id="rId6" Type="http://schemas.openxmlformats.org/officeDocument/2006/relationships/image" Target="../media/image49.png"/><Relationship Id="rId5" Type="http://schemas.openxmlformats.org/officeDocument/2006/relationships/image" Target="../media/image48.svg"/><Relationship Id="rId4" Type="http://schemas.openxmlformats.org/officeDocument/2006/relationships/image" Target="../media/image47.png"/><Relationship Id="rId9" Type="http://schemas.openxmlformats.org/officeDocument/2006/relationships/image" Target="../media/image52.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svg"/><Relationship Id="rId7" Type="http://schemas.openxmlformats.org/officeDocument/2006/relationships/image" Target="../media/image58.svg"/><Relationship Id="rId2" Type="http://schemas.openxmlformats.org/officeDocument/2006/relationships/image" Target="../media/image53.png"/><Relationship Id="rId1" Type="http://schemas.openxmlformats.org/officeDocument/2006/relationships/slideLayout" Target="../slideLayouts/slideLayout4.xml"/><Relationship Id="rId6" Type="http://schemas.openxmlformats.org/officeDocument/2006/relationships/image" Target="../media/image57.png"/><Relationship Id="rId5" Type="http://schemas.openxmlformats.org/officeDocument/2006/relationships/image" Target="../media/image56.svg"/><Relationship Id="rId4" Type="http://schemas.openxmlformats.org/officeDocument/2006/relationships/image" Target="../media/image55.png"/><Relationship Id="rId9" Type="http://schemas.openxmlformats.org/officeDocument/2006/relationships/image" Target="../media/image60.svg"/></Relationships>
</file>

<file path=ppt/slides/_rels/slide21.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svg"/><Relationship Id="rId7" Type="http://schemas.openxmlformats.org/officeDocument/2006/relationships/image" Target="../media/image66.svg"/><Relationship Id="rId2" Type="http://schemas.openxmlformats.org/officeDocument/2006/relationships/image" Target="../media/image61.png"/><Relationship Id="rId1" Type="http://schemas.openxmlformats.org/officeDocument/2006/relationships/slideLayout" Target="../slideLayouts/slideLayout4.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 Id="rId9" Type="http://schemas.openxmlformats.org/officeDocument/2006/relationships/image" Target="../media/image68.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71.jpg"/><Relationship Id="rId1" Type="http://schemas.openxmlformats.org/officeDocument/2006/relationships/slideLayout" Target="../slideLayouts/slideLayout6.xml"/><Relationship Id="rId5" Type="http://schemas.openxmlformats.org/officeDocument/2006/relationships/image" Target="../media/image74.jpg"/><Relationship Id="rId4" Type="http://schemas.openxmlformats.org/officeDocument/2006/relationships/image" Target="../media/image73.jpg"/></Relationships>
</file>

<file path=ppt/slides/_rels/slide29.xml.rels><?xml version="1.0" encoding="UTF-8" standalone="yes"?>
<Relationships xmlns="http://schemas.openxmlformats.org/package/2006/relationships"><Relationship Id="rId8" Type="http://schemas.openxmlformats.org/officeDocument/2006/relationships/image" Target="../media/image81.svg"/><Relationship Id="rId13" Type="http://schemas.openxmlformats.org/officeDocument/2006/relationships/image" Target="../media/image86.png"/><Relationship Id="rId3" Type="http://schemas.openxmlformats.org/officeDocument/2006/relationships/image" Target="../media/image76.png"/><Relationship Id="rId7" Type="http://schemas.openxmlformats.org/officeDocument/2006/relationships/image" Target="../media/image80.png"/><Relationship Id="rId12" Type="http://schemas.openxmlformats.org/officeDocument/2006/relationships/image" Target="../media/image85.svg"/><Relationship Id="rId2" Type="http://schemas.openxmlformats.org/officeDocument/2006/relationships/image" Target="../media/image75.png"/><Relationship Id="rId1" Type="http://schemas.openxmlformats.org/officeDocument/2006/relationships/slideLayout" Target="../slideLayouts/slideLayout7.xml"/><Relationship Id="rId6" Type="http://schemas.openxmlformats.org/officeDocument/2006/relationships/image" Target="../media/image79.svg"/><Relationship Id="rId11" Type="http://schemas.openxmlformats.org/officeDocument/2006/relationships/image" Target="../media/image84.png"/><Relationship Id="rId5" Type="http://schemas.openxmlformats.org/officeDocument/2006/relationships/image" Target="../media/image78.png"/><Relationship Id="rId10" Type="http://schemas.openxmlformats.org/officeDocument/2006/relationships/image" Target="../media/image83.svg"/><Relationship Id="rId4" Type="http://schemas.openxmlformats.org/officeDocument/2006/relationships/image" Target="../media/image77.svg"/><Relationship Id="rId9" Type="http://schemas.openxmlformats.org/officeDocument/2006/relationships/image" Target="../media/image82.png"/><Relationship Id="rId14" Type="http://schemas.openxmlformats.org/officeDocument/2006/relationships/image" Target="../media/image87.sv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88.JP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8" Type="http://schemas.openxmlformats.org/officeDocument/2006/relationships/image" Target="../media/image95.sv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image" Target="../media/image89.jpg"/><Relationship Id="rId1" Type="http://schemas.openxmlformats.org/officeDocument/2006/relationships/slideLayout" Target="../slideLayouts/slideLayout8.xml"/><Relationship Id="rId6" Type="http://schemas.openxmlformats.org/officeDocument/2006/relationships/image" Target="../media/image93.svg"/><Relationship Id="rId5" Type="http://schemas.openxmlformats.org/officeDocument/2006/relationships/image" Target="../media/image92.png"/><Relationship Id="rId10" Type="http://schemas.openxmlformats.org/officeDocument/2006/relationships/image" Target="../media/image97.svg"/><Relationship Id="rId4" Type="http://schemas.openxmlformats.org/officeDocument/2006/relationships/image" Target="../media/image91.svg"/><Relationship Id="rId9" Type="http://schemas.openxmlformats.org/officeDocument/2006/relationships/image" Target="../media/image96.png"/></Relationships>
</file>

<file path=ppt/slides/_rels/slide32.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image" Target="../media/image98.jpg"/><Relationship Id="rId1" Type="http://schemas.openxmlformats.org/officeDocument/2006/relationships/slideLayout" Target="../slideLayouts/slideLayout11.xml"/><Relationship Id="rId5" Type="http://schemas.openxmlformats.org/officeDocument/2006/relationships/image" Target="../media/image101.jpg"/><Relationship Id="rId4" Type="http://schemas.openxmlformats.org/officeDocument/2006/relationships/image" Target="../media/image100.jpg"/></Relationships>
</file>

<file path=ppt/slides/_rels/slide33.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image" Target="../media/image98.jpg"/><Relationship Id="rId1" Type="http://schemas.openxmlformats.org/officeDocument/2006/relationships/slideLayout" Target="../slideLayouts/slideLayout11.xml"/><Relationship Id="rId5" Type="http://schemas.openxmlformats.org/officeDocument/2006/relationships/image" Target="../media/image101.jpg"/><Relationship Id="rId4" Type="http://schemas.openxmlformats.org/officeDocument/2006/relationships/image" Target="../media/image100.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103.svg"/><Relationship Id="rId7" Type="http://schemas.openxmlformats.org/officeDocument/2006/relationships/image" Target="../media/image107.svg"/><Relationship Id="rId2" Type="http://schemas.openxmlformats.org/officeDocument/2006/relationships/image" Target="../media/image102.png"/><Relationship Id="rId1" Type="http://schemas.openxmlformats.org/officeDocument/2006/relationships/slideLayout" Target="../slideLayouts/slideLayout4.xml"/><Relationship Id="rId6" Type="http://schemas.openxmlformats.org/officeDocument/2006/relationships/image" Target="../media/image106.png"/><Relationship Id="rId5" Type="http://schemas.openxmlformats.org/officeDocument/2006/relationships/image" Target="../media/image105.svg"/><Relationship Id="rId4" Type="http://schemas.openxmlformats.org/officeDocument/2006/relationships/image" Target="../media/image104.png"/><Relationship Id="rId9" Type="http://schemas.openxmlformats.org/officeDocument/2006/relationships/image" Target="../media/image109.svg"/></Relationships>
</file>

<file path=ppt/slides/_rels/slide43.xml.rels><?xml version="1.0" encoding="UTF-8" standalone="yes"?>
<Relationships xmlns="http://schemas.openxmlformats.org/package/2006/relationships"><Relationship Id="rId2" Type="http://schemas.openxmlformats.org/officeDocument/2006/relationships/image" Target="../media/image110.jp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image" Target="../media/image111.pn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image" Target="../media/image113.jpg"/><Relationship Id="rId1" Type="http://schemas.openxmlformats.org/officeDocument/2006/relationships/slideLayout" Target="../slideLayouts/slideLayout14.xml"/><Relationship Id="rId4" Type="http://schemas.openxmlformats.org/officeDocument/2006/relationships/image" Target="../media/image115.jpg"/></Relationships>
</file>

<file path=ppt/slides/_rels/slide46.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image" Target="../media/image116.jpg"/><Relationship Id="rId1" Type="http://schemas.openxmlformats.org/officeDocument/2006/relationships/slideLayout" Target="../slideLayouts/slideLayout15.xml"/><Relationship Id="rId5" Type="http://schemas.openxmlformats.org/officeDocument/2006/relationships/image" Target="../media/image119.jpg"/><Relationship Id="rId4" Type="http://schemas.openxmlformats.org/officeDocument/2006/relationships/image" Target="../media/image118.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17" Type="http://schemas.openxmlformats.org/officeDocument/2006/relationships/image" Target="../media/image235.svg"/><Relationship Id="rId21" Type="http://schemas.openxmlformats.org/officeDocument/2006/relationships/image" Target="../media/image139.svg"/><Relationship Id="rId42" Type="http://schemas.openxmlformats.org/officeDocument/2006/relationships/image" Target="../media/image160.png"/><Relationship Id="rId63" Type="http://schemas.openxmlformats.org/officeDocument/2006/relationships/image" Target="../media/image181.svg"/><Relationship Id="rId84" Type="http://schemas.openxmlformats.org/officeDocument/2006/relationships/image" Target="../media/image202.png"/><Relationship Id="rId138" Type="http://schemas.openxmlformats.org/officeDocument/2006/relationships/image" Target="../media/image256.png"/><Relationship Id="rId107" Type="http://schemas.openxmlformats.org/officeDocument/2006/relationships/image" Target="../media/image225.svg"/><Relationship Id="rId11" Type="http://schemas.openxmlformats.org/officeDocument/2006/relationships/image" Target="../media/image129.svg"/><Relationship Id="rId32" Type="http://schemas.openxmlformats.org/officeDocument/2006/relationships/image" Target="../media/image150.png"/><Relationship Id="rId53" Type="http://schemas.openxmlformats.org/officeDocument/2006/relationships/image" Target="../media/image171.svg"/><Relationship Id="rId74" Type="http://schemas.openxmlformats.org/officeDocument/2006/relationships/image" Target="../media/image192.png"/><Relationship Id="rId128" Type="http://schemas.openxmlformats.org/officeDocument/2006/relationships/image" Target="../media/image246.png"/><Relationship Id="rId149" Type="http://schemas.openxmlformats.org/officeDocument/2006/relationships/image" Target="../media/image267.svg"/><Relationship Id="rId5" Type="http://schemas.openxmlformats.org/officeDocument/2006/relationships/image" Target="../media/image123.svg"/><Relationship Id="rId95" Type="http://schemas.openxmlformats.org/officeDocument/2006/relationships/image" Target="../media/image213.svg"/><Relationship Id="rId22" Type="http://schemas.openxmlformats.org/officeDocument/2006/relationships/image" Target="../media/image140.png"/><Relationship Id="rId27" Type="http://schemas.openxmlformats.org/officeDocument/2006/relationships/image" Target="../media/image145.svg"/><Relationship Id="rId43" Type="http://schemas.openxmlformats.org/officeDocument/2006/relationships/image" Target="../media/image161.svg"/><Relationship Id="rId48" Type="http://schemas.openxmlformats.org/officeDocument/2006/relationships/image" Target="../media/image166.png"/><Relationship Id="rId64" Type="http://schemas.openxmlformats.org/officeDocument/2006/relationships/image" Target="../media/image182.png"/><Relationship Id="rId69" Type="http://schemas.openxmlformats.org/officeDocument/2006/relationships/image" Target="../media/image187.svg"/><Relationship Id="rId113" Type="http://schemas.openxmlformats.org/officeDocument/2006/relationships/image" Target="../media/image231.svg"/><Relationship Id="rId118" Type="http://schemas.openxmlformats.org/officeDocument/2006/relationships/image" Target="../media/image236.png"/><Relationship Id="rId134" Type="http://schemas.openxmlformats.org/officeDocument/2006/relationships/image" Target="../media/image252.png"/><Relationship Id="rId139" Type="http://schemas.openxmlformats.org/officeDocument/2006/relationships/image" Target="../media/image257.svg"/><Relationship Id="rId80" Type="http://schemas.openxmlformats.org/officeDocument/2006/relationships/image" Target="../media/image198.png"/><Relationship Id="rId85" Type="http://schemas.openxmlformats.org/officeDocument/2006/relationships/image" Target="../media/image203.svg"/><Relationship Id="rId150" Type="http://schemas.openxmlformats.org/officeDocument/2006/relationships/image" Target="../media/image268.png"/><Relationship Id="rId12" Type="http://schemas.openxmlformats.org/officeDocument/2006/relationships/image" Target="../media/image130.png"/><Relationship Id="rId17" Type="http://schemas.openxmlformats.org/officeDocument/2006/relationships/image" Target="../media/image135.svg"/><Relationship Id="rId33" Type="http://schemas.openxmlformats.org/officeDocument/2006/relationships/image" Target="../media/image151.svg"/><Relationship Id="rId38" Type="http://schemas.openxmlformats.org/officeDocument/2006/relationships/image" Target="../media/image156.png"/><Relationship Id="rId59" Type="http://schemas.openxmlformats.org/officeDocument/2006/relationships/image" Target="../media/image177.svg"/><Relationship Id="rId103" Type="http://schemas.openxmlformats.org/officeDocument/2006/relationships/image" Target="../media/image221.svg"/><Relationship Id="rId108" Type="http://schemas.openxmlformats.org/officeDocument/2006/relationships/image" Target="../media/image226.png"/><Relationship Id="rId124" Type="http://schemas.openxmlformats.org/officeDocument/2006/relationships/image" Target="../media/image242.png"/><Relationship Id="rId129" Type="http://schemas.openxmlformats.org/officeDocument/2006/relationships/image" Target="../media/image247.svg"/><Relationship Id="rId54" Type="http://schemas.openxmlformats.org/officeDocument/2006/relationships/image" Target="../media/image172.png"/><Relationship Id="rId70" Type="http://schemas.openxmlformats.org/officeDocument/2006/relationships/image" Target="../media/image188.png"/><Relationship Id="rId75" Type="http://schemas.openxmlformats.org/officeDocument/2006/relationships/image" Target="../media/image193.svg"/><Relationship Id="rId91" Type="http://schemas.openxmlformats.org/officeDocument/2006/relationships/image" Target="../media/image209.svg"/><Relationship Id="rId96" Type="http://schemas.openxmlformats.org/officeDocument/2006/relationships/image" Target="../media/image214.png"/><Relationship Id="rId140" Type="http://schemas.openxmlformats.org/officeDocument/2006/relationships/image" Target="../media/image258.png"/><Relationship Id="rId145" Type="http://schemas.openxmlformats.org/officeDocument/2006/relationships/image" Target="../media/image263.svg"/><Relationship Id="rId1" Type="http://schemas.openxmlformats.org/officeDocument/2006/relationships/slideLayout" Target="../slideLayouts/slideLayout4.xml"/><Relationship Id="rId6" Type="http://schemas.openxmlformats.org/officeDocument/2006/relationships/image" Target="../media/image124.png"/><Relationship Id="rId23" Type="http://schemas.openxmlformats.org/officeDocument/2006/relationships/image" Target="../media/image141.svg"/><Relationship Id="rId28" Type="http://schemas.openxmlformats.org/officeDocument/2006/relationships/image" Target="../media/image146.png"/><Relationship Id="rId49" Type="http://schemas.openxmlformats.org/officeDocument/2006/relationships/image" Target="../media/image167.svg"/><Relationship Id="rId114" Type="http://schemas.openxmlformats.org/officeDocument/2006/relationships/image" Target="../media/image232.png"/><Relationship Id="rId119" Type="http://schemas.openxmlformats.org/officeDocument/2006/relationships/image" Target="../media/image237.svg"/><Relationship Id="rId44" Type="http://schemas.openxmlformats.org/officeDocument/2006/relationships/image" Target="../media/image162.png"/><Relationship Id="rId60" Type="http://schemas.openxmlformats.org/officeDocument/2006/relationships/image" Target="../media/image178.png"/><Relationship Id="rId65" Type="http://schemas.openxmlformats.org/officeDocument/2006/relationships/image" Target="../media/image183.svg"/><Relationship Id="rId81" Type="http://schemas.openxmlformats.org/officeDocument/2006/relationships/image" Target="../media/image199.svg"/><Relationship Id="rId86" Type="http://schemas.openxmlformats.org/officeDocument/2006/relationships/image" Target="../media/image204.png"/><Relationship Id="rId130" Type="http://schemas.openxmlformats.org/officeDocument/2006/relationships/image" Target="../media/image248.png"/><Relationship Id="rId135" Type="http://schemas.openxmlformats.org/officeDocument/2006/relationships/image" Target="../media/image253.svg"/><Relationship Id="rId151" Type="http://schemas.openxmlformats.org/officeDocument/2006/relationships/image" Target="../media/image269.svg"/><Relationship Id="rId13" Type="http://schemas.openxmlformats.org/officeDocument/2006/relationships/image" Target="../media/image131.svg"/><Relationship Id="rId18" Type="http://schemas.openxmlformats.org/officeDocument/2006/relationships/image" Target="../media/image136.png"/><Relationship Id="rId39" Type="http://schemas.openxmlformats.org/officeDocument/2006/relationships/image" Target="../media/image157.svg"/><Relationship Id="rId109" Type="http://schemas.openxmlformats.org/officeDocument/2006/relationships/image" Target="../media/image227.svg"/><Relationship Id="rId34" Type="http://schemas.openxmlformats.org/officeDocument/2006/relationships/image" Target="../media/image152.png"/><Relationship Id="rId50" Type="http://schemas.openxmlformats.org/officeDocument/2006/relationships/image" Target="../media/image168.png"/><Relationship Id="rId55" Type="http://schemas.openxmlformats.org/officeDocument/2006/relationships/image" Target="../media/image173.svg"/><Relationship Id="rId76" Type="http://schemas.openxmlformats.org/officeDocument/2006/relationships/image" Target="../media/image194.png"/><Relationship Id="rId97" Type="http://schemas.openxmlformats.org/officeDocument/2006/relationships/image" Target="../media/image215.svg"/><Relationship Id="rId104" Type="http://schemas.openxmlformats.org/officeDocument/2006/relationships/image" Target="../media/image222.png"/><Relationship Id="rId120" Type="http://schemas.openxmlformats.org/officeDocument/2006/relationships/image" Target="../media/image238.png"/><Relationship Id="rId125" Type="http://schemas.openxmlformats.org/officeDocument/2006/relationships/image" Target="../media/image243.svg"/><Relationship Id="rId141" Type="http://schemas.openxmlformats.org/officeDocument/2006/relationships/image" Target="../media/image259.svg"/><Relationship Id="rId146" Type="http://schemas.openxmlformats.org/officeDocument/2006/relationships/image" Target="../media/image264.png"/><Relationship Id="rId7" Type="http://schemas.openxmlformats.org/officeDocument/2006/relationships/image" Target="../media/image125.svg"/><Relationship Id="rId71" Type="http://schemas.openxmlformats.org/officeDocument/2006/relationships/image" Target="../media/image189.svg"/><Relationship Id="rId92" Type="http://schemas.openxmlformats.org/officeDocument/2006/relationships/image" Target="../media/image210.png"/><Relationship Id="rId2" Type="http://schemas.openxmlformats.org/officeDocument/2006/relationships/image" Target="../media/image120.png"/><Relationship Id="rId29" Type="http://schemas.openxmlformats.org/officeDocument/2006/relationships/image" Target="../media/image147.svg"/><Relationship Id="rId24" Type="http://schemas.openxmlformats.org/officeDocument/2006/relationships/image" Target="../media/image142.png"/><Relationship Id="rId40" Type="http://schemas.openxmlformats.org/officeDocument/2006/relationships/image" Target="../media/image158.png"/><Relationship Id="rId45" Type="http://schemas.openxmlformats.org/officeDocument/2006/relationships/image" Target="../media/image163.svg"/><Relationship Id="rId66" Type="http://schemas.openxmlformats.org/officeDocument/2006/relationships/image" Target="../media/image184.png"/><Relationship Id="rId87" Type="http://schemas.openxmlformats.org/officeDocument/2006/relationships/image" Target="../media/image205.svg"/><Relationship Id="rId110" Type="http://schemas.openxmlformats.org/officeDocument/2006/relationships/image" Target="../media/image228.png"/><Relationship Id="rId115" Type="http://schemas.openxmlformats.org/officeDocument/2006/relationships/image" Target="../media/image233.svg"/><Relationship Id="rId131" Type="http://schemas.openxmlformats.org/officeDocument/2006/relationships/image" Target="../media/image249.svg"/><Relationship Id="rId136" Type="http://schemas.openxmlformats.org/officeDocument/2006/relationships/image" Target="../media/image254.png"/><Relationship Id="rId61" Type="http://schemas.openxmlformats.org/officeDocument/2006/relationships/image" Target="../media/image179.svg"/><Relationship Id="rId82" Type="http://schemas.openxmlformats.org/officeDocument/2006/relationships/image" Target="../media/image200.png"/><Relationship Id="rId152" Type="http://schemas.openxmlformats.org/officeDocument/2006/relationships/image" Target="../media/image270.png"/><Relationship Id="rId19" Type="http://schemas.openxmlformats.org/officeDocument/2006/relationships/image" Target="../media/image137.svg"/><Relationship Id="rId14" Type="http://schemas.openxmlformats.org/officeDocument/2006/relationships/image" Target="../media/image132.png"/><Relationship Id="rId30" Type="http://schemas.openxmlformats.org/officeDocument/2006/relationships/image" Target="../media/image148.png"/><Relationship Id="rId35" Type="http://schemas.openxmlformats.org/officeDocument/2006/relationships/image" Target="../media/image153.svg"/><Relationship Id="rId56" Type="http://schemas.openxmlformats.org/officeDocument/2006/relationships/image" Target="../media/image174.png"/><Relationship Id="rId77" Type="http://schemas.openxmlformats.org/officeDocument/2006/relationships/image" Target="../media/image195.svg"/><Relationship Id="rId100" Type="http://schemas.openxmlformats.org/officeDocument/2006/relationships/image" Target="../media/image218.png"/><Relationship Id="rId105" Type="http://schemas.openxmlformats.org/officeDocument/2006/relationships/image" Target="../media/image223.svg"/><Relationship Id="rId126" Type="http://schemas.openxmlformats.org/officeDocument/2006/relationships/image" Target="../media/image244.png"/><Relationship Id="rId147" Type="http://schemas.openxmlformats.org/officeDocument/2006/relationships/image" Target="../media/image265.svg"/><Relationship Id="rId8" Type="http://schemas.openxmlformats.org/officeDocument/2006/relationships/image" Target="../media/image126.png"/><Relationship Id="rId51" Type="http://schemas.openxmlformats.org/officeDocument/2006/relationships/image" Target="../media/image169.svg"/><Relationship Id="rId72" Type="http://schemas.openxmlformats.org/officeDocument/2006/relationships/image" Target="../media/image190.png"/><Relationship Id="rId93" Type="http://schemas.openxmlformats.org/officeDocument/2006/relationships/image" Target="../media/image211.svg"/><Relationship Id="rId98" Type="http://schemas.openxmlformats.org/officeDocument/2006/relationships/image" Target="../media/image216.png"/><Relationship Id="rId121" Type="http://schemas.openxmlformats.org/officeDocument/2006/relationships/image" Target="../media/image239.svg"/><Relationship Id="rId142" Type="http://schemas.openxmlformats.org/officeDocument/2006/relationships/image" Target="../media/image260.png"/><Relationship Id="rId3" Type="http://schemas.openxmlformats.org/officeDocument/2006/relationships/image" Target="../media/image121.svg"/><Relationship Id="rId25" Type="http://schemas.openxmlformats.org/officeDocument/2006/relationships/image" Target="../media/image143.svg"/><Relationship Id="rId46" Type="http://schemas.openxmlformats.org/officeDocument/2006/relationships/image" Target="../media/image164.png"/><Relationship Id="rId67" Type="http://schemas.openxmlformats.org/officeDocument/2006/relationships/image" Target="../media/image185.svg"/><Relationship Id="rId116" Type="http://schemas.openxmlformats.org/officeDocument/2006/relationships/image" Target="../media/image234.png"/><Relationship Id="rId137" Type="http://schemas.openxmlformats.org/officeDocument/2006/relationships/image" Target="../media/image255.svg"/><Relationship Id="rId20" Type="http://schemas.openxmlformats.org/officeDocument/2006/relationships/image" Target="../media/image138.png"/><Relationship Id="rId41" Type="http://schemas.openxmlformats.org/officeDocument/2006/relationships/image" Target="../media/image159.svg"/><Relationship Id="rId62" Type="http://schemas.openxmlformats.org/officeDocument/2006/relationships/image" Target="../media/image180.png"/><Relationship Id="rId83" Type="http://schemas.openxmlformats.org/officeDocument/2006/relationships/image" Target="../media/image201.svg"/><Relationship Id="rId88" Type="http://schemas.openxmlformats.org/officeDocument/2006/relationships/image" Target="../media/image206.png"/><Relationship Id="rId111" Type="http://schemas.openxmlformats.org/officeDocument/2006/relationships/image" Target="../media/image229.svg"/><Relationship Id="rId132" Type="http://schemas.openxmlformats.org/officeDocument/2006/relationships/image" Target="../media/image250.png"/><Relationship Id="rId153" Type="http://schemas.openxmlformats.org/officeDocument/2006/relationships/image" Target="../media/image271.svg"/><Relationship Id="rId15" Type="http://schemas.openxmlformats.org/officeDocument/2006/relationships/image" Target="../media/image133.svg"/><Relationship Id="rId36" Type="http://schemas.openxmlformats.org/officeDocument/2006/relationships/image" Target="../media/image154.png"/><Relationship Id="rId57" Type="http://schemas.openxmlformats.org/officeDocument/2006/relationships/image" Target="../media/image175.svg"/><Relationship Id="rId106" Type="http://schemas.openxmlformats.org/officeDocument/2006/relationships/image" Target="../media/image224.png"/><Relationship Id="rId127" Type="http://schemas.openxmlformats.org/officeDocument/2006/relationships/image" Target="../media/image245.svg"/><Relationship Id="rId10" Type="http://schemas.openxmlformats.org/officeDocument/2006/relationships/image" Target="../media/image128.png"/><Relationship Id="rId31" Type="http://schemas.openxmlformats.org/officeDocument/2006/relationships/image" Target="../media/image149.svg"/><Relationship Id="rId52" Type="http://schemas.openxmlformats.org/officeDocument/2006/relationships/image" Target="../media/image170.png"/><Relationship Id="rId73" Type="http://schemas.openxmlformats.org/officeDocument/2006/relationships/image" Target="../media/image191.svg"/><Relationship Id="rId78" Type="http://schemas.openxmlformats.org/officeDocument/2006/relationships/image" Target="../media/image196.png"/><Relationship Id="rId94" Type="http://schemas.openxmlformats.org/officeDocument/2006/relationships/image" Target="../media/image212.png"/><Relationship Id="rId99" Type="http://schemas.openxmlformats.org/officeDocument/2006/relationships/image" Target="../media/image217.svg"/><Relationship Id="rId101" Type="http://schemas.openxmlformats.org/officeDocument/2006/relationships/image" Target="../media/image219.svg"/><Relationship Id="rId122" Type="http://schemas.openxmlformats.org/officeDocument/2006/relationships/image" Target="../media/image240.png"/><Relationship Id="rId143" Type="http://schemas.openxmlformats.org/officeDocument/2006/relationships/image" Target="../media/image261.svg"/><Relationship Id="rId148" Type="http://schemas.openxmlformats.org/officeDocument/2006/relationships/image" Target="../media/image266.png"/><Relationship Id="rId4" Type="http://schemas.openxmlformats.org/officeDocument/2006/relationships/image" Target="../media/image122.png"/><Relationship Id="rId9" Type="http://schemas.openxmlformats.org/officeDocument/2006/relationships/image" Target="../media/image127.svg"/><Relationship Id="rId26" Type="http://schemas.openxmlformats.org/officeDocument/2006/relationships/image" Target="../media/image144.png"/><Relationship Id="rId47" Type="http://schemas.openxmlformats.org/officeDocument/2006/relationships/image" Target="../media/image165.svg"/><Relationship Id="rId68" Type="http://schemas.openxmlformats.org/officeDocument/2006/relationships/image" Target="../media/image186.png"/><Relationship Id="rId89" Type="http://schemas.openxmlformats.org/officeDocument/2006/relationships/image" Target="../media/image207.svg"/><Relationship Id="rId112" Type="http://schemas.openxmlformats.org/officeDocument/2006/relationships/image" Target="../media/image230.png"/><Relationship Id="rId133" Type="http://schemas.openxmlformats.org/officeDocument/2006/relationships/image" Target="../media/image251.svg"/><Relationship Id="rId16" Type="http://schemas.openxmlformats.org/officeDocument/2006/relationships/image" Target="../media/image134.png"/><Relationship Id="rId37" Type="http://schemas.openxmlformats.org/officeDocument/2006/relationships/image" Target="../media/image155.svg"/><Relationship Id="rId58" Type="http://schemas.openxmlformats.org/officeDocument/2006/relationships/image" Target="../media/image176.png"/><Relationship Id="rId79" Type="http://schemas.openxmlformats.org/officeDocument/2006/relationships/image" Target="../media/image197.svg"/><Relationship Id="rId102" Type="http://schemas.openxmlformats.org/officeDocument/2006/relationships/image" Target="../media/image220.png"/><Relationship Id="rId123" Type="http://schemas.openxmlformats.org/officeDocument/2006/relationships/image" Target="../media/image241.svg"/><Relationship Id="rId144" Type="http://schemas.openxmlformats.org/officeDocument/2006/relationships/image" Target="../media/image262.png"/><Relationship Id="rId90" Type="http://schemas.openxmlformats.org/officeDocument/2006/relationships/image" Target="../media/image208.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273.png"/><Relationship Id="rId7" Type="http://schemas.openxmlformats.org/officeDocument/2006/relationships/image" Target="../media/image277.png"/><Relationship Id="rId2" Type="http://schemas.openxmlformats.org/officeDocument/2006/relationships/image" Target="../media/image272.png"/><Relationship Id="rId1" Type="http://schemas.openxmlformats.org/officeDocument/2006/relationships/slideLayout" Target="../slideLayouts/slideLayout4.xml"/><Relationship Id="rId6" Type="http://schemas.openxmlformats.org/officeDocument/2006/relationships/image" Target="../media/image276.png"/><Relationship Id="rId5" Type="http://schemas.openxmlformats.org/officeDocument/2006/relationships/image" Target="../media/image275.png"/><Relationship Id="rId4" Type="http://schemas.openxmlformats.org/officeDocument/2006/relationships/image" Target="../media/image274.png"/></Relationships>
</file>

<file path=ppt/slides/_rels/slide51.xml.rels><?xml version="1.0" encoding="UTF-8" standalone="yes"?>
<Relationships xmlns="http://schemas.openxmlformats.org/package/2006/relationships"><Relationship Id="rId3" Type="http://schemas.openxmlformats.org/officeDocument/2006/relationships/image" Target="../media/image279.png"/><Relationship Id="rId2" Type="http://schemas.openxmlformats.org/officeDocument/2006/relationships/image" Target="../media/image278.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280.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28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116.jp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283.png"/><Relationship Id="rId2" Type="http://schemas.openxmlformats.org/officeDocument/2006/relationships/image" Target="../media/image282.png"/><Relationship Id="rId1" Type="http://schemas.openxmlformats.org/officeDocument/2006/relationships/slideLayout" Target="../slideLayouts/slideLayout4.xml"/><Relationship Id="rId4" Type="http://schemas.openxmlformats.org/officeDocument/2006/relationships/image" Target="../media/image284.png"/></Relationships>
</file>

<file path=ppt/slides/_rels/slide56.xml.rels><?xml version="1.0" encoding="UTF-8" standalone="yes"?>
<Relationships xmlns="http://schemas.openxmlformats.org/package/2006/relationships"><Relationship Id="rId3" Type="http://schemas.openxmlformats.org/officeDocument/2006/relationships/image" Target="../media/image285.jpg"/><Relationship Id="rId2" Type="http://schemas.openxmlformats.org/officeDocument/2006/relationships/hyperlink" Target="https://unsplash.com/" TargetMode="Externa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287.jpg"/><Relationship Id="rId2" Type="http://schemas.openxmlformats.org/officeDocument/2006/relationships/image" Target="../media/image286.png"/><Relationship Id="rId1" Type="http://schemas.openxmlformats.org/officeDocument/2006/relationships/slideLayout" Target="../slideLayouts/slideLayout1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9.xml.rels><?xml version="1.0" encoding="UTF-8" standalone="yes"?>
<Relationships xmlns="http://schemas.openxmlformats.org/package/2006/relationships"><Relationship Id="rId2" Type="http://schemas.openxmlformats.org/officeDocument/2006/relationships/image" Target="../media/image288.jp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hidden="1">
            <a:extLst>
              <a:ext uri="{FF2B5EF4-FFF2-40B4-BE49-F238E27FC236}">
                <a16:creationId xmlns:a16="http://schemas.microsoft.com/office/drawing/2014/main" id="{8518C23C-38B1-4513-9505-AE42AF83EE63}"/>
              </a:ext>
            </a:extLst>
          </p:cNvPr>
          <p:cNvSpPr/>
          <p:nvPr/>
        </p:nvSpPr>
        <p:spPr>
          <a:xfrm>
            <a:off x="0" y="0"/>
            <a:ext cx="12192000" cy="6858000"/>
          </a:xfrm>
          <a:prstGeom prst="rect">
            <a:avLst/>
          </a:prstGeom>
          <a:blipFill dpi="0" rotWithShape="1">
            <a:blip r:embed="rId2">
              <a:alphaModFix amt="39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 name="图片 2" hidden="1">
            <a:extLst>
              <a:ext uri="{FF2B5EF4-FFF2-40B4-BE49-F238E27FC236}">
                <a16:creationId xmlns:a16="http://schemas.microsoft.com/office/drawing/2014/main" id="{7A091D0D-7409-4922-9AC9-BB4524BB370A}"/>
              </a:ext>
            </a:extLst>
          </p:cNvPr>
          <p:cNvPicPr>
            <a:picLocks noChangeAspect="1"/>
          </p:cNvPicPr>
          <p:nvPr/>
        </p:nvPicPr>
        <p:blipFill rotWithShape="1">
          <a:blip r:embed="rId3">
            <a:extLst>
              <a:ext uri="{28A0092B-C50C-407E-A947-70E740481C1C}">
                <a14:useLocalDpi xmlns:a14="http://schemas.microsoft.com/office/drawing/2010/main" val="0"/>
              </a:ext>
            </a:extLst>
          </a:blip>
          <a:srcRect l="6528" t="8" r="6528" b="26828"/>
          <a:stretch/>
        </p:blipFill>
        <p:spPr>
          <a:xfrm>
            <a:off x="0" y="0"/>
            <a:ext cx="12192000" cy="6858000"/>
          </a:xfrm>
          <a:prstGeom prst="rect">
            <a:avLst/>
          </a:prstGeom>
        </p:spPr>
      </p:pic>
      <p:sp>
        <p:nvSpPr>
          <p:cNvPr id="9" name="矩形 8" hidden="1">
            <a:extLst>
              <a:ext uri="{FF2B5EF4-FFF2-40B4-BE49-F238E27FC236}">
                <a16:creationId xmlns:a16="http://schemas.microsoft.com/office/drawing/2014/main" id="{B9267B39-7F57-40DC-8D6A-927688C2197C}"/>
              </a:ext>
            </a:extLst>
          </p:cNvPr>
          <p:cNvSpPr/>
          <p:nvPr/>
        </p:nvSpPr>
        <p:spPr>
          <a:xfrm>
            <a:off x="0" y="0"/>
            <a:ext cx="12192000" cy="6858000"/>
          </a:xfrm>
          <a:prstGeom prst="rect">
            <a:avLst/>
          </a:prstGeom>
          <a:gradFill flip="none" rotWithShape="1">
            <a:gsLst>
              <a:gs pos="0">
                <a:schemeClr val="accent1">
                  <a:lumMod val="5000"/>
                  <a:lumOff val="95000"/>
                </a:schemeClr>
              </a:gs>
              <a:gs pos="34000">
                <a:schemeClr val="bg1">
                  <a:alpha val="54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hidden="1">
            <a:extLst>
              <a:ext uri="{FF2B5EF4-FFF2-40B4-BE49-F238E27FC236}">
                <a16:creationId xmlns:a16="http://schemas.microsoft.com/office/drawing/2014/main" id="{148921BE-A55B-476D-92BB-9C3C4C70CC58}"/>
              </a:ext>
            </a:extLst>
          </p:cNvPr>
          <p:cNvSpPr/>
          <p:nvPr/>
        </p:nvSpPr>
        <p:spPr>
          <a:xfrm>
            <a:off x="0" y="0"/>
            <a:ext cx="12192000" cy="6858000"/>
          </a:xfrm>
          <a:prstGeom prst="rect">
            <a:avLst/>
          </a:prstGeom>
          <a:blipFill dpi="0" rotWithShape="1">
            <a:blip r:embed="rId2">
              <a:alphaModFix amt="35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extLst>
              <a:ext uri="{FF2B5EF4-FFF2-40B4-BE49-F238E27FC236}">
                <a16:creationId xmlns:a16="http://schemas.microsoft.com/office/drawing/2014/main" id="{822DA7F9-438C-4B4B-A45F-5FE3A92FA8D7}"/>
              </a:ext>
            </a:extLst>
          </p:cNvPr>
          <p:cNvSpPr txBox="1"/>
          <p:nvPr/>
        </p:nvSpPr>
        <p:spPr>
          <a:xfrm>
            <a:off x="4745745" y="3821817"/>
            <a:ext cx="2700511" cy="302955"/>
          </a:xfrm>
          <a:prstGeom prst="roundRect">
            <a:avLst>
              <a:gd name="adj" fmla="val 50000"/>
            </a:avLst>
          </a:prstGeom>
          <a:solidFill>
            <a:schemeClr val="accent1"/>
          </a:solidFill>
          <a:ln>
            <a:noFill/>
          </a:ln>
        </p:spPr>
        <p:txBody>
          <a:bodyPr wrap="square" lIns="0" tIns="0" rIns="0" bIns="0" rtlCol="0" anchor="ctr" anchorCtr="1">
            <a:spAutoFit/>
          </a:bodyPr>
          <a:lstStyle/>
          <a:p>
            <a:pPr algn="ctr"/>
            <a:r>
              <a:rPr lang="zh-CN" altLang="en-US" sz="1400" dirty="0">
                <a:solidFill>
                  <a:schemeClr val="bg1"/>
                </a:solidFill>
                <a:latin typeface="+mn-ea"/>
              </a:rPr>
              <a:t>答辩人：</a:t>
            </a:r>
            <a:r>
              <a:rPr lang="en-US" altLang="zh-CN" sz="1400" dirty="0">
                <a:solidFill>
                  <a:schemeClr val="bg1"/>
                </a:solidFill>
                <a:latin typeface="+mn-ea"/>
              </a:rPr>
              <a:t>xxx</a:t>
            </a:r>
            <a:r>
              <a:rPr lang="zh-CN" altLang="en-US" sz="1400" dirty="0">
                <a:solidFill>
                  <a:schemeClr val="bg1"/>
                </a:solidFill>
                <a:latin typeface="+mn-ea"/>
              </a:rPr>
              <a:t>   指导教师：</a:t>
            </a:r>
            <a:r>
              <a:rPr lang="en-US" altLang="zh-CN" sz="1400" dirty="0">
                <a:solidFill>
                  <a:schemeClr val="bg1"/>
                </a:solidFill>
                <a:latin typeface="+mn-ea"/>
              </a:rPr>
              <a:t>xxx</a:t>
            </a:r>
            <a:endParaRPr lang="zh-CN" altLang="en-US" sz="1400" dirty="0">
              <a:solidFill>
                <a:schemeClr val="bg1"/>
              </a:solidFill>
              <a:latin typeface="+mn-ea"/>
            </a:endParaRPr>
          </a:p>
        </p:txBody>
      </p:sp>
      <p:sp>
        <p:nvSpPr>
          <p:cNvPr id="12" name="文本框 11">
            <a:extLst>
              <a:ext uri="{FF2B5EF4-FFF2-40B4-BE49-F238E27FC236}">
                <a16:creationId xmlns:a16="http://schemas.microsoft.com/office/drawing/2014/main" id="{EBFD668E-7A93-4AC8-8FD6-1CF8F09C0C55}"/>
              </a:ext>
            </a:extLst>
          </p:cNvPr>
          <p:cNvSpPr txBox="1"/>
          <p:nvPr/>
        </p:nvSpPr>
        <p:spPr>
          <a:xfrm>
            <a:off x="7363566" y="3865572"/>
            <a:ext cx="64" cy="215444"/>
          </a:xfrm>
          <a:prstGeom prst="rect">
            <a:avLst/>
          </a:prstGeom>
          <a:noFill/>
        </p:spPr>
        <p:txBody>
          <a:bodyPr wrap="none" lIns="0" tIns="0" rIns="0" bIns="0" rtlCol="0" anchor="ctr" anchorCtr="1">
            <a:spAutoFit/>
          </a:bodyPr>
          <a:lstStyle/>
          <a:p>
            <a:pPr algn="ctr"/>
            <a:endParaRPr lang="zh-CN" altLang="en-US" sz="1400" dirty="0"/>
          </a:p>
        </p:txBody>
      </p:sp>
      <p:sp>
        <p:nvSpPr>
          <p:cNvPr id="13" name="文本框 12">
            <a:extLst>
              <a:ext uri="{FF2B5EF4-FFF2-40B4-BE49-F238E27FC236}">
                <a16:creationId xmlns:a16="http://schemas.microsoft.com/office/drawing/2014/main" id="{9B7C6604-A1D2-4D8D-B95B-2359D970503E}"/>
              </a:ext>
            </a:extLst>
          </p:cNvPr>
          <p:cNvSpPr txBox="1"/>
          <p:nvPr/>
        </p:nvSpPr>
        <p:spPr>
          <a:xfrm>
            <a:off x="5178177" y="4224813"/>
            <a:ext cx="1835646" cy="302955"/>
          </a:xfrm>
          <a:prstGeom prst="roundRect">
            <a:avLst>
              <a:gd name="adj" fmla="val 50000"/>
            </a:avLst>
          </a:prstGeom>
          <a:solidFill>
            <a:schemeClr val="accent3"/>
          </a:solidFill>
        </p:spPr>
        <p:txBody>
          <a:bodyPr wrap="square" lIns="0" tIns="0" rIns="0" bIns="0" rtlCol="0" anchor="ctr" anchorCtr="1">
            <a:spAutoFit/>
          </a:bodyPr>
          <a:lstStyle/>
          <a:p>
            <a:pPr algn="ctr"/>
            <a:r>
              <a:rPr lang="zh-CN" altLang="en-US" sz="1400" dirty="0">
                <a:solidFill>
                  <a:schemeClr val="bg1"/>
                </a:solidFill>
                <a:latin typeface="+mn-ea"/>
              </a:rPr>
              <a:t>答辩日期：</a:t>
            </a:r>
            <a:r>
              <a:rPr lang="en-US" altLang="zh-CN" sz="1400" dirty="0">
                <a:solidFill>
                  <a:schemeClr val="bg1"/>
                </a:solidFill>
                <a:latin typeface="+mn-ea"/>
              </a:rPr>
              <a:t>2019.6.12</a:t>
            </a:r>
            <a:endParaRPr lang="zh-CN" altLang="en-US" sz="1400" dirty="0">
              <a:solidFill>
                <a:schemeClr val="bg1"/>
              </a:solidFill>
              <a:latin typeface="+mn-ea"/>
            </a:endParaRPr>
          </a:p>
        </p:txBody>
      </p:sp>
      <p:grpSp>
        <p:nvGrpSpPr>
          <p:cNvPr id="21" name="组合 20">
            <a:extLst>
              <a:ext uri="{FF2B5EF4-FFF2-40B4-BE49-F238E27FC236}">
                <a16:creationId xmlns:a16="http://schemas.microsoft.com/office/drawing/2014/main" id="{F7F4FB56-9250-41E3-800B-E109A8C26953}"/>
              </a:ext>
            </a:extLst>
          </p:cNvPr>
          <p:cNvGrpSpPr/>
          <p:nvPr/>
        </p:nvGrpSpPr>
        <p:grpSpPr>
          <a:xfrm>
            <a:off x="6027876" y="3168121"/>
            <a:ext cx="136248" cy="327989"/>
            <a:chOff x="6027876" y="3190289"/>
            <a:chExt cx="136248" cy="327989"/>
          </a:xfrm>
        </p:grpSpPr>
        <p:sp>
          <p:nvSpPr>
            <p:cNvPr id="22" name="半闭框 21">
              <a:extLst>
                <a:ext uri="{FF2B5EF4-FFF2-40B4-BE49-F238E27FC236}">
                  <a16:creationId xmlns:a16="http://schemas.microsoft.com/office/drawing/2014/main" id="{8595E392-9A8D-42AB-8139-F3A3AAA50227}"/>
                </a:ext>
              </a:extLst>
            </p:cNvPr>
            <p:cNvSpPr/>
            <p:nvPr/>
          </p:nvSpPr>
          <p:spPr>
            <a:xfrm rot="13500000">
              <a:off x="6028152" y="3190013"/>
              <a:ext cx="135695" cy="136248"/>
            </a:xfrm>
            <a:prstGeom prst="halfFrame">
              <a:avLst>
                <a:gd name="adj1" fmla="val 0"/>
                <a:gd name="adj2" fmla="val 0"/>
              </a:avLst>
            </a:prstGeom>
            <a:noFill/>
            <a:ln cap="rnd">
              <a:solidFill>
                <a:schemeClr val="accent1">
                  <a:shade val="50000"/>
                  <a:alpha val="22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半闭框 22">
              <a:extLst>
                <a:ext uri="{FF2B5EF4-FFF2-40B4-BE49-F238E27FC236}">
                  <a16:creationId xmlns:a16="http://schemas.microsoft.com/office/drawing/2014/main" id="{20B6BBE3-B9F7-4F12-92EA-FBD94DA7B30A}"/>
                </a:ext>
              </a:extLst>
            </p:cNvPr>
            <p:cNvSpPr/>
            <p:nvPr/>
          </p:nvSpPr>
          <p:spPr>
            <a:xfrm rot="13500000">
              <a:off x="6028152" y="3286160"/>
              <a:ext cx="135695" cy="136248"/>
            </a:xfrm>
            <a:prstGeom prst="halfFrame">
              <a:avLst>
                <a:gd name="adj1" fmla="val 0"/>
                <a:gd name="adj2" fmla="val 0"/>
              </a:avLst>
            </a:prstGeom>
            <a:noFill/>
            <a:ln cap="rnd">
              <a:solidFill>
                <a:schemeClr val="accent1">
                  <a:shade val="50000"/>
                  <a:alpha val="43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半闭框 23">
              <a:extLst>
                <a:ext uri="{FF2B5EF4-FFF2-40B4-BE49-F238E27FC236}">
                  <a16:creationId xmlns:a16="http://schemas.microsoft.com/office/drawing/2014/main" id="{88C85192-F7FD-41F4-8603-00BAC9135E57}"/>
                </a:ext>
              </a:extLst>
            </p:cNvPr>
            <p:cNvSpPr/>
            <p:nvPr/>
          </p:nvSpPr>
          <p:spPr>
            <a:xfrm rot="13500000">
              <a:off x="6028152" y="3382307"/>
              <a:ext cx="135695" cy="136248"/>
            </a:xfrm>
            <a:prstGeom prst="halfFrame">
              <a:avLst>
                <a:gd name="adj1" fmla="val 0"/>
                <a:gd name="adj2" fmla="val 0"/>
              </a:avLst>
            </a:prstGeom>
            <a:noFill/>
            <a:ln cap="rnd">
              <a:solidFill>
                <a:schemeClr val="accent1">
                  <a:shade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 name="文本占位符 1">
            <a:extLst>
              <a:ext uri="{FF2B5EF4-FFF2-40B4-BE49-F238E27FC236}">
                <a16:creationId xmlns:a16="http://schemas.microsoft.com/office/drawing/2014/main" id="{597BF9E7-27E8-449F-A967-582FFA6E28C4}"/>
              </a:ext>
            </a:extLst>
          </p:cNvPr>
          <p:cNvSpPr>
            <a:spLocks noGrp="1"/>
          </p:cNvSpPr>
          <p:nvPr>
            <p:ph type="body" sz="quarter" idx="15"/>
          </p:nvPr>
        </p:nvSpPr>
        <p:spPr>
          <a:xfrm>
            <a:off x="3651250" y="1105153"/>
            <a:ext cx="4889500" cy="704598"/>
          </a:xfrm>
        </p:spPr>
        <p:txBody>
          <a:bodyPr/>
          <a:lstStyle/>
          <a:p>
            <a:r>
              <a:rPr lang="zh-CN" altLang="en-US" sz="4400" dirty="0"/>
              <a:t>毕业课题</a:t>
            </a:r>
          </a:p>
        </p:txBody>
      </p:sp>
      <p:sp>
        <p:nvSpPr>
          <p:cNvPr id="36" name="文本占位符 35">
            <a:extLst>
              <a:ext uri="{FF2B5EF4-FFF2-40B4-BE49-F238E27FC236}">
                <a16:creationId xmlns:a16="http://schemas.microsoft.com/office/drawing/2014/main" id="{78899096-021A-489F-9CB2-E52CA34475DE}"/>
              </a:ext>
            </a:extLst>
          </p:cNvPr>
          <p:cNvSpPr>
            <a:spLocks noGrp="1"/>
          </p:cNvSpPr>
          <p:nvPr>
            <p:ph type="body" sz="quarter" idx="16"/>
          </p:nvPr>
        </p:nvSpPr>
        <p:spPr/>
        <p:txBody>
          <a:bodyPr/>
          <a:lstStyle/>
          <a:p>
            <a:r>
              <a:rPr lang="zh-CN" altLang="en-US" dirty="0"/>
              <a:t>论文答辩</a:t>
            </a:r>
            <a:r>
              <a:rPr lang="en-US" altLang="zh-CN" dirty="0"/>
              <a:t>PPT</a:t>
            </a:r>
            <a:r>
              <a:rPr lang="zh-CN" altLang="en-US" dirty="0"/>
              <a:t>模板</a:t>
            </a:r>
          </a:p>
        </p:txBody>
      </p:sp>
      <p:sp>
        <p:nvSpPr>
          <p:cNvPr id="37" name="文本占位符 36">
            <a:extLst>
              <a:ext uri="{FF2B5EF4-FFF2-40B4-BE49-F238E27FC236}">
                <a16:creationId xmlns:a16="http://schemas.microsoft.com/office/drawing/2014/main" id="{A3DBE546-C75F-4342-B5BC-DCC2DFE212D3}"/>
              </a:ext>
            </a:extLst>
          </p:cNvPr>
          <p:cNvSpPr>
            <a:spLocks noGrp="1"/>
          </p:cNvSpPr>
          <p:nvPr>
            <p:ph type="body" sz="quarter" idx="18"/>
          </p:nvPr>
        </p:nvSpPr>
        <p:spPr>
          <a:xfrm>
            <a:off x="3395663" y="2723245"/>
            <a:ext cx="5400675" cy="294192"/>
          </a:xfrm>
        </p:spPr>
        <p:txBody>
          <a:bodyPr lIns="0" tIns="0" rIns="0" bIns="0"/>
          <a:lstStyle/>
          <a:p>
            <a:r>
              <a:rPr lang="en-US" altLang="zh-CN" dirty="0"/>
              <a:t>Graduation Thesis Defense PPT Template</a:t>
            </a:r>
          </a:p>
        </p:txBody>
      </p:sp>
    </p:spTree>
    <p:extLst>
      <p:ext uri="{BB962C8B-B14F-4D97-AF65-F5344CB8AC3E}">
        <p14:creationId xmlns:p14="http://schemas.microsoft.com/office/powerpoint/2010/main" val="1537580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研究背景</a:t>
            </a:r>
          </a:p>
        </p:txBody>
      </p:sp>
      <p:sp>
        <p:nvSpPr>
          <p:cNvPr id="27" name="任意多边形: 形状 26" hidden="1">
            <a:extLst>
              <a:ext uri="{FF2B5EF4-FFF2-40B4-BE49-F238E27FC236}">
                <a16:creationId xmlns:a16="http://schemas.microsoft.com/office/drawing/2014/main" id="{7116BCCB-38ED-4E13-A8B3-0009975B7075}"/>
              </a:ext>
            </a:extLst>
          </p:cNvPr>
          <p:cNvSpPr/>
          <p:nvPr/>
        </p:nvSpPr>
        <p:spPr>
          <a:xfrm>
            <a:off x="1362711" y="1201729"/>
            <a:ext cx="1056345" cy="902047"/>
          </a:xfrm>
          <a:custGeom>
            <a:avLst/>
            <a:gdLst/>
            <a:ahLst/>
            <a:cxnLst/>
            <a:rect l="l" t="t" r="r" b="b"/>
            <a:pathLst>
              <a:path w="1056345" h="902047">
                <a:moveTo>
                  <a:pt x="1008869" y="0"/>
                </a:moveTo>
                <a:lnTo>
                  <a:pt x="1008869" y="166166"/>
                </a:lnTo>
                <a:cubicBezTo>
                  <a:pt x="890179" y="205730"/>
                  <a:pt x="838746" y="320464"/>
                  <a:pt x="854572" y="510369"/>
                </a:cubicBezTo>
                <a:lnTo>
                  <a:pt x="1056345" y="510369"/>
                </a:lnTo>
                <a:lnTo>
                  <a:pt x="1056345" y="902047"/>
                </a:lnTo>
                <a:lnTo>
                  <a:pt x="664667" y="902047"/>
                </a:lnTo>
                <a:lnTo>
                  <a:pt x="664667" y="403547"/>
                </a:lnTo>
                <a:cubicBezTo>
                  <a:pt x="712143" y="174079"/>
                  <a:pt x="822920" y="43520"/>
                  <a:pt x="997000" y="11869"/>
                </a:cubicBezTo>
                <a:close/>
                <a:moveTo>
                  <a:pt x="344203" y="0"/>
                </a:moveTo>
                <a:lnTo>
                  <a:pt x="344203" y="166166"/>
                </a:lnTo>
                <a:cubicBezTo>
                  <a:pt x="225512" y="205730"/>
                  <a:pt x="174080" y="320464"/>
                  <a:pt x="189905" y="510369"/>
                </a:cubicBezTo>
                <a:lnTo>
                  <a:pt x="379810" y="510369"/>
                </a:lnTo>
                <a:lnTo>
                  <a:pt x="379810" y="902047"/>
                </a:lnTo>
                <a:lnTo>
                  <a:pt x="0" y="902047"/>
                </a:lnTo>
                <a:lnTo>
                  <a:pt x="0" y="403547"/>
                </a:lnTo>
                <a:cubicBezTo>
                  <a:pt x="39564" y="174079"/>
                  <a:pt x="150342" y="43520"/>
                  <a:pt x="332334" y="11869"/>
                </a:cubicBezTo>
                <a:close/>
              </a:path>
            </a:pathLst>
          </a:custGeom>
          <a:solidFill>
            <a:schemeClr val="tx1">
              <a:alpha val="1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20000"/>
              </a:lnSpc>
            </a:pPr>
            <a:endParaRPr lang="zh-CN" altLang="en-US" sz="23900" dirty="0">
              <a:solidFill>
                <a:schemeClr val="tx1">
                  <a:alpha val="17000"/>
                </a:schemeClr>
              </a:solidFill>
              <a:latin typeface="黑体" panose="02010609060101010101" pitchFamily="49" charset="-122"/>
              <a:ea typeface="黑体" panose="02010609060101010101" pitchFamily="49" charset="-122"/>
            </a:endParaRPr>
          </a:p>
        </p:txBody>
      </p:sp>
      <p:sp>
        <p:nvSpPr>
          <p:cNvPr id="31" name="矩形 30">
            <a:extLst>
              <a:ext uri="{FF2B5EF4-FFF2-40B4-BE49-F238E27FC236}">
                <a16:creationId xmlns:a16="http://schemas.microsoft.com/office/drawing/2014/main" id="{BECB7C81-4E15-4371-9967-9EF277130898}"/>
              </a:ext>
            </a:extLst>
          </p:cNvPr>
          <p:cNvSpPr/>
          <p:nvPr/>
        </p:nvSpPr>
        <p:spPr>
          <a:xfrm>
            <a:off x="5139387" y="1313409"/>
            <a:ext cx="1913226"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b="1" dirty="0">
                <a:solidFill>
                  <a:schemeClr val="tx1"/>
                </a:solidFill>
                <a:latin typeface="+mj-ea"/>
                <a:ea typeface="+mj-ea"/>
              </a:rPr>
              <a:t>请输入标题</a:t>
            </a:r>
          </a:p>
        </p:txBody>
      </p:sp>
      <p:sp>
        <p:nvSpPr>
          <p:cNvPr id="32" name="矩形 31">
            <a:extLst>
              <a:ext uri="{FF2B5EF4-FFF2-40B4-BE49-F238E27FC236}">
                <a16:creationId xmlns:a16="http://schemas.microsoft.com/office/drawing/2014/main" id="{9C504D60-2692-4389-B1B7-EF351C5ECBBE}"/>
              </a:ext>
            </a:extLst>
          </p:cNvPr>
          <p:cNvSpPr/>
          <p:nvPr/>
        </p:nvSpPr>
        <p:spPr>
          <a:xfrm>
            <a:off x="1932942" y="2627241"/>
            <a:ext cx="8326116" cy="25560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000" dirty="0">
                <a:solidFill>
                  <a:schemeClr val="tx1"/>
                </a:solidFill>
                <a:latin typeface="+mn-ea"/>
              </a:rPr>
              <a:t>标题数字等都可以通过点击和重新输入进行更改 顶部“开始”面板中可以对字体、字号、颜色、行距等进行修改  标题数字等都可以通过点击和重新输入进行更改 顶部“开始”面板中可以对字体、字号、颜色、行距等进行修改</a:t>
            </a:r>
            <a:endParaRPr lang="en-US" altLang="zh-CN" sz="2000" dirty="0">
              <a:solidFill>
                <a:schemeClr val="tx1"/>
              </a:solidFill>
              <a:latin typeface="+mn-ea"/>
            </a:endParaRPr>
          </a:p>
          <a:p>
            <a:pPr>
              <a:lnSpc>
                <a:spcPct val="120000"/>
              </a:lnSpc>
            </a:pPr>
            <a:endParaRPr lang="en-US" altLang="zh-CN" sz="2000" dirty="0">
              <a:solidFill>
                <a:schemeClr val="tx1"/>
              </a:solidFill>
              <a:latin typeface="+mn-ea"/>
            </a:endParaRPr>
          </a:p>
          <a:p>
            <a:pPr>
              <a:lnSpc>
                <a:spcPct val="120000"/>
              </a:lnSpc>
            </a:pPr>
            <a:r>
              <a:rPr lang="zh-CN" altLang="en-US" sz="2000" dirty="0">
                <a:solidFill>
                  <a:schemeClr val="tx1"/>
                </a:solidFill>
                <a:latin typeface="+mn-ea"/>
              </a:rPr>
              <a:t>标题数字等都可以通过点击和重新输入进行更改 顶部“开始”面板中可以对字体、字号、颜色、行距等进行修改  标题数字等都可以通过点击和重新输入进行更改 顶部“开始”面板中可以对字体、字号、颜色、行距等进行修改</a:t>
            </a:r>
          </a:p>
        </p:txBody>
      </p:sp>
      <p:cxnSp>
        <p:nvCxnSpPr>
          <p:cNvPr id="21" name="直接连接符 20">
            <a:extLst>
              <a:ext uri="{FF2B5EF4-FFF2-40B4-BE49-F238E27FC236}">
                <a16:creationId xmlns:a16="http://schemas.microsoft.com/office/drawing/2014/main" id="{4DD41DB3-4898-4E40-9775-7E4A502C0075}"/>
              </a:ext>
            </a:extLst>
          </p:cNvPr>
          <p:cNvCxnSpPr>
            <a:cxnSpLocks/>
          </p:cNvCxnSpPr>
          <p:nvPr/>
        </p:nvCxnSpPr>
        <p:spPr>
          <a:xfrm>
            <a:off x="5878827" y="2206961"/>
            <a:ext cx="434347"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42113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B9528C7-5CDF-4F85-8875-7856AD89E48F}"/>
              </a:ext>
            </a:extLst>
          </p:cNvPr>
          <p:cNvSpPr>
            <a:spLocks noGrp="1"/>
          </p:cNvSpPr>
          <p:nvPr>
            <p:ph type="body" sz="quarter" idx="10"/>
          </p:nvPr>
        </p:nvSpPr>
        <p:spPr/>
        <p:txBody>
          <a:bodyPr/>
          <a:lstStyle/>
          <a:p>
            <a:r>
              <a:rPr lang="zh-CN" altLang="en-US" dirty="0"/>
              <a:t>研究背景</a:t>
            </a:r>
          </a:p>
        </p:txBody>
      </p:sp>
      <p:sp>
        <p:nvSpPr>
          <p:cNvPr id="6" name="矩形: 圆角 5">
            <a:extLst>
              <a:ext uri="{FF2B5EF4-FFF2-40B4-BE49-F238E27FC236}">
                <a16:creationId xmlns:a16="http://schemas.microsoft.com/office/drawing/2014/main" id="{31D92514-B057-4970-8540-78BB8F19DB3E}"/>
              </a:ext>
            </a:extLst>
          </p:cNvPr>
          <p:cNvSpPr/>
          <p:nvPr/>
        </p:nvSpPr>
        <p:spPr>
          <a:xfrm>
            <a:off x="1095078" y="2101171"/>
            <a:ext cx="4559555" cy="3446189"/>
          </a:xfrm>
          <a:prstGeom prst="roundRect">
            <a:avLst>
              <a:gd name="adj" fmla="val 3226"/>
            </a:avLst>
          </a:prstGeom>
          <a:no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7675F846-345B-43C9-B1D9-2F70B47B02E2}"/>
              </a:ext>
            </a:extLst>
          </p:cNvPr>
          <p:cNvSpPr/>
          <p:nvPr/>
        </p:nvSpPr>
        <p:spPr>
          <a:xfrm>
            <a:off x="1274467" y="1835464"/>
            <a:ext cx="785416" cy="7854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8595A76-A9B6-469E-97B6-926FC0EF283D}"/>
              </a:ext>
            </a:extLst>
          </p:cNvPr>
          <p:cNvSpPr/>
          <p:nvPr/>
        </p:nvSpPr>
        <p:spPr>
          <a:xfrm>
            <a:off x="2269660" y="2176927"/>
            <a:ext cx="1143380"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b="1" dirty="0">
                <a:solidFill>
                  <a:schemeClr val="tx1">
                    <a:lumMod val="85000"/>
                    <a:lumOff val="15000"/>
                  </a:schemeClr>
                </a:solidFill>
                <a:latin typeface="+mj-ea"/>
                <a:ea typeface="+mj-ea"/>
              </a:rPr>
              <a:t>关键词</a:t>
            </a:r>
          </a:p>
        </p:txBody>
      </p:sp>
      <p:sp>
        <p:nvSpPr>
          <p:cNvPr id="9" name="矩形 8">
            <a:extLst>
              <a:ext uri="{FF2B5EF4-FFF2-40B4-BE49-F238E27FC236}">
                <a16:creationId xmlns:a16="http://schemas.microsoft.com/office/drawing/2014/main" id="{7C5B79D8-B575-4ACC-9EF9-449B9F82AB7F}"/>
              </a:ext>
            </a:extLst>
          </p:cNvPr>
          <p:cNvSpPr/>
          <p:nvPr/>
        </p:nvSpPr>
        <p:spPr>
          <a:xfrm>
            <a:off x="1343025" y="2913773"/>
            <a:ext cx="4292748" cy="21866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000" dirty="0">
                <a:solidFill>
                  <a:schemeClr val="tx1"/>
                </a:solidFill>
                <a:latin typeface="+mn-ea"/>
              </a:rPr>
              <a:t>标题数字等都可以通过点击和重新输入进行更改 顶部“开始”面板中可以对字体、字号、颜色、行距等进行修改  标题数字等都可以通过点击和重新输入进行更改 顶部“开始”面板中可以对字体、字号、颜色、行距等进行修改</a:t>
            </a:r>
            <a:endParaRPr lang="en-US" altLang="zh-CN" sz="2000" dirty="0">
              <a:solidFill>
                <a:schemeClr val="tx1"/>
              </a:solidFill>
              <a:latin typeface="+mn-ea"/>
            </a:endParaRPr>
          </a:p>
        </p:txBody>
      </p:sp>
      <p:sp>
        <p:nvSpPr>
          <p:cNvPr id="16" name="矩形: 圆角 15">
            <a:extLst>
              <a:ext uri="{FF2B5EF4-FFF2-40B4-BE49-F238E27FC236}">
                <a16:creationId xmlns:a16="http://schemas.microsoft.com/office/drawing/2014/main" id="{001310A2-0BAE-44AF-BFD9-ADF7C9EC9631}"/>
              </a:ext>
            </a:extLst>
          </p:cNvPr>
          <p:cNvSpPr/>
          <p:nvPr/>
        </p:nvSpPr>
        <p:spPr>
          <a:xfrm>
            <a:off x="6537369" y="2101171"/>
            <a:ext cx="4559556" cy="3446189"/>
          </a:xfrm>
          <a:prstGeom prst="roundRect">
            <a:avLst>
              <a:gd name="adj" fmla="val 3226"/>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B45F3AC1-B752-4D03-A81B-F7251E7D45D0}"/>
              </a:ext>
            </a:extLst>
          </p:cNvPr>
          <p:cNvSpPr/>
          <p:nvPr/>
        </p:nvSpPr>
        <p:spPr>
          <a:xfrm>
            <a:off x="6716757" y="1835464"/>
            <a:ext cx="785416" cy="7854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53767A5D-6A6D-48C7-97D3-9FF0314E9F4A}"/>
              </a:ext>
            </a:extLst>
          </p:cNvPr>
          <p:cNvSpPr/>
          <p:nvPr/>
        </p:nvSpPr>
        <p:spPr>
          <a:xfrm>
            <a:off x="7711950" y="2176927"/>
            <a:ext cx="1143380"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b="1" dirty="0">
                <a:solidFill>
                  <a:schemeClr val="tx1">
                    <a:lumMod val="85000"/>
                    <a:lumOff val="15000"/>
                  </a:schemeClr>
                </a:solidFill>
                <a:latin typeface="+mj-ea"/>
                <a:ea typeface="+mj-ea"/>
              </a:rPr>
              <a:t>关键词</a:t>
            </a:r>
          </a:p>
        </p:txBody>
      </p:sp>
      <p:sp>
        <p:nvSpPr>
          <p:cNvPr id="21" name="矩形 20">
            <a:extLst>
              <a:ext uri="{FF2B5EF4-FFF2-40B4-BE49-F238E27FC236}">
                <a16:creationId xmlns:a16="http://schemas.microsoft.com/office/drawing/2014/main" id="{B3A9333F-3433-4255-ABA4-79AFBA9D660A}"/>
              </a:ext>
            </a:extLst>
          </p:cNvPr>
          <p:cNvSpPr/>
          <p:nvPr/>
        </p:nvSpPr>
        <p:spPr>
          <a:xfrm>
            <a:off x="6804174" y="2913773"/>
            <a:ext cx="4292748" cy="21866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000" dirty="0">
                <a:solidFill>
                  <a:schemeClr val="tx1"/>
                </a:solidFill>
                <a:latin typeface="+mn-ea"/>
              </a:rPr>
              <a:t>标题数字等都可以通过点击和重新输入进行更改 顶部“开始”面板中可以对字体、字号、颜色、行距等进行修改  标题数字等都可以通过点击和重新输入进行更改 顶部“开始”面板中可以对字体、字号、颜色、行距等进行修改</a:t>
            </a:r>
            <a:endParaRPr lang="en-US" altLang="zh-CN" sz="2000" dirty="0">
              <a:solidFill>
                <a:schemeClr val="tx1"/>
              </a:solidFill>
              <a:latin typeface="+mn-ea"/>
            </a:endParaRPr>
          </a:p>
        </p:txBody>
      </p:sp>
      <p:pic>
        <p:nvPicPr>
          <p:cNvPr id="23" name="图形 22">
            <a:extLst>
              <a:ext uri="{FF2B5EF4-FFF2-40B4-BE49-F238E27FC236}">
                <a16:creationId xmlns:a16="http://schemas.microsoft.com/office/drawing/2014/main" id="{65798FC1-BF91-4C10-9ACA-848C7AAA91D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14373" y="1975370"/>
            <a:ext cx="505604" cy="505604"/>
          </a:xfrm>
          <a:prstGeom prst="rect">
            <a:avLst/>
          </a:prstGeom>
        </p:spPr>
      </p:pic>
      <p:pic>
        <p:nvPicPr>
          <p:cNvPr id="24" name="图形 23">
            <a:extLst>
              <a:ext uri="{FF2B5EF4-FFF2-40B4-BE49-F238E27FC236}">
                <a16:creationId xmlns:a16="http://schemas.microsoft.com/office/drawing/2014/main" id="{8F275C3B-3BDF-47F1-A261-E40FD3C503F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45784" y="1964491"/>
            <a:ext cx="527363" cy="527363"/>
          </a:xfrm>
          <a:prstGeom prst="rect">
            <a:avLst/>
          </a:prstGeom>
        </p:spPr>
      </p:pic>
    </p:spTree>
    <p:extLst>
      <p:ext uri="{BB962C8B-B14F-4D97-AF65-F5344CB8AC3E}">
        <p14:creationId xmlns:p14="http://schemas.microsoft.com/office/powerpoint/2010/main" val="25786209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49275A0E-E53D-423F-99BE-C8604CA96E03}"/>
              </a:ext>
            </a:extLst>
          </p:cNvPr>
          <p:cNvSpPr/>
          <p:nvPr/>
        </p:nvSpPr>
        <p:spPr>
          <a:xfrm>
            <a:off x="882670" y="4131445"/>
            <a:ext cx="1830729"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31" name="矩形 30">
            <a:extLst>
              <a:ext uri="{FF2B5EF4-FFF2-40B4-BE49-F238E27FC236}">
                <a16:creationId xmlns:a16="http://schemas.microsoft.com/office/drawing/2014/main" id="{BECB7C81-4E15-4371-9967-9EF277130898}"/>
              </a:ext>
            </a:extLst>
          </p:cNvPr>
          <p:cNvSpPr/>
          <p:nvPr/>
        </p:nvSpPr>
        <p:spPr>
          <a:xfrm>
            <a:off x="1136225" y="3108156"/>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dirty="0">
                <a:solidFill>
                  <a:schemeClr val="tx1">
                    <a:lumMod val="85000"/>
                    <a:lumOff val="15000"/>
                  </a:schemeClr>
                </a:solidFill>
                <a:latin typeface="+mj-ea"/>
                <a:ea typeface="+mj-ea"/>
              </a:rPr>
              <a:t>小标题</a:t>
            </a:r>
          </a:p>
        </p:txBody>
      </p:sp>
      <p:cxnSp>
        <p:nvCxnSpPr>
          <p:cNvPr id="9" name="直接连接符 8">
            <a:extLst>
              <a:ext uri="{FF2B5EF4-FFF2-40B4-BE49-F238E27FC236}">
                <a16:creationId xmlns:a16="http://schemas.microsoft.com/office/drawing/2014/main" id="{FFD9800A-942A-4C1B-993F-7BCBD0BF0432}"/>
              </a:ext>
            </a:extLst>
          </p:cNvPr>
          <p:cNvCxnSpPr>
            <a:cxnSpLocks/>
          </p:cNvCxnSpPr>
          <p:nvPr/>
        </p:nvCxnSpPr>
        <p:spPr>
          <a:xfrm>
            <a:off x="3230690" y="1808163"/>
            <a:ext cx="0" cy="3565525"/>
          </a:xfrm>
          <a:prstGeom prst="line">
            <a:avLst/>
          </a:prstGeom>
          <a:ln w="63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id="{F64197FE-7E8B-48FE-8B0E-DF7EF65389BF}"/>
              </a:ext>
            </a:extLst>
          </p:cNvPr>
          <p:cNvSpPr/>
          <p:nvPr/>
        </p:nvSpPr>
        <p:spPr>
          <a:xfrm>
            <a:off x="3747981" y="4131445"/>
            <a:ext cx="1830729"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40" name="矩形 39">
            <a:extLst>
              <a:ext uri="{FF2B5EF4-FFF2-40B4-BE49-F238E27FC236}">
                <a16:creationId xmlns:a16="http://schemas.microsoft.com/office/drawing/2014/main" id="{CF95DEDE-2B4C-4401-8FFF-BA6B33766A21}"/>
              </a:ext>
            </a:extLst>
          </p:cNvPr>
          <p:cNvSpPr/>
          <p:nvPr/>
        </p:nvSpPr>
        <p:spPr>
          <a:xfrm>
            <a:off x="4001536" y="3108156"/>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dirty="0">
                <a:solidFill>
                  <a:schemeClr val="tx1">
                    <a:lumMod val="85000"/>
                    <a:lumOff val="15000"/>
                  </a:schemeClr>
                </a:solidFill>
                <a:latin typeface="+mj-ea"/>
                <a:ea typeface="+mj-ea"/>
              </a:rPr>
              <a:t>小标题</a:t>
            </a:r>
          </a:p>
        </p:txBody>
      </p:sp>
      <p:sp>
        <p:nvSpPr>
          <p:cNvPr id="42" name="矩形 41">
            <a:extLst>
              <a:ext uri="{FF2B5EF4-FFF2-40B4-BE49-F238E27FC236}">
                <a16:creationId xmlns:a16="http://schemas.microsoft.com/office/drawing/2014/main" id="{D0CB1674-DBDA-4235-8AFB-455813AB5659}"/>
              </a:ext>
            </a:extLst>
          </p:cNvPr>
          <p:cNvSpPr/>
          <p:nvPr/>
        </p:nvSpPr>
        <p:spPr>
          <a:xfrm>
            <a:off x="6613292" y="4131445"/>
            <a:ext cx="1830729"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 </a:t>
            </a:r>
            <a:endParaRPr lang="zh-CN" altLang="en-US" dirty="0">
              <a:solidFill>
                <a:schemeClr val="tx1"/>
              </a:solidFill>
              <a:latin typeface="+mj-ea"/>
            </a:endParaRPr>
          </a:p>
        </p:txBody>
      </p:sp>
      <p:sp>
        <p:nvSpPr>
          <p:cNvPr id="43" name="矩形 42">
            <a:extLst>
              <a:ext uri="{FF2B5EF4-FFF2-40B4-BE49-F238E27FC236}">
                <a16:creationId xmlns:a16="http://schemas.microsoft.com/office/drawing/2014/main" id="{0FB6C78A-0A27-49C4-BD96-B649BC1C6512}"/>
              </a:ext>
            </a:extLst>
          </p:cNvPr>
          <p:cNvSpPr/>
          <p:nvPr/>
        </p:nvSpPr>
        <p:spPr>
          <a:xfrm>
            <a:off x="6866847" y="3108156"/>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dirty="0">
                <a:solidFill>
                  <a:schemeClr val="tx1">
                    <a:lumMod val="85000"/>
                    <a:lumOff val="15000"/>
                  </a:schemeClr>
                </a:solidFill>
                <a:latin typeface="+mj-ea"/>
                <a:ea typeface="+mj-ea"/>
              </a:rPr>
              <a:t>小标题</a:t>
            </a:r>
          </a:p>
        </p:txBody>
      </p:sp>
      <p:sp>
        <p:nvSpPr>
          <p:cNvPr id="45" name="矩形 44">
            <a:extLst>
              <a:ext uri="{FF2B5EF4-FFF2-40B4-BE49-F238E27FC236}">
                <a16:creationId xmlns:a16="http://schemas.microsoft.com/office/drawing/2014/main" id="{FB26AA02-5385-44AE-BCA2-04C921757861}"/>
              </a:ext>
            </a:extLst>
          </p:cNvPr>
          <p:cNvSpPr/>
          <p:nvPr/>
        </p:nvSpPr>
        <p:spPr>
          <a:xfrm>
            <a:off x="9478602" y="4131445"/>
            <a:ext cx="1830729"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46" name="矩形 45">
            <a:extLst>
              <a:ext uri="{FF2B5EF4-FFF2-40B4-BE49-F238E27FC236}">
                <a16:creationId xmlns:a16="http://schemas.microsoft.com/office/drawing/2014/main" id="{18DF7008-AE2F-4D09-BBD7-D7526A009AAF}"/>
              </a:ext>
            </a:extLst>
          </p:cNvPr>
          <p:cNvSpPr/>
          <p:nvPr/>
        </p:nvSpPr>
        <p:spPr>
          <a:xfrm>
            <a:off x="9732157" y="3108156"/>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dirty="0">
                <a:solidFill>
                  <a:schemeClr val="tx1">
                    <a:lumMod val="85000"/>
                    <a:lumOff val="15000"/>
                  </a:schemeClr>
                </a:solidFill>
                <a:latin typeface="+mj-ea"/>
                <a:ea typeface="+mj-ea"/>
              </a:rPr>
              <a:t>小标题</a:t>
            </a:r>
          </a:p>
        </p:txBody>
      </p:sp>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研究意义</a:t>
            </a:r>
          </a:p>
        </p:txBody>
      </p:sp>
      <p:cxnSp>
        <p:nvCxnSpPr>
          <p:cNvPr id="33" name="直接连接符 32">
            <a:extLst>
              <a:ext uri="{FF2B5EF4-FFF2-40B4-BE49-F238E27FC236}">
                <a16:creationId xmlns:a16="http://schemas.microsoft.com/office/drawing/2014/main" id="{E250609D-14A1-4E5E-851E-46726D1D0EC6}"/>
              </a:ext>
            </a:extLst>
          </p:cNvPr>
          <p:cNvCxnSpPr>
            <a:cxnSpLocks/>
          </p:cNvCxnSpPr>
          <p:nvPr/>
        </p:nvCxnSpPr>
        <p:spPr>
          <a:xfrm>
            <a:off x="6096001" y="1808163"/>
            <a:ext cx="0" cy="3565525"/>
          </a:xfrm>
          <a:prstGeom prst="line">
            <a:avLst/>
          </a:prstGeom>
          <a:ln w="63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DE618711-C6B5-4664-BBC5-493279E899DB}"/>
              </a:ext>
            </a:extLst>
          </p:cNvPr>
          <p:cNvCxnSpPr>
            <a:cxnSpLocks/>
          </p:cNvCxnSpPr>
          <p:nvPr/>
        </p:nvCxnSpPr>
        <p:spPr>
          <a:xfrm>
            <a:off x="8961312" y="1808163"/>
            <a:ext cx="0" cy="3565525"/>
          </a:xfrm>
          <a:prstGeom prst="line">
            <a:avLst/>
          </a:prstGeom>
          <a:ln w="63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20" name="图形 19">
            <a:extLst>
              <a:ext uri="{FF2B5EF4-FFF2-40B4-BE49-F238E27FC236}">
                <a16:creationId xmlns:a16="http://schemas.microsoft.com/office/drawing/2014/main" id="{9701FBBA-7471-42AF-8F5B-8E58396983B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21784" y="1756352"/>
            <a:ext cx="952500" cy="952500"/>
          </a:xfrm>
          <a:prstGeom prst="rect">
            <a:avLst/>
          </a:prstGeom>
        </p:spPr>
      </p:pic>
      <p:pic>
        <p:nvPicPr>
          <p:cNvPr id="32" name="图形 31">
            <a:extLst>
              <a:ext uri="{FF2B5EF4-FFF2-40B4-BE49-F238E27FC236}">
                <a16:creationId xmlns:a16="http://schemas.microsoft.com/office/drawing/2014/main" id="{D777CBF3-C986-4569-8454-72EAE63289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052406" y="1756352"/>
            <a:ext cx="952500" cy="952500"/>
          </a:xfrm>
          <a:prstGeom prst="rect">
            <a:avLst/>
          </a:prstGeom>
        </p:spPr>
      </p:pic>
      <p:pic>
        <p:nvPicPr>
          <p:cNvPr id="38" name="图形 37">
            <a:extLst>
              <a:ext uri="{FF2B5EF4-FFF2-40B4-BE49-F238E27FC236}">
                <a16:creationId xmlns:a16="http://schemas.microsoft.com/office/drawing/2014/main" id="{01EFB60B-17D4-48E8-95E2-4FC3D52498E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87095" y="1756352"/>
            <a:ext cx="952500" cy="952500"/>
          </a:xfrm>
          <a:prstGeom prst="rect">
            <a:avLst/>
          </a:prstGeom>
        </p:spPr>
      </p:pic>
      <p:pic>
        <p:nvPicPr>
          <p:cNvPr id="50" name="图形 49">
            <a:extLst>
              <a:ext uri="{FF2B5EF4-FFF2-40B4-BE49-F238E27FC236}">
                <a16:creationId xmlns:a16="http://schemas.microsoft.com/office/drawing/2014/main" id="{D01843BC-4657-47B6-99F0-C3E648708EB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917716" y="1756352"/>
            <a:ext cx="952500" cy="952500"/>
          </a:xfrm>
          <a:prstGeom prst="rect">
            <a:avLst/>
          </a:prstGeom>
        </p:spPr>
      </p:pic>
    </p:spTree>
    <p:extLst>
      <p:ext uri="{BB962C8B-B14F-4D97-AF65-F5344CB8AC3E}">
        <p14:creationId xmlns:p14="http://schemas.microsoft.com/office/powerpoint/2010/main" val="42556199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论文结构</a:t>
            </a:r>
          </a:p>
        </p:txBody>
      </p:sp>
      <p:sp>
        <p:nvSpPr>
          <p:cNvPr id="54" name="矩形 53">
            <a:extLst>
              <a:ext uri="{FF2B5EF4-FFF2-40B4-BE49-F238E27FC236}">
                <a16:creationId xmlns:a16="http://schemas.microsoft.com/office/drawing/2014/main" id="{84A736FD-F441-4897-8F68-B442AC200622}"/>
              </a:ext>
            </a:extLst>
          </p:cNvPr>
          <p:cNvSpPr/>
          <p:nvPr/>
        </p:nvSpPr>
        <p:spPr>
          <a:xfrm flipH="1">
            <a:off x="2767367" y="1407741"/>
            <a:ext cx="674451" cy="11356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mj-ea"/>
                <a:ea typeface="+mj-ea"/>
              </a:rPr>
              <a:t>论点</a:t>
            </a:r>
          </a:p>
        </p:txBody>
      </p:sp>
      <p:sp>
        <p:nvSpPr>
          <p:cNvPr id="31" name="矩形 30">
            <a:extLst>
              <a:ext uri="{FF2B5EF4-FFF2-40B4-BE49-F238E27FC236}">
                <a16:creationId xmlns:a16="http://schemas.microsoft.com/office/drawing/2014/main" id="{BECB7C81-4E15-4371-9967-9EF277130898}"/>
              </a:ext>
            </a:extLst>
          </p:cNvPr>
          <p:cNvSpPr/>
          <p:nvPr/>
        </p:nvSpPr>
        <p:spPr>
          <a:xfrm>
            <a:off x="979198" y="3343468"/>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800" b="1" dirty="0">
                <a:solidFill>
                  <a:schemeClr val="tx1">
                    <a:lumMod val="85000"/>
                    <a:lumOff val="15000"/>
                  </a:schemeClr>
                </a:solidFill>
                <a:latin typeface="+mj-ea"/>
                <a:ea typeface="+mj-ea"/>
              </a:rPr>
              <a:t>总分总</a:t>
            </a:r>
          </a:p>
        </p:txBody>
      </p:sp>
      <p:cxnSp>
        <p:nvCxnSpPr>
          <p:cNvPr id="12" name="直接连接符 11">
            <a:extLst>
              <a:ext uri="{FF2B5EF4-FFF2-40B4-BE49-F238E27FC236}">
                <a16:creationId xmlns:a16="http://schemas.microsoft.com/office/drawing/2014/main" id="{D59E81BD-8F23-4AB7-94ED-74A09D938B59}"/>
              </a:ext>
            </a:extLst>
          </p:cNvPr>
          <p:cNvCxnSpPr>
            <a:cxnSpLocks/>
          </p:cNvCxnSpPr>
          <p:nvPr/>
        </p:nvCxnSpPr>
        <p:spPr>
          <a:xfrm>
            <a:off x="2176040" y="1978710"/>
            <a:ext cx="0" cy="3290493"/>
          </a:xfrm>
          <a:prstGeom prst="line">
            <a:avLst/>
          </a:prstGeom>
          <a:ln w="12700"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07C0994F-8972-4757-9AB5-C1FE62BB32EB}"/>
              </a:ext>
            </a:extLst>
          </p:cNvPr>
          <p:cNvCxnSpPr>
            <a:cxnSpLocks/>
          </p:cNvCxnSpPr>
          <p:nvPr/>
        </p:nvCxnSpPr>
        <p:spPr>
          <a:xfrm flipH="1">
            <a:off x="2049264" y="3614131"/>
            <a:ext cx="488660" cy="0"/>
          </a:xfrm>
          <a:prstGeom prst="line">
            <a:avLst/>
          </a:prstGeom>
          <a:ln cap="rnd">
            <a:solidFill>
              <a:schemeClr val="bg1">
                <a:lumMod val="50000"/>
              </a:schemeClr>
            </a:solidFill>
            <a:round/>
            <a:headEnd type="ova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08F52652-407D-48D2-8CBA-5DCE0378345E}"/>
              </a:ext>
            </a:extLst>
          </p:cNvPr>
          <p:cNvCxnSpPr>
            <a:cxnSpLocks/>
          </p:cNvCxnSpPr>
          <p:nvPr/>
        </p:nvCxnSpPr>
        <p:spPr>
          <a:xfrm flipH="1">
            <a:off x="2176040" y="1975569"/>
            <a:ext cx="355311" cy="0"/>
          </a:xfrm>
          <a:prstGeom prst="line">
            <a:avLst/>
          </a:prstGeom>
          <a:ln cap="rnd">
            <a:solidFill>
              <a:schemeClr val="bg1">
                <a:lumMod val="50000"/>
              </a:schemeClr>
            </a:solidFill>
            <a:round/>
            <a:headEnd type="ova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684BBA97-0809-4866-973A-2EE34FE19556}"/>
              </a:ext>
            </a:extLst>
          </p:cNvPr>
          <p:cNvCxnSpPr>
            <a:cxnSpLocks/>
          </p:cNvCxnSpPr>
          <p:nvPr/>
        </p:nvCxnSpPr>
        <p:spPr>
          <a:xfrm flipH="1">
            <a:off x="2176040" y="5269203"/>
            <a:ext cx="355311" cy="0"/>
          </a:xfrm>
          <a:prstGeom prst="line">
            <a:avLst/>
          </a:prstGeom>
          <a:ln cap="rnd">
            <a:solidFill>
              <a:schemeClr val="bg1">
                <a:lumMod val="50000"/>
              </a:schemeClr>
            </a:solidFill>
            <a:round/>
            <a:headEnd type="ova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a16="http://schemas.microsoft.com/office/drawing/2014/main" id="{90B31448-6198-4D46-B4C1-32CF078A7393}"/>
              </a:ext>
            </a:extLst>
          </p:cNvPr>
          <p:cNvSpPr/>
          <p:nvPr/>
        </p:nvSpPr>
        <p:spPr>
          <a:xfrm flipH="1">
            <a:off x="3491433" y="1407741"/>
            <a:ext cx="94240" cy="11356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41" name="矩形 40">
            <a:extLst>
              <a:ext uri="{FF2B5EF4-FFF2-40B4-BE49-F238E27FC236}">
                <a16:creationId xmlns:a16="http://schemas.microsoft.com/office/drawing/2014/main" id="{5CE5B0D4-F712-4831-931F-ACCED59BC7E3}"/>
              </a:ext>
            </a:extLst>
          </p:cNvPr>
          <p:cNvSpPr/>
          <p:nvPr/>
        </p:nvSpPr>
        <p:spPr>
          <a:xfrm flipH="1">
            <a:off x="3585673" y="1407741"/>
            <a:ext cx="3717840" cy="1135656"/>
          </a:xfrm>
          <a:prstGeom prst="rect">
            <a:avLst/>
          </a:prstGeom>
          <a:solidFill>
            <a:schemeClr val="accent4">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42" name="矩形 41">
            <a:extLst>
              <a:ext uri="{FF2B5EF4-FFF2-40B4-BE49-F238E27FC236}">
                <a16:creationId xmlns:a16="http://schemas.microsoft.com/office/drawing/2014/main" id="{99E37E7A-8AD6-416A-8A67-3E4B788102F5}"/>
              </a:ext>
            </a:extLst>
          </p:cNvPr>
          <p:cNvSpPr/>
          <p:nvPr/>
        </p:nvSpPr>
        <p:spPr>
          <a:xfrm flipH="1">
            <a:off x="7400723" y="1407741"/>
            <a:ext cx="94240" cy="11356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43" name="矩形 42">
            <a:extLst>
              <a:ext uri="{FF2B5EF4-FFF2-40B4-BE49-F238E27FC236}">
                <a16:creationId xmlns:a16="http://schemas.microsoft.com/office/drawing/2014/main" id="{90E65A93-128B-4F03-A31E-9BBD58BEE449}"/>
              </a:ext>
            </a:extLst>
          </p:cNvPr>
          <p:cNvSpPr/>
          <p:nvPr/>
        </p:nvSpPr>
        <p:spPr>
          <a:xfrm flipH="1">
            <a:off x="7494963" y="1407741"/>
            <a:ext cx="3717840" cy="1135656"/>
          </a:xfrm>
          <a:prstGeom prst="rect">
            <a:avLst/>
          </a:prstGeom>
          <a:solidFill>
            <a:schemeClr val="accent4">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52" name="矩形 51">
            <a:extLst>
              <a:ext uri="{FF2B5EF4-FFF2-40B4-BE49-F238E27FC236}">
                <a16:creationId xmlns:a16="http://schemas.microsoft.com/office/drawing/2014/main" id="{4303D500-EE91-4B98-B27B-5495F6BA7882}"/>
              </a:ext>
            </a:extLst>
          </p:cNvPr>
          <p:cNvSpPr/>
          <p:nvPr/>
        </p:nvSpPr>
        <p:spPr>
          <a:xfrm flipH="1">
            <a:off x="3755125" y="1970673"/>
            <a:ext cx="3144357" cy="4962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1400" dirty="0">
                <a:solidFill>
                  <a:schemeClr val="tx1"/>
                </a:solidFill>
                <a:latin typeface="+mj-ea"/>
              </a:rPr>
              <a:t>输入你的总论点 输入你的总论点</a:t>
            </a:r>
          </a:p>
          <a:p>
            <a:pPr>
              <a:lnSpc>
                <a:spcPct val="120000"/>
              </a:lnSpc>
            </a:pPr>
            <a:r>
              <a:rPr lang="zh-CN" altLang="en-US" sz="1400" dirty="0">
                <a:solidFill>
                  <a:schemeClr val="tx1"/>
                </a:solidFill>
                <a:latin typeface="+mj-ea"/>
              </a:rPr>
              <a:t>输入你的总论点 输入你的总论点</a:t>
            </a:r>
          </a:p>
        </p:txBody>
      </p:sp>
      <p:sp>
        <p:nvSpPr>
          <p:cNvPr id="53" name="矩形 52">
            <a:extLst>
              <a:ext uri="{FF2B5EF4-FFF2-40B4-BE49-F238E27FC236}">
                <a16:creationId xmlns:a16="http://schemas.microsoft.com/office/drawing/2014/main" id="{CA4D5AC7-6E7D-4C3E-ACE6-9D7887D6D5D3}"/>
              </a:ext>
            </a:extLst>
          </p:cNvPr>
          <p:cNvSpPr/>
          <p:nvPr/>
        </p:nvSpPr>
        <p:spPr>
          <a:xfrm flipH="1">
            <a:off x="3755125" y="1484175"/>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800" b="1" dirty="0">
                <a:solidFill>
                  <a:schemeClr val="tx1">
                    <a:lumMod val="85000"/>
                    <a:lumOff val="15000"/>
                  </a:schemeClr>
                </a:solidFill>
                <a:latin typeface="+mj-ea"/>
                <a:ea typeface="+mj-ea"/>
              </a:rPr>
              <a:t>总论点</a:t>
            </a:r>
          </a:p>
        </p:txBody>
      </p:sp>
      <p:sp>
        <p:nvSpPr>
          <p:cNvPr id="45" name="矩形 44">
            <a:extLst>
              <a:ext uri="{FF2B5EF4-FFF2-40B4-BE49-F238E27FC236}">
                <a16:creationId xmlns:a16="http://schemas.microsoft.com/office/drawing/2014/main" id="{3E1FD832-49C6-4DD6-9038-001644894F62}"/>
              </a:ext>
            </a:extLst>
          </p:cNvPr>
          <p:cNvSpPr/>
          <p:nvPr/>
        </p:nvSpPr>
        <p:spPr>
          <a:xfrm flipH="1">
            <a:off x="7599069" y="1970673"/>
            <a:ext cx="3144357" cy="4962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1400" dirty="0">
                <a:solidFill>
                  <a:schemeClr val="tx1"/>
                </a:solidFill>
                <a:latin typeface="+mj-ea"/>
              </a:rPr>
              <a:t>输入你的分论点 输入你的分论点</a:t>
            </a:r>
          </a:p>
          <a:p>
            <a:pPr>
              <a:lnSpc>
                <a:spcPct val="120000"/>
              </a:lnSpc>
            </a:pPr>
            <a:r>
              <a:rPr lang="zh-CN" altLang="en-US" sz="1400" dirty="0">
                <a:solidFill>
                  <a:schemeClr val="tx1"/>
                </a:solidFill>
                <a:latin typeface="+mj-ea"/>
              </a:rPr>
              <a:t>输入你的分论点 输入你的分论点</a:t>
            </a:r>
          </a:p>
        </p:txBody>
      </p:sp>
      <p:sp>
        <p:nvSpPr>
          <p:cNvPr id="46" name="矩形 45">
            <a:extLst>
              <a:ext uri="{FF2B5EF4-FFF2-40B4-BE49-F238E27FC236}">
                <a16:creationId xmlns:a16="http://schemas.microsoft.com/office/drawing/2014/main" id="{883A02D4-3E5F-4220-A9BC-511DBBF20619}"/>
              </a:ext>
            </a:extLst>
          </p:cNvPr>
          <p:cNvSpPr/>
          <p:nvPr/>
        </p:nvSpPr>
        <p:spPr>
          <a:xfrm flipH="1">
            <a:off x="7599069" y="1484175"/>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800" b="1" dirty="0">
                <a:solidFill>
                  <a:schemeClr val="tx1">
                    <a:lumMod val="85000"/>
                    <a:lumOff val="15000"/>
                  </a:schemeClr>
                </a:solidFill>
                <a:latin typeface="+mj-ea"/>
                <a:ea typeface="+mj-ea"/>
              </a:rPr>
              <a:t>分论点</a:t>
            </a:r>
          </a:p>
        </p:txBody>
      </p:sp>
      <p:sp>
        <p:nvSpPr>
          <p:cNvPr id="66" name="矩形 65">
            <a:extLst>
              <a:ext uri="{FF2B5EF4-FFF2-40B4-BE49-F238E27FC236}">
                <a16:creationId xmlns:a16="http://schemas.microsoft.com/office/drawing/2014/main" id="{5D0FEA24-8993-4430-B82A-E50208FAD557}"/>
              </a:ext>
            </a:extLst>
          </p:cNvPr>
          <p:cNvSpPr/>
          <p:nvPr/>
        </p:nvSpPr>
        <p:spPr>
          <a:xfrm flipH="1">
            <a:off x="2767367" y="3031728"/>
            <a:ext cx="674451" cy="1135656"/>
          </a:xfrm>
          <a:prstGeom prst="rect">
            <a:avLst/>
          </a:prstGeom>
          <a:solidFill>
            <a:schemeClr val="accent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mj-ea"/>
                <a:ea typeface="+mj-ea"/>
              </a:rPr>
              <a:t>过程</a:t>
            </a:r>
          </a:p>
        </p:txBody>
      </p:sp>
      <p:sp>
        <p:nvSpPr>
          <p:cNvPr id="67" name="矩形 66">
            <a:extLst>
              <a:ext uri="{FF2B5EF4-FFF2-40B4-BE49-F238E27FC236}">
                <a16:creationId xmlns:a16="http://schemas.microsoft.com/office/drawing/2014/main" id="{8CC4274E-9886-4A3E-8D0B-F30471E44D13}"/>
              </a:ext>
            </a:extLst>
          </p:cNvPr>
          <p:cNvSpPr/>
          <p:nvPr/>
        </p:nvSpPr>
        <p:spPr>
          <a:xfrm flipH="1">
            <a:off x="3491433" y="3031728"/>
            <a:ext cx="94240" cy="1135656"/>
          </a:xfrm>
          <a:prstGeom prst="rect">
            <a:avLst/>
          </a:prstGeom>
          <a:solidFill>
            <a:schemeClr val="accent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68" name="矩形 67">
            <a:extLst>
              <a:ext uri="{FF2B5EF4-FFF2-40B4-BE49-F238E27FC236}">
                <a16:creationId xmlns:a16="http://schemas.microsoft.com/office/drawing/2014/main" id="{09F2D740-25BB-4EED-8949-E0FCF1BB8E06}"/>
              </a:ext>
            </a:extLst>
          </p:cNvPr>
          <p:cNvSpPr/>
          <p:nvPr/>
        </p:nvSpPr>
        <p:spPr>
          <a:xfrm flipH="1">
            <a:off x="3585673" y="3031728"/>
            <a:ext cx="3717840" cy="1135656"/>
          </a:xfrm>
          <a:prstGeom prst="rect">
            <a:avLst/>
          </a:prstGeom>
          <a:solidFill>
            <a:schemeClr val="accent4">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69" name="矩形 68">
            <a:extLst>
              <a:ext uri="{FF2B5EF4-FFF2-40B4-BE49-F238E27FC236}">
                <a16:creationId xmlns:a16="http://schemas.microsoft.com/office/drawing/2014/main" id="{758C1127-3B61-4984-9FF5-B7702A09EA3A}"/>
              </a:ext>
            </a:extLst>
          </p:cNvPr>
          <p:cNvSpPr/>
          <p:nvPr/>
        </p:nvSpPr>
        <p:spPr>
          <a:xfrm flipH="1">
            <a:off x="7400723" y="3031728"/>
            <a:ext cx="94240" cy="1135656"/>
          </a:xfrm>
          <a:prstGeom prst="rect">
            <a:avLst/>
          </a:prstGeom>
          <a:solidFill>
            <a:schemeClr val="accent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70" name="矩形 69">
            <a:extLst>
              <a:ext uri="{FF2B5EF4-FFF2-40B4-BE49-F238E27FC236}">
                <a16:creationId xmlns:a16="http://schemas.microsoft.com/office/drawing/2014/main" id="{601D69BB-15FC-4FFE-9E49-0C3AECE40760}"/>
              </a:ext>
            </a:extLst>
          </p:cNvPr>
          <p:cNvSpPr/>
          <p:nvPr/>
        </p:nvSpPr>
        <p:spPr>
          <a:xfrm flipH="1">
            <a:off x="7494963" y="3031728"/>
            <a:ext cx="3717840" cy="1135656"/>
          </a:xfrm>
          <a:prstGeom prst="rect">
            <a:avLst/>
          </a:prstGeom>
          <a:solidFill>
            <a:schemeClr val="accent4">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71" name="矩形 70">
            <a:extLst>
              <a:ext uri="{FF2B5EF4-FFF2-40B4-BE49-F238E27FC236}">
                <a16:creationId xmlns:a16="http://schemas.microsoft.com/office/drawing/2014/main" id="{E7F6858A-14F3-48D2-B131-51386A63B369}"/>
              </a:ext>
            </a:extLst>
          </p:cNvPr>
          <p:cNvSpPr/>
          <p:nvPr/>
        </p:nvSpPr>
        <p:spPr>
          <a:xfrm flipH="1">
            <a:off x="3755125" y="3594660"/>
            <a:ext cx="3144357" cy="4962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1400" dirty="0">
                <a:solidFill>
                  <a:schemeClr val="tx1"/>
                </a:solidFill>
                <a:latin typeface="+mj-ea"/>
              </a:rPr>
              <a:t>输入你的研究内容 输入你的研究内容</a:t>
            </a:r>
          </a:p>
          <a:p>
            <a:pPr>
              <a:lnSpc>
                <a:spcPct val="120000"/>
              </a:lnSpc>
            </a:pPr>
            <a:r>
              <a:rPr lang="zh-CN" altLang="en-US" sz="1400" dirty="0">
                <a:solidFill>
                  <a:schemeClr val="tx1"/>
                </a:solidFill>
                <a:latin typeface="+mj-ea"/>
              </a:rPr>
              <a:t>输入你的研究内容 输入你的研究内容</a:t>
            </a:r>
          </a:p>
        </p:txBody>
      </p:sp>
      <p:sp>
        <p:nvSpPr>
          <p:cNvPr id="72" name="矩形 71">
            <a:extLst>
              <a:ext uri="{FF2B5EF4-FFF2-40B4-BE49-F238E27FC236}">
                <a16:creationId xmlns:a16="http://schemas.microsoft.com/office/drawing/2014/main" id="{05948585-D617-4D28-99CF-4903FDB42915}"/>
              </a:ext>
            </a:extLst>
          </p:cNvPr>
          <p:cNvSpPr/>
          <p:nvPr/>
        </p:nvSpPr>
        <p:spPr>
          <a:xfrm flipH="1">
            <a:off x="3755124" y="3108162"/>
            <a:ext cx="149306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800" b="1" dirty="0">
                <a:solidFill>
                  <a:schemeClr val="tx1">
                    <a:lumMod val="85000"/>
                    <a:lumOff val="15000"/>
                  </a:schemeClr>
                </a:solidFill>
                <a:latin typeface="+mj-ea"/>
                <a:ea typeface="+mj-ea"/>
              </a:rPr>
              <a:t>研究内容</a:t>
            </a:r>
          </a:p>
        </p:txBody>
      </p:sp>
      <p:sp>
        <p:nvSpPr>
          <p:cNvPr id="75" name="矩形 74">
            <a:extLst>
              <a:ext uri="{FF2B5EF4-FFF2-40B4-BE49-F238E27FC236}">
                <a16:creationId xmlns:a16="http://schemas.microsoft.com/office/drawing/2014/main" id="{FD1788A5-DD6F-4B83-B4D0-6476836E9BE6}"/>
              </a:ext>
            </a:extLst>
          </p:cNvPr>
          <p:cNvSpPr/>
          <p:nvPr/>
        </p:nvSpPr>
        <p:spPr>
          <a:xfrm flipH="1">
            <a:off x="2767367" y="4655715"/>
            <a:ext cx="674451" cy="113565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latin typeface="+mj-ea"/>
                <a:ea typeface="+mj-ea"/>
              </a:rPr>
              <a:t>结论</a:t>
            </a:r>
          </a:p>
        </p:txBody>
      </p:sp>
      <p:sp>
        <p:nvSpPr>
          <p:cNvPr id="76" name="矩形 75">
            <a:extLst>
              <a:ext uri="{FF2B5EF4-FFF2-40B4-BE49-F238E27FC236}">
                <a16:creationId xmlns:a16="http://schemas.microsoft.com/office/drawing/2014/main" id="{C2170594-FB69-4946-AEA7-B2DB690C4569}"/>
              </a:ext>
            </a:extLst>
          </p:cNvPr>
          <p:cNvSpPr/>
          <p:nvPr/>
        </p:nvSpPr>
        <p:spPr>
          <a:xfrm flipH="1">
            <a:off x="3491433" y="4655715"/>
            <a:ext cx="94240" cy="113565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77" name="矩形 76">
            <a:extLst>
              <a:ext uri="{FF2B5EF4-FFF2-40B4-BE49-F238E27FC236}">
                <a16:creationId xmlns:a16="http://schemas.microsoft.com/office/drawing/2014/main" id="{48C88B82-5D9F-4F21-B8D1-D8D8837F064E}"/>
              </a:ext>
            </a:extLst>
          </p:cNvPr>
          <p:cNvSpPr/>
          <p:nvPr/>
        </p:nvSpPr>
        <p:spPr>
          <a:xfrm flipH="1">
            <a:off x="3585673" y="4655715"/>
            <a:ext cx="7627130" cy="1135656"/>
          </a:xfrm>
          <a:prstGeom prst="rect">
            <a:avLst/>
          </a:prstGeom>
          <a:solidFill>
            <a:schemeClr val="accent4">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80" name="矩形 79">
            <a:extLst>
              <a:ext uri="{FF2B5EF4-FFF2-40B4-BE49-F238E27FC236}">
                <a16:creationId xmlns:a16="http://schemas.microsoft.com/office/drawing/2014/main" id="{1CB34E24-41E1-4B3B-BD56-3434018797CE}"/>
              </a:ext>
            </a:extLst>
          </p:cNvPr>
          <p:cNvSpPr/>
          <p:nvPr/>
        </p:nvSpPr>
        <p:spPr>
          <a:xfrm flipH="1">
            <a:off x="3755123" y="5218647"/>
            <a:ext cx="7124515" cy="4962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1400" dirty="0">
                <a:solidFill>
                  <a:schemeClr val="tx1"/>
                </a:solidFill>
                <a:latin typeface="+mj-ea"/>
              </a:rPr>
              <a:t>输入你的最终结论 输入你的最终结论 输入你的最终结论 输入你的最终结论 输入你的最终结论 输入你的最终结论 输入你的最终结论 输入你的最终结论 输入你的最终结论</a:t>
            </a:r>
          </a:p>
        </p:txBody>
      </p:sp>
      <p:sp>
        <p:nvSpPr>
          <p:cNvPr id="81" name="矩形 80">
            <a:extLst>
              <a:ext uri="{FF2B5EF4-FFF2-40B4-BE49-F238E27FC236}">
                <a16:creationId xmlns:a16="http://schemas.microsoft.com/office/drawing/2014/main" id="{685DD6A6-24A0-412E-9ACB-25CC0F95EA84}"/>
              </a:ext>
            </a:extLst>
          </p:cNvPr>
          <p:cNvSpPr/>
          <p:nvPr/>
        </p:nvSpPr>
        <p:spPr>
          <a:xfrm flipH="1">
            <a:off x="3755124" y="4732149"/>
            <a:ext cx="1552701"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800" b="1" dirty="0">
                <a:solidFill>
                  <a:schemeClr val="tx1">
                    <a:lumMod val="85000"/>
                    <a:lumOff val="15000"/>
                  </a:schemeClr>
                </a:solidFill>
                <a:latin typeface="+mj-ea"/>
                <a:ea typeface="+mj-ea"/>
              </a:rPr>
              <a:t>最终结论</a:t>
            </a:r>
          </a:p>
        </p:txBody>
      </p:sp>
      <p:sp>
        <p:nvSpPr>
          <p:cNvPr id="87" name="矩形 86">
            <a:extLst>
              <a:ext uri="{FF2B5EF4-FFF2-40B4-BE49-F238E27FC236}">
                <a16:creationId xmlns:a16="http://schemas.microsoft.com/office/drawing/2014/main" id="{6BD3A025-F04F-4761-AF05-2C80AC48D879}"/>
              </a:ext>
            </a:extLst>
          </p:cNvPr>
          <p:cNvSpPr/>
          <p:nvPr/>
        </p:nvSpPr>
        <p:spPr>
          <a:xfrm flipH="1">
            <a:off x="7599069" y="3594660"/>
            <a:ext cx="3144357" cy="4962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1400" dirty="0">
                <a:solidFill>
                  <a:schemeClr val="tx1"/>
                </a:solidFill>
                <a:latin typeface="+mj-ea"/>
              </a:rPr>
              <a:t>输入你的研究内容 输入你的研究内容</a:t>
            </a:r>
          </a:p>
          <a:p>
            <a:pPr>
              <a:lnSpc>
                <a:spcPct val="120000"/>
              </a:lnSpc>
            </a:pPr>
            <a:r>
              <a:rPr lang="zh-CN" altLang="en-US" sz="1400" dirty="0">
                <a:solidFill>
                  <a:schemeClr val="tx1"/>
                </a:solidFill>
                <a:latin typeface="+mj-ea"/>
              </a:rPr>
              <a:t>输入你的研究内容 输入你的研究内容</a:t>
            </a:r>
          </a:p>
        </p:txBody>
      </p:sp>
      <p:sp>
        <p:nvSpPr>
          <p:cNvPr id="88" name="矩形 87">
            <a:extLst>
              <a:ext uri="{FF2B5EF4-FFF2-40B4-BE49-F238E27FC236}">
                <a16:creationId xmlns:a16="http://schemas.microsoft.com/office/drawing/2014/main" id="{178C8A4B-A022-442E-B1C3-E731D5B22656}"/>
              </a:ext>
            </a:extLst>
          </p:cNvPr>
          <p:cNvSpPr/>
          <p:nvPr/>
        </p:nvSpPr>
        <p:spPr>
          <a:xfrm flipH="1">
            <a:off x="7599068" y="3108162"/>
            <a:ext cx="149306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800" b="1" dirty="0">
                <a:solidFill>
                  <a:schemeClr val="tx1">
                    <a:lumMod val="85000"/>
                    <a:lumOff val="15000"/>
                  </a:schemeClr>
                </a:solidFill>
                <a:latin typeface="+mj-ea"/>
                <a:ea typeface="+mj-ea"/>
              </a:rPr>
              <a:t>研究内容</a:t>
            </a:r>
          </a:p>
        </p:txBody>
      </p:sp>
    </p:spTree>
    <p:extLst>
      <p:ext uri="{BB962C8B-B14F-4D97-AF65-F5344CB8AC3E}">
        <p14:creationId xmlns:p14="http://schemas.microsoft.com/office/powerpoint/2010/main" val="37223121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研究方法</a:t>
            </a:r>
          </a:p>
        </p:txBody>
      </p:sp>
      <p:sp>
        <p:nvSpPr>
          <p:cNvPr id="52" name="矩形 51">
            <a:extLst>
              <a:ext uri="{FF2B5EF4-FFF2-40B4-BE49-F238E27FC236}">
                <a16:creationId xmlns:a16="http://schemas.microsoft.com/office/drawing/2014/main" id="{4303D500-EE91-4B98-B27B-5495F6BA7882}"/>
              </a:ext>
            </a:extLst>
          </p:cNvPr>
          <p:cNvSpPr/>
          <p:nvPr/>
        </p:nvSpPr>
        <p:spPr>
          <a:xfrm flipH="1">
            <a:off x="1101507" y="4023192"/>
            <a:ext cx="1638283"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53" name="矩形 52">
            <a:extLst>
              <a:ext uri="{FF2B5EF4-FFF2-40B4-BE49-F238E27FC236}">
                <a16:creationId xmlns:a16="http://schemas.microsoft.com/office/drawing/2014/main" id="{CA4D5AC7-6E7D-4C3E-ACE6-9D7887D6D5D3}"/>
              </a:ext>
            </a:extLst>
          </p:cNvPr>
          <p:cNvSpPr/>
          <p:nvPr/>
        </p:nvSpPr>
        <p:spPr>
          <a:xfrm flipH="1">
            <a:off x="1258839" y="3357001"/>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dirty="0">
                <a:solidFill>
                  <a:schemeClr val="tx1">
                    <a:lumMod val="85000"/>
                    <a:lumOff val="15000"/>
                  </a:schemeClr>
                </a:solidFill>
                <a:latin typeface="+mj-ea"/>
                <a:ea typeface="+mj-ea"/>
              </a:rPr>
              <a:t>方法</a:t>
            </a:r>
            <a:r>
              <a:rPr lang="en-US" altLang="zh-CN" sz="2800" dirty="0">
                <a:solidFill>
                  <a:schemeClr val="tx1">
                    <a:lumMod val="85000"/>
                    <a:lumOff val="15000"/>
                  </a:schemeClr>
                </a:solidFill>
                <a:latin typeface="+mj-ea"/>
                <a:ea typeface="+mj-ea"/>
              </a:rPr>
              <a:t>1</a:t>
            </a:r>
            <a:endParaRPr lang="zh-CN" altLang="en-US" sz="2800" dirty="0">
              <a:solidFill>
                <a:schemeClr val="tx1">
                  <a:lumMod val="85000"/>
                  <a:lumOff val="15000"/>
                </a:schemeClr>
              </a:solidFill>
              <a:latin typeface="+mj-ea"/>
              <a:ea typeface="+mj-ea"/>
            </a:endParaRPr>
          </a:p>
        </p:txBody>
      </p:sp>
      <p:sp>
        <p:nvSpPr>
          <p:cNvPr id="6" name="椭圆 5">
            <a:extLst>
              <a:ext uri="{FF2B5EF4-FFF2-40B4-BE49-F238E27FC236}">
                <a16:creationId xmlns:a16="http://schemas.microsoft.com/office/drawing/2014/main" id="{B7FAB95A-1A04-416D-8905-F0ED2DF8368E}"/>
              </a:ext>
            </a:extLst>
          </p:cNvPr>
          <p:cNvSpPr/>
          <p:nvPr/>
        </p:nvSpPr>
        <p:spPr>
          <a:xfrm>
            <a:off x="1424975" y="2172734"/>
            <a:ext cx="991346" cy="9913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圆角 46">
            <a:extLst>
              <a:ext uri="{FF2B5EF4-FFF2-40B4-BE49-F238E27FC236}">
                <a16:creationId xmlns:a16="http://schemas.microsoft.com/office/drawing/2014/main" id="{BE24D3D2-899E-4A61-9FB9-DF495873DB77}"/>
              </a:ext>
            </a:extLst>
          </p:cNvPr>
          <p:cNvSpPr/>
          <p:nvPr/>
        </p:nvSpPr>
        <p:spPr>
          <a:xfrm>
            <a:off x="739549" y="1688288"/>
            <a:ext cx="2362199" cy="3822537"/>
          </a:xfrm>
          <a:prstGeom prst="roundRect">
            <a:avLst>
              <a:gd name="adj" fmla="val 3226"/>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12744DC0-31DB-4FA0-99DA-0794333AF28A}"/>
              </a:ext>
            </a:extLst>
          </p:cNvPr>
          <p:cNvSpPr/>
          <p:nvPr/>
        </p:nvSpPr>
        <p:spPr>
          <a:xfrm>
            <a:off x="4231340" y="2172734"/>
            <a:ext cx="991346" cy="9913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圆角 55">
            <a:extLst>
              <a:ext uri="{FF2B5EF4-FFF2-40B4-BE49-F238E27FC236}">
                <a16:creationId xmlns:a16="http://schemas.microsoft.com/office/drawing/2014/main" id="{61E06724-1E3B-4144-9830-D33E7B011AA1}"/>
              </a:ext>
            </a:extLst>
          </p:cNvPr>
          <p:cNvSpPr/>
          <p:nvPr/>
        </p:nvSpPr>
        <p:spPr>
          <a:xfrm>
            <a:off x="3523117" y="1688288"/>
            <a:ext cx="2362199" cy="3822537"/>
          </a:xfrm>
          <a:prstGeom prst="roundRect">
            <a:avLst>
              <a:gd name="adj" fmla="val 3226"/>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EB48783B-1940-4206-972E-0706BBCB41C6}"/>
              </a:ext>
            </a:extLst>
          </p:cNvPr>
          <p:cNvSpPr/>
          <p:nvPr/>
        </p:nvSpPr>
        <p:spPr>
          <a:xfrm>
            <a:off x="6992111" y="2172734"/>
            <a:ext cx="991346" cy="9913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圆角 61">
            <a:extLst>
              <a:ext uri="{FF2B5EF4-FFF2-40B4-BE49-F238E27FC236}">
                <a16:creationId xmlns:a16="http://schemas.microsoft.com/office/drawing/2014/main" id="{F0241DAC-2839-4C38-8863-A543BD23E322}"/>
              </a:ext>
            </a:extLst>
          </p:cNvPr>
          <p:cNvSpPr/>
          <p:nvPr/>
        </p:nvSpPr>
        <p:spPr>
          <a:xfrm>
            <a:off x="6306685" y="1688288"/>
            <a:ext cx="2362199" cy="3822537"/>
          </a:xfrm>
          <a:prstGeom prst="roundRect">
            <a:avLst>
              <a:gd name="adj" fmla="val 3226"/>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C2665537-411B-428C-AF6C-C52D2457F5B2}"/>
              </a:ext>
            </a:extLst>
          </p:cNvPr>
          <p:cNvSpPr/>
          <p:nvPr/>
        </p:nvSpPr>
        <p:spPr>
          <a:xfrm>
            <a:off x="9775679" y="2172734"/>
            <a:ext cx="991346" cy="9913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矩形: 圆角 77">
            <a:extLst>
              <a:ext uri="{FF2B5EF4-FFF2-40B4-BE49-F238E27FC236}">
                <a16:creationId xmlns:a16="http://schemas.microsoft.com/office/drawing/2014/main" id="{550271FF-4A92-4DC4-BDDC-97D874EDA8FF}"/>
              </a:ext>
            </a:extLst>
          </p:cNvPr>
          <p:cNvSpPr/>
          <p:nvPr/>
        </p:nvSpPr>
        <p:spPr>
          <a:xfrm>
            <a:off x="9090253" y="1688288"/>
            <a:ext cx="2362199" cy="3822537"/>
          </a:xfrm>
          <a:prstGeom prst="roundRect">
            <a:avLst>
              <a:gd name="adj" fmla="val 3226"/>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a:extLst>
              <a:ext uri="{FF2B5EF4-FFF2-40B4-BE49-F238E27FC236}">
                <a16:creationId xmlns:a16="http://schemas.microsoft.com/office/drawing/2014/main" id="{95DC91CA-17C7-47B8-919C-CC5B395B7B67}"/>
              </a:ext>
            </a:extLst>
          </p:cNvPr>
          <p:cNvCxnSpPr>
            <a:cxnSpLocks/>
          </p:cNvCxnSpPr>
          <p:nvPr/>
        </p:nvCxnSpPr>
        <p:spPr>
          <a:xfrm>
            <a:off x="1160918" y="5220394"/>
            <a:ext cx="1519461" cy="0"/>
          </a:xfrm>
          <a:prstGeom prst="line">
            <a:avLst/>
          </a:prstGeom>
          <a:ln w="38100" cap="rnd">
            <a:solidFill>
              <a:schemeClr val="accent3">
                <a:lumMod val="40000"/>
                <a:lumOff val="60000"/>
              </a:schemeClr>
            </a:solidFill>
            <a:round/>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A9B49E44-4DF6-4950-A598-7F295D19F3C5}"/>
              </a:ext>
            </a:extLst>
          </p:cNvPr>
          <p:cNvCxnSpPr>
            <a:cxnSpLocks/>
          </p:cNvCxnSpPr>
          <p:nvPr/>
        </p:nvCxnSpPr>
        <p:spPr>
          <a:xfrm>
            <a:off x="3944486" y="5220394"/>
            <a:ext cx="1519461" cy="0"/>
          </a:xfrm>
          <a:prstGeom prst="line">
            <a:avLst/>
          </a:prstGeom>
          <a:ln w="38100" cap="rnd">
            <a:solidFill>
              <a:schemeClr val="accent3">
                <a:lumMod val="40000"/>
                <a:lumOff val="60000"/>
              </a:schemeClr>
            </a:solidFill>
            <a:round/>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249D1898-D0F1-485D-8B4E-1E87F69E4F7A}"/>
              </a:ext>
            </a:extLst>
          </p:cNvPr>
          <p:cNvCxnSpPr>
            <a:cxnSpLocks/>
          </p:cNvCxnSpPr>
          <p:nvPr/>
        </p:nvCxnSpPr>
        <p:spPr>
          <a:xfrm>
            <a:off x="6728054" y="5220394"/>
            <a:ext cx="1519461" cy="0"/>
          </a:xfrm>
          <a:prstGeom prst="line">
            <a:avLst/>
          </a:prstGeom>
          <a:ln w="38100" cap="rnd">
            <a:solidFill>
              <a:schemeClr val="accent3">
                <a:lumMod val="40000"/>
                <a:lumOff val="60000"/>
              </a:schemeClr>
            </a:solidFill>
            <a:round/>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53FC8B22-50EC-435A-BB2F-B365101EAB8B}"/>
              </a:ext>
            </a:extLst>
          </p:cNvPr>
          <p:cNvCxnSpPr>
            <a:cxnSpLocks/>
          </p:cNvCxnSpPr>
          <p:nvPr/>
        </p:nvCxnSpPr>
        <p:spPr>
          <a:xfrm>
            <a:off x="9511622" y="5220394"/>
            <a:ext cx="1519461" cy="0"/>
          </a:xfrm>
          <a:prstGeom prst="line">
            <a:avLst/>
          </a:prstGeom>
          <a:ln w="38100" cap="rnd">
            <a:solidFill>
              <a:schemeClr val="accent3">
                <a:lumMod val="40000"/>
                <a:lumOff val="60000"/>
              </a:schemeClr>
            </a:solidFill>
            <a:round/>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id="{185D188E-5F6D-4870-BD56-3AB60C91ED73}"/>
              </a:ext>
            </a:extLst>
          </p:cNvPr>
          <p:cNvSpPr/>
          <p:nvPr/>
        </p:nvSpPr>
        <p:spPr>
          <a:xfrm flipH="1">
            <a:off x="3885075" y="4023192"/>
            <a:ext cx="1638283"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30" name="矩形 29">
            <a:extLst>
              <a:ext uri="{FF2B5EF4-FFF2-40B4-BE49-F238E27FC236}">
                <a16:creationId xmlns:a16="http://schemas.microsoft.com/office/drawing/2014/main" id="{ED1A5B2F-359A-40B9-9621-BDECFB08FF69}"/>
              </a:ext>
            </a:extLst>
          </p:cNvPr>
          <p:cNvSpPr/>
          <p:nvPr/>
        </p:nvSpPr>
        <p:spPr>
          <a:xfrm flipH="1">
            <a:off x="4042407" y="3357001"/>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dirty="0">
                <a:solidFill>
                  <a:schemeClr val="tx1">
                    <a:lumMod val="85000"/>
                    <a:lumOff val="15000"/>
                  </a:schemeClr>
                </a:solidFill>
                <a:latin typeface="+mj-ea"/>
                <a:ea typeface="+mj-ea"/>
              </a:rPr>
              <a:t>方法</a:t>
            </a:r>
            <a:r>
              <a:rPr lang="en-US" altLang="zh-CN" sz="2800" dirty="0">
                <a:solidFill>
                  <a:schemeClr val="tx1">
                    <a:lumMod val="85000"/>
                    <a:lumOff val="15000"/>
                  </a:schemeClr>
                </a:solidFill>
                <a:latin typeface="+mj-ea"/>
                <a:ea typeface="+mj-ea"/>
              </a:rPr>
              <a:t>2</a:t>
            </a:r>
            <a:endParaRPr lang="zh-CN" altLang="en-US" sz="2800" dirty="0">
              <a:solidFill>
                <a:schemeClr val="tx1">
                  <a:lumMod val="85000"/>
                  <a:lumOff val="15000"/>
                </a:schemeClr>
              </a:solidFill>
              <a:latin typeface="+mj-ea"/>
              <a:ea typeface="+mj-ea"/>
            </a:endParaRPr>
          </a:p>
        </p:txBody>
      </p:sp>
      <p:sp>
        <p:nvSpPr>
          <p:cNvPr id="36" name="矩形 35">
            <a:extLst>
              <a:ext uri="{FF2B5EF4-FFF2-40B4-BE49-F238E27FC236}">
                <a16:creationId xmlns:a16="http://schemas.microsoft.com/office/drawing/2014/main" id="{54F3FFEE-32BA-4F10-8603-E75FBC2788AB}"/>
              </a:ext>
            </a:extLst>
          </p:cNvPr>
          <p:cNvSpPr/>
          <p:nvPr/>
        </p:nvSpPr>
        <p:spPr>
          <a:xfrm flipH="1">
            <a:off x="6668643" y="4023192"/>
            <a:ext cx="1638283"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37" name="矩形 36">
            <a:extLst>
              <a:ext uri="{FF2B5EF4-FFF2-40B4-BE49-F238E27FC236}">
                <a16:creationId xmlns:a16="http://schemas.microsoft.com/office/drawing/2014/main" id="{339A5B88-E490-4CFE-9C63-D764B56CD129}"/>
              </a:ext>
            </a:extLst>
          </p:cNvPr>
          <p:cNvSpPr/>
          <p:nvPr/>
        </p:nvSpPr>
        <p:spPr>
          <a:xfrm flipH="1">
            <a:off x="6825975" y="3357001"/>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dirty="0">
                <a:solidFill>
                  <a:schemeClr val="tx1">
                    <a:lumMod val="85000"/>
                    <a:lumOff val="15000"/>
                  </a:schemeClr>
                </a:solidFill>
                <a:latin typeface="+mj-ea"/>
                <a:ea typeface="+mj-ea"/>
              </a:rPr>
              <a:t>方法</a:t>
            </a:r>
            <a:r>
              <a:rPr lang="en-US" altLang="zh-CN" sz="2800" dirty="0">
                <a:solidFill>
                  <a:schemeClr val="tx1">
                    <a:lumMod val="85000"/>
                    <a:lumOff val="15000"/>
                  </a:schemeClr>
                </a:solidFill>
                <a:latin typeface="+mj-ea"/>
                <a:ea typeface="+mj-ea"/>
              </a:rPr>
              <a:t>3</a:t>
            </a:r>
            <a:endParaRPr lang="zh-CN" altLang="en-US" sz="2800" dirty="0">
              <a:solidFill>
                <a:schemeClr val="tx1">
                  <a:lumMod val="85000"/>
                  <a:lumOff val="15000"/>
                </a:schemeClr>
              </a:solidFill>
              <a:latin typeface="+mj-ea"/>
              <a:ea typeface="+mj-ea"/>
            </a:endParaRPr>
          </a:p>
        </p:txBody>
      </p:sp>
      <p:sp>
        <p:nvSpPr>
          <p:cNvPr id="38" name="矩形 37">
            <a:extLst>
              <a:ext uri="{FF2B5EF4-FFF2-40B4-BE49-F238E27FC236}">
                <a16:creationId xmlns:a16="http://schemas.microsoft.com/office/drawing/2014/main" id="{B7407C27-316D-4667-B8D5-00D1D15A5B15}"/>
              </a:ext>
            </a:extLst>
          </p:cNvPr>
          <p:cNvSpPr/>
          <p:nvPr/>
        </p:nvSpPr>
        <p:spPr>
          <a:xfrm flipH="1">
            <a:off x="9452211" y="4023192"/>
            <a:ext cx="1638283"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39" name="矩形 38">
            <a:extLst>
              <a:ext uri="{FF2B5EF4-FFF2-40B4-BE49-F238E27FC236}">
                <a16:creationId xmlns:a16="http://schemas.microsoft.com/office/drawing/2014/main" id="{EE78CDFC-A819-4CCE-9B0D-072F1C88AD38}"/>
              </a:ext>
            </a:extLst>
          </p:cNvPr>
          <p:cNvSpPr/>
          <p:nvPr/>
        </p:nvSpPr>
        <p:spPr>
          <a:xfrm flipH="1">
            <a:off x="9609543" y="3357001"/>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dirty="0">
                <a:solidFill>
                  <a:schemeClr val="tx1">
                    <a:lumMod val="85000"/>
                    <a:lumOff val="15000"/>
                  </a:schemeClr>
                </a:solidFill>
                <a:latin typeface="+mj-ea"/>
                <a:ea typeface="+mj-ea"/>
              </a:rPr>
              <a:t>方法</a:t>
            </a:r>
            <a:r>
              <a:rPr lang="en-US" altLang="zh-CN" sz="2800" dirty="0">
                <a:solidFill>
                  <a:schemeClr val="tx1">
                    <a:lumMod val="85000"/>
                    <a:lumOff val="15000"/>
                  </a:schemeClr>
                </a:solidFill>
                <a:latin typeface="+mj-ea"/>
                <a:ea typeface="+mj-ea"/>
              </a:rPr>
              <a:t>4</a:t>
            </a:r>
            <a:endParaRPr lang="zh-CN" altLang="en-US" sz="2800" dirty="0">
              <a:solidFill>
                <a:schemeClr val="tx1">
                  <a:lumMod val="85000"/>
                  <a:lumOff val="15000"/>
                </a:schemeClr>
              </a:solidFill>
              <a:latin typeface="+mj-ea"/>
              <a:ea typeface="+mj-ea"/>
            </a:endParaRPr>
          </a:p>
        </p:txBody>
      </p:sp>
      <p:pic>
        <p:nvPicPr>
          <p:cNvPr id="66" name="图形 65">
            <a:extLst>
              <a:ext uri="{FF2B5EF4-FFF2-40B4-BE49-F238E27FC236}">
                <a16:creationId xmlns:a16="http://schemas.microsoft.com/office/drawing/2014/main" id="{37893860-DCC4-47B2-AA25-3B050DB272D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86850" y="2367473"/>
            <a:ext cx="601870" cy="601870"/>
          </a:xfrm>
          <a:prstGeom prst="rect">
            <a:avLst/>
          </a:prstGeom>
        </p:spPr>
      </p:pic>
      <p:pic>
        <p:nvPicPr>
          <p:cNvPr id="73" name="图形 72">
            <a:extLst>
              <a:ext uri="{FF2B5EF4-FFF2-40B4-BE49-F238E27FC236}">
                <a16:creationId xmlns:a16="http://schemas.microsoft.com/office/drawing/2014/main" id="{A9A8C6F0-56A4-4FC6-BDF0-30F349A8DA3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23069" y="2367473"/>
            <a:ext cx="607888" cy="601870"/>
          </a:xfrm>
          <a:prstGeom prst="rect">
            <a:avLst/>
          </a:prstGeom>
        </p:spPr>
      </p:pic>
      <p:pic>
        <p:nvPicPr>
          <p:cNvPr id="80" name="图形 79">
            <a:extLst>
              <a:ext uri="{FF2B5EF4-FFF2-40B4-BE49-F238E27FC236}">
                <a16:creationId xmlns:a16="http://schemas.microsoft.com/office/drawing/2014/main" id="{2F7D308D-DA2E-470E-9E9B-58A74DEC999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970418" y="2367473"/>
            <a:ext cx="601870" cy="601870"/>
          </a:xfrm>
          <a:prstGeom prst="rect">
            <a:avLst/>
          </a:prstGeom>
        </p:spPr>
      </p:pic>
      <p:pic>
        <p:nvPicPr>
          <p:cNvPr id="82" name="图形 81">
            <a:extLst>
              <a:ext uri="{FF2B5EF4-FFF2-40B4-BE49-F238E27FC236}">
                <a16:creationId xmlns:a16="http://schemas.microsoft.com/office/drawing/2014/main" id="{C6560B17-1533-4AD0-9190-42FFE83052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619714" y="2367473"/>
            <a:ext cx="601870" cy="601870"/>
          </a:xfrm>
          <a:prstGeom prst="rect">
            <a:avLst/>
          </a:prstGeom>
        </p:spPr>
      </p:pic>
    </p:spTree>
    <p:extLst>
      <p:ext uri="{BB962C8B-B14F-4D97-AF65-F5344CB8AC3E}">
        <p14:creationId xmlns:p14="http://schemas.microsoft.com/office/powerpoint/2010/main" val="18986736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研究方法</a:t>
            </a:r>
          </a:p>
        </p:txBody>
      </p:sp>
      <p:sp>
        <p:nvSpPr>
          <p:cNvPr id="52" name="矩形 51">
            <a:extLst>
              <a:ext uri="{FF2B5EF4-FFF2-40B4-BE49-F238E27FC236}">
                <a16:creationId xmlns:a16="http://schemas.microsoft.com/office/drawing/2014/main" id="{4303D500-EE91-4B98-B27B-5495F6BA7882}"/>
              </a:ext>
            </a:extLst>
          </p:cNvPr>
          <p:cNvSpPr/>
          <p:nvPr/>
        </p:nvSpPr>
        <p:spPr>
          <a:xfrm flipH="1">
            <a:off x="1536649" y="3309106"/>
            <a:ext cx="1773638"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53" name="矩形 52">
            <a:extLst>
              <a:ext uri="{FF2B5EF4-FFF2-40B4-BE49-F238E27FC236}">
                <a16:creationId xmlns:a16="http://schemas.microsoft.com/office/drawing/2014/main" id="{CA4D5AC7-6E7D-4C3E-ACE6-9D7887D6D5D3}"/>
              </a:ext>
            </a:extLst>
          </p:cNvPr>
          <p:cNvSpPr/>
          <p:nvPr/>
        </p:nvSpPr>
        <p:spPr>
          <a:xfrm flipH="1">
            <a:off x="1761659" y="2690312"/>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dirty="0">
                <a:solidFill>
                  <a:schemeClr val="tx1">
                    <a:lumMod val="85000"/>
                    <a:lumOff val="15000"/>
                  </a:schemeClr>
                </a:solidFill>
                <a:latin typeface="+mj-ea"/>
                <a:ea typeface="+mj-ea"/>
              </a:rPr>
              <a:t>方法</a:t>
            </a:r>
            <a:r>
              <a:rPr lang="en-US" altLang="zh-CN" sz="2800" dirty="0">
                <a:solidFill>
                  <a:schemeClr val="tx1">
                    <a:lumMod val="85000"/>
                    <a:lumOff val="15000"/>
                  </a:schemeClr>
                </a:solidFill>
                <a:latin typeface="+mj-ea"/>
                <a:ea typeface="+mj-ea"/>
              </a:rPr>
              <a:t>1</a:t>
            </a:r>
            <a:endParaRPr lang="zh-CN" altLang="en-US" sz="2800" dirty="0">
              <a:solidFill>
                <a:schemeClr val="tx1">
                  <a:lumMod val="85000"/>
                  <a:lumOff val="15000"/>
                </a:schemeClr>
              </a:solidFill>
              <a:latin typeface="+mj-ea"/>
              <a:ea typeface="+mj-ea"/>
            </a:endParaRPr>
          </a:p>
        </p:txBody>
      </p:sp>
      <p:sp>
        <p:nvSpPr>
          <p:cNvPr id="35" name="任意多边形: 形状 34">
            <a:extLst>
              <a:ext uri="{FF2B5EF4-FFF2-40B4-BE49-F238E27FC236}">
                <a16:creationId xmlns:a16="http://schemas.microsoft.com/office/drawing/2014/main" id="{856231E8-3D3D-4919-B800-A51813987FF6}"/>
              </a:ext>
            </a:extLst>
          </p:cNvPr>
          <p:cNvSpPr/>
          <p:nvPr/>
        </p:nvSpPr>
        <p:spPr>
          <a:xfrm>
            <a:off x="1281754" y="4441956"/>
            <a:ext cx="2283429" cy="1144196"/>
          </a:xfrm>
          <a:custGeom>
            <a:avLst/>
            <a:gdLst>
              <a:gd name="connsiteX0" fmla="*/ 151 w 1379536"/>
              <a:gd name="connsiteY0" fmla="*/ 0 h 691267"/>
              <a:gd name="connsiteX1" fmla="*/ 1379385 w 1379536"/>
              <a:gd name="connsiteY1" fmla="*/ 0 h 691267"/>
              <a:gd name="connsiteX2" fmla="*/ 1379536 w 1379536"/>
              <a:gd name="connsiteY2" fmla="*/ 1499 h 691267"/>
              <a:gd name="connsiteX3" fmla="*/ 689768 w 1379536"/>
              <a:gd name="connsiteY3" fmla="*/ 691267 h 691267"/>
              <a:gd name="connsiteX4" fmla="*/ 0 w 1379536"/>
              <a:gd name="connsiteY4" fmla="*/ 1499 h 691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536" h="691267">
                <a:moveTo>
                  <a:pt x="151" y="0"/>
                </a:moveTo>
                <a:lnTo>
                  <a:pt x="1379385" y="0"/>
                </a:lnTo>
                <a:lnTo>
                  <a:pt x="1379536" y="1499"/>
                </a:lnTo>
                <a:cubicBezTo>
                  <a:pt x="1379536" y="382447"/>
                  <a:pt x="1070716" y="691267"/>
                  <a:pt x="689768" y="691267"/>
                </a:cubicBezTo>
                <a:cubicBezTo>
                  <a:pt x="308820" y="691267"/>
                  <a:pt x="0" y="382447"/>
                  <a:pt x="0" y="14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669A8EEE-24E9-46F1-861B-9C148C69C5EF}"/>
              </a:ext>
            </a:extLst>
          </p:cNvPr>
          <p:cNvSpPr/>
          <p:nvPr/>
        </p:nvSpPr>
        <p:spPr>
          <a:xfrm>
            <a:off x="2001802" y="1612960"/>
            <a:ext cx="843333" cy="9906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en-US" altLang="zh-CN" sz="6000" dirty="0">
                <a:solidFill>
                  <a:schemeClr val="accent1"/>
                </a:solidFill>
                <a:latin typeface="Impact" panose="020B0806030902050204" pitchFamily="34" charset="0"/>
                <a:ea typeface="+mj-ea"/>
              </a:rPr>
              <a:t>01</a:t>
            </a:r>
            <a:endParaRPr lang="zh-CN" altLang="en-US" sz="6000" dirty="0">
              <a:solidFill>
                <a:schemeClr val="accent1"/>
              </a:solidFill>
              <a:latin typeface="Impact" panose="020B0806030902050204" pitchFamily="34" charset="0"/>
              <a:ea typeface="+mj-ea"/>
            </a:endParaRPr>
          </a:p>
        </p:txBody>
      </p:sp>
      <p:cxnSp>
        <p:nvCxnSpPr>
          <p:cNvPr id="8" name="直接连接符 7">
            <a:extLst>
              <a:ext uri="{FF2B5EF4-FFF2-40B4-BE49-F238E27FC236}">
                <a16:creationId xmlns:a16="http://schemas.microsoft.com/office/drawing/2014/main" id="{BBE8CBE5-010C-4491-BCAB-37DB139DF0F0}"/>
              </a:ext>
            </a:extLst>
          </p:cNvPr>
          <p:cNvCxnSpPr/>
          <p:nvPr/>
        </p:nvCxnSpPr>
        <p:spPr>
          <a:xfrm>
            <a:off x="1001984" y="4441956"/>
            <a:ext cx="28429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a16="http://schemas.microsoft.com/office/drawing/2014/main" id="{0B3578E1-54A3-498F-9379-E52E79D360C4}"/>
              </a:ext>
            </a:extLst>
          </p:cNvPr>
          <p:cNvSpPr/>
          <p:nvPr/>
        </p:nvSpPr>
        <p:spPr>
          <a:xfrm flipH="1">
            <a:off x="5434191" y="2690312"/>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dirty="0">
                <a:solidFill>
                  <a:schemeClr val="tx1">
                    <a:lumMod val="85000"/>
                    <a:lumOff val="15000"/>
                  </a:schemeClr>
                </a:solidFill>
                <a:latin typeface="+mj-ea"/>
                <a:ea typeface="+mj-ea"/>
              </a:rPr>
              <a:t>方法</a:t>
            </a:r>
            <a:r>
              <a:rPr lang="en-US" altLang="zh-CN" sz="2800" dirty="0">
                <a:solidFill>
                  <a:schemeClr val="tx1">
                    <a:lumMod val="85000"/>
                    <a:lumOff val="15000"/>
                  </a:schemeClr>
                </a:solidFill>
                <a:latin typeface="+mj-ea"/>
                <a:ea typeface="+mj-ea"/>
              </a:rPr>
              <a:t>2</a:t>
            </a:r>
            <a:endParaRPr lang="zh-CN" altLang="en-US" sz="2800" dirty="0">
              <a:solidFill>
                <a:schemeClr val="tx1">
                  <a:lumMod val="85000"/>
                  <a:lumOff val="15000"/>
                </a:schemeClr>
              </a:solidFill>
              <a:latin typeface="+mj-ea"/>
              <a:ea typeface="+mj-ea"/>
            </a:endParaRPr>
          </a:p>
        </p:txBody>
      </p:sp>
      <p:sp>
        <p:nvSpPr>
          <p:cNvPr id="40" name="任意多边形: 形状 39">
            <a:extLst>
              <a:ext uri="{FF2B5EF4-FFF2-40B4-BE49-F238E27FC236}">
                <a16:creationId xmlns:a16="http://schemas.microsoft.com/office/drawing/2014/main" id="{96FA19DF-0AB5-4126-B0B3-702362155B54}"/>
              </a:ext>
            </a:extLst>
          </p:cNvPr>
          <p:cNvSpPr/>
          <p:nvPr/>
        </p:nvSpPr>
        <p:spPr>
          <a:xfrm>
            <a:off x="4954285" y="4441956"/>
            <a:ext cx="2283429" cy="1144196"/>
          </a:xfrm>
          <a:custGeom>
            <a:avLst/>
            <a:gdLst>
              <a:gd name="connsiteX0" fmla="*/ 151 w 1379536"/>
              <a:gd name="connsiteY0" fmla="*/ 0 h 691267"/>
              <a:gd name="connsiteX1" fmla="*/ 1379385 w 1379536"/>
              <a:gd name="connsiteY1" fmla="*/ 0 h 691267"/>
              <a:gd name="connsiteX2" fmla="*/ 1379536 w 1379536"/>
              <a:gd name="connsiteY2" fmla="*/ 1499 h 691267"/>
              <a:gd name="connsiteX3" fmla="*/ 689768 w 1379536"/>
              <a:gd name="connsiteY3" fmla="*/ 691267 h 691267"/>
              <a:gd name="connsiteX4" fmla="*/ 0 w 1379536"/>
              <a:gd name="connsiteY4" fmla="*/ 1499 h 691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536" h="691267">
                <a:moveTo>
                  <a:pt x="151" y="0"/>
                </a:moveTo>
                <a:lnTo>
                  <a:pt x="1379385" y="0"/>
                </a:lnTo>
                <a:lnTo>
                  <a:pt x="1379536" y="1499"/>
                </a:lnTo>
                <a:cubicBezTo>
                  <a:pt x="1379536" y="382447"/>
                  <a:pt x="1070716" y="691267"/>
                  <a:pt x="689768" y="691267"/>
                </a:cubicBezTo>
                <a:cubicBezTo>
                  <a:pt x="308820" y="691267"/>
                  <a:pt x="0" y="382447"/>
                  <a:pt x="0" y="14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a:extLst>
              <a:ext uri="{FF2B5EF4-FFF2-40B4-BE49-F238E27FC236}">
                <a16:creationId xmlns:a16="http://schemas.microsoft.com/office/drawing/2014/main" id="{1333FAAF-CCFA-4B98-AEB3-9072FB849F13}"/>
              </a:ext>
            </a:extLst>
          </p:cNvPr>
          <p:cNvCxnSpPr/>
          <p:nvPr/>
        </p:nvCxnSpPr>
        <p:spPr>
          <a:xfrm>
            <a:off x="4674515" y="4441956"/>
            <a:ext cx="28429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4" name="矩形 53">
            <a:extLst>
              <a:ext uri="{FF2B5EF4-FFF2-40B4-BE49-F238E27FC236}">
                <a16:creationId xmlns:a16="http://schemas.microsoft.com/office/drawing/2014/main" id="{DD0B3A42-BB64-4662-A5F0-EE3028C0C78A}"/>
              </a:ext>
            </a:extLst>
          </p:cNvPr>
          <p:cNvSpPr/>
          <p:nvPr/>
        </p:nvSpPr>
        <p:spPr>
          <a:xfrm>
            <a:off x="5674334" y="1612960"/>
            <a:ext cx="843333" cy="9906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en-US" altLang="zh-CN" sz="6000" dirty="0">
                <a:solidFill>
                  <a:schemeClr val="accent1"/>
                </a:solidFill>
                <a:latin typeface="Impact" panose="020B0806030902050204" pitchFamily="34" charset="0"/>
                <a:ea typeface="+mj-ea"/>
              </a:rPr>
              <a:t>02</a:t>
            </a:r>
            <a:endParaRPr lang="zh-CN" altLang="en-US" sz="6000" dirty="0">
              <a:solidFill>
                <a:schemeClr val="accent1"/>
              </a:solidFill>
              <a:latin typeface="Impact" panose="020B0806030902050204" pitchFamily="34" charset="0"/>
              <a:ea typeface="+mj-ea"/>
            </a:endParaRPr>
          </a:p>
        </p:txBody>
      </p:sp>
      <p:cxnSp>
        <p:nvCxnSpPr>
          <p:cNvPr id="46" name="直接连接符 45">
            <a:extLst>
              <a:ext uri="{FF2B5EF4-FFF2-40B4-BE49-F238E27FC236}">
                <a16:creationId xmlns:a16="http://schemas.microsoft.com/office/drawing/2014/main" id="{E1755B16-C355-45B2-B349-00DF0AF1D7B3}"/>
              </a:ext>
            </a:extLst>
          </p:cNvPr>
          <p:cNvCxnSpPr/>
          <p:nvPr/>
        </p:nvCxnSpPr>
        <p:spPr>
          <a:xfrm>
            <a:off x="8347047" y="4441956"/>
            <a:ext cx="28429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8" name="矩形 57">
            <a:extLst>
              <a:ext uri="{FF2B5EF4-FFF2-40B4-BE49-F238E27FC236}">
                <a16:creationId xmlns:a16="http://schemas.microsoft.com/office/drawing/2014/main" id="{D10487E4-85A0-4D01-82BC-F2FE261CE04A}"/>
              </a:ext>
            </a:extLst>
          </p:cNvPr>
          <p:cNvSpPr/>
          <p:nvPr/>
        </p:nvSpPr>
        <p:spPr>
          <a:xfrm flipH="1">
            <a:off x="9106723" y="2690312"/>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dirty="0">
                <a:solidFill>
                  <a:schemeClr val="tx1">
                    <a:lumMod val="85000"/>
                    <a:lumOff val="15000"/>
                  </a:schemeClr>
                </a:solidFill>
                <a:latin typeface="+mj-ea"/>
                <a:ea typeface="+mj-ea"/>
              </a:rPr>
              <a:t>方法</a:t>
            </a:r>
            <a:r>
              <a:rPr lang="en-US" altLang="zh-CN" sz="2800" dirty="0">
                <a:solidFill>
                  <a:schemeClr val="tx1">
                    <a:lumMod val="85000"/>
                    <a:lumOff val="15000"/>
                  </a:schemeClr>
                </a:solidFill>
                <a:latin typeface="+mj-ea"/>
                <a:ea typeface="+mj-ea"/>
              </a:rPr>
              <a:t>3</a:t>
            </a:r>
            <a:endParaRPr lang="zh-CN" altLang="en-US" sz="2800" dirty="0">
              <a:solidFill>
                <a:schemeClr val="tx1">
                  <a:lumMod val="85000"/>
                  <a:lumOff val="15000"/>
                </a:schemeClr>
              </a:solidFill>
              <a:latin typeface="+mj-ea"/>
              <a:ea typeface="+mj-ea"/>
            </a:endParaRPr>
          </a:p>
        </p:txBody>
      </p:sp>
      <p:sp>
        <p:nvSpPr>
          <p:cNvPr id="42" name="任意多边形: 形状 41">
            <a:extLst>
              <a:ext uri="{FF2B5EF4-FFF2-40B4-BE49-F238E27FC236}">
                <a16:creationId xmlns:a16="http://schemas.microsoft.com/office/drawing/2014/main" id="{297DEE08-0320-40CC-83DD-9BFF7E0F97F6}"/>
              </a:ext>
            </a:extLst>
          </p:cNvPr>
          <p:cNvSpPr/>
          <p:nvPr/>
        </p:nvSpPr>
        <p:spPr>
          <a:xfrm>
            <a:off x="8626817" y="4441956"/>
            <a:ext cx="2283429" cy="1144196"/>
          </a:xfrm>
          <a:custGeom>
            <a:avLst/>
            <a:gdLst>
              <a:gd name="connsiteX0" fmla="*/ 151 w 1379536"/>
              <a:gd name="connsiteY0" fmla="*/ 0 h 691267"/>
              <a:gd name="connsiteX1" fmla="*/ 1379385 w 1379536"/>
              <a:gd name="connsiteY1" fmla="*/ 0 h 691267"/>
              <a:gd name="connsiteX2" fmla="*/ 1379536 w 1379536"/>
              <a:gd name="connsiteY2" fmla="*/ 1499 h 691267"/>
              <a:gd name="connsiteX3" fmla="*/ 689768 w 1379536"/>
              <a:gd name="connsiteY3" fmla="*/ 691267 h 691267"/>
              <a:gd name="connsiteX4" fmla="*/ 0 w 1379536"/>
              <a:gd name="connsiteY4" fmla="*/ 1499 h 691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536" h="691267">
                <a:moveTo>
                  <a:pt x="151" y="0"/>
                </a:moveTo>
                <a:lnTo>
                  <a:pt x="1379385" y="0"/>
                </a:lnTo>
                <a:lnTo>
                  <a:pt x="1379536" y="1499"/>
                </a:lnTo>
                <a:cubicBezTo>
                  <a:pt x="1379536" y="382447"/>
                  <a:pt x="1070716" y="691267"/>
                  <a:pt x="689768" y="691267"/>
                </a:cubicBezTo>
                <a:cubicBezTo>
                  <a:pt x="308820" y="691267"/>
                  <a:pt x="0" y="382447"/>
                  <a:pt x="0" y="14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B0AFCD84-5C0A-4AA9-81D0-69B650D93854}"/>
              </a:ext>
            </a:extLst>
          </p:cNvPr>
          <p:cNvSpPr/>
          <p:nvPr/>
        </p:nvSpPr>
        <p:spPr>
          <a:xfrm>
            <a:off x="9346866" y="1612960"/>
            <a:ext cx="843333" cy="9906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en-US" altLang="zh-CN" sz="6000" dirty="0">
                <a:solidFill>
                  <a:schemeClr val="accent1"/>
                </a:solidFill>
                <a:latin typeface="Impact" panose="020B0806030902050204" pitchFamily="34" charset="0"/>
                <a:ea typeface="+mj-ea"/>
              </a:rPr>
              <a:t>03</a:t>
            </a:r>
            <a:endParaRPr lang="zh-CN" altLang="en-US" sz="6000" dirty="0">
              <a:solidFill>
                <a:schemeClr val="accent1"/>
              </a:solidFill>
              <a:latin typeface="Impact" panose="020B0806030902050204" pitchFamily="34" charset="0"/>
              <a:ea typeface="+mj-ea"/>
            </a:endParaRPr>
          </a:p>
        </p:txBody>
      </p:sp>
      <p:sp>
        <p:nvSpPr>
          <p:cNvPr id="21" name="矩形 20">
            <a:extLst>
              <a:ext uri="{FF2B5EF4-FFF2-40B4-BE49-F238E27FC236}">
                <a16:creationId xmlns:a16="http://schemas.microsoft.com/office/drawing/2014/main" id="{023321D0-692F-49F4-BFBA-EF565C3A4C70}"/>
              </a:ext>
            </a:extLst>
          </p:cNvPr>
          <p:cNvSpPr/>
          <p:nvPr/>
        </p:nvSpPr>
        <p:spPr>
          <a:xfrm flipH="1">
            <a:off x="5209181" y="3309106"/>
            <a:ext cx="1773638"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26" name="矩形 25">
            <a:extLst>
              <a:ext uri="{FF2B5EF4-FFF2-40B4-BE49-F238E27FC236}">
                <a16:creationId xmlns:a16="http://schemas.microsoft.com/office/drawing/2014/main" id="{CDFCC86A-9846-49FD-892B-CF70AB0B4D59}"/>
              </a:ext>
            </a:extLst>
          </p:cNvPr>
          <p:cNvSpPr/>
          <p:nvPr/>
        </p:nvSpPr>
        <p:spPr>
          <a:xfrm flipH="1">
            <a:off x="8881713" y="3309106"/>
            <a:ext cx="1773638"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pic>
        <p:nvPicPr>
          <p:cNvPr id="33" name="图形 32">
            <a:extLst>
              <a:ext uri="{FF2B5EF4-FFF2-40B4-BE49-F238E27FC236}">
                <a16:creationId xmlns:a16="http://schemas.microsoft.com/office/drawing/2014/main" id="{F621992D-8839-4542-BD81-D37546FFE69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46863" y="4592386"/>
            <a:ext cx="843336" cy="843336"/>
          </a:xfrm>
          <a:prstGeom prst="rect">
            <a:avLst/>
          </a:prstGeom>
        </p:spPr>
      </p:pic>
      <p:pic>
        <p:nvPicPr>
          <p:cNvPr id="36" name="图形 35">
            <a:extLst>
              <a:ext uri="{FF2B5EF4-FFF2-40B4-BE49-F238E27FC236}">
                <a16:creationId xmlns:a16="http://schemas.microsoft.com/office/drawing/2014/main" id="{B13FC818-E7CE-4F92-9F02-81D5237443D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4331" y="4592386"/>
            <a:ext cx="843336" cy="843336"/>
          </a:xfrm>
          <a:prstGeom prst="rect">
            <a:avLst/>
          </a:prstGeom>
        </p:spPr>
      </p:pic>
      <p:pic>
        <p:nvPicPr>
          <p:cNvPr id="50" name="图形 49">
            <a:extLst>
              <a:ext uri="{FF2B5EF4-FFF2-40B4-BE49-F238E27FC236}">
                <a16:creationId xmlns:a16="http://schemas.microsoft.com/office/drawing/2014/main" id="{BA1481CC-D0DC-4938-B3A9-B98E3E07E06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001800" y="4592386"/>
            <a:ext cx="843336" cy="843336"/>
          </a:xfrm>
          <a:prstGeom prst="rect">
            <a:avLst/>
          </a:prstGeom>
        </p:spPr>
      </p:pic>
    </p:spTree>
    <p:extLst>
      <p:ext uri="{BB962C8B-B14F-4D97-AF65-F5344CB8AC3E}">
        <p14:creationId xmlns:p14="http://schemas.microsoft.com/office/powerpoint/2010/main" val="889280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研究目的</a:t>
            </a:r>
          </a:p>
        </p:txBody>
      </p:sp>
      <p:sp>
        <p:nvSpPr>
          <p:cNvPr id="24" name="矩形 23">
            <a:extLst>
              <a:ext uri="{FF2B5EF4-FFF2-40B4-BE49-F238E27FC236}">
                <a16:creationId xmlns:a16="http://schemas.microsoft.com/office/drawing/2014/main" id="{49275A0E-E53D-423F-99BE-C8604CA96E03}"/>
              </a:ext>
            </a:extLst>
          </p:cNvPr>
          <p:cNvSpPr/>
          <p:nvPr/>
        </p:nvSpPr>
        <p:spPr>
          <a:xfrm>
            <a:off x="9444504" y="3056974"/>
            <a:ext cx="2160329" cy="4966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1400" dirty="0">
                <a:solidFill>
                  <a:schemeClr val="tx1"/>
                </a:solidFill>
                <a:latin typeface="+mn-ea"/>
              </a:rPr>
              <a:t>标题数字等都可以通过点击和重新输入进行更改 </a:t>
            </a:r>
            <a:endParaRPr lang="en-US" altLang="zh-CN" sz="1400" dirty="0">
              <a:solidFill>
                <a:schemeClr val="tx1"/>
              </a:solidFill>
              <a:latin typeface="+mn-ea"/>
            </a:endParaRPr>
          </a:p>
        </p:txBody>
      </p:sp>
      <p:sp>
        <p:nvSpPr>
          <p:cNvPr id="31" name="矩形 30">
            <a:extLst>
              <a:ext uri="{FF2B5EF4-FFF2-40B4-BE49-F238E27FC236}">
                <a16:creationId xmlns:a16="http://schemas.microsoft.com/office/drawing/2014/main" id="{BECB7C81-4E15-4371-9967-9EF277130898}"/>
              </a:ext>
            </a:extLst>
          </p:cNvPr>
          <p:cNvSpPr/>
          <p:nvPr/>
        </p:nvSpPr>
        <p:spPr>
          <a:xfrm>
            <a:off x="9444504" y="2527508"/>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800" b="1" dirty="0">
                <a:solidFill>
                  <a:schemeClr val="tx1">
                    <a:lumMod val="85000"/>
                    <a:lumOff val="15000"/>
                  </a:schemeClr>
                </a:solidFill>
                <a:latin typeface="+mj-ea"/>
                <a:ea typeface="+mj-ea"/>
              </a:rPr>
              <a:t>小标题</a:t>
            </a:r>
          </a:p>
        </p:txBody>
      </p:sp>
      <p:sp>
        <p:nvSpPr>
          <p:cNvPr id="7" name="箭头: 右 6">
            <a:extLst>
              <a:ext uri="{FF2B5EF4-FFF2-40B4-BE49-F238E27FC236}">
                <a16:creationId xmlns:a16="http://schemas.microsoft.com/office/drawing/2014/main" id="{37D12A95-2E9B-433A-B87B-101C0AEB1A1B}"/>
              </a:ext>
            </a:extLst>
          </p:cNvPr>
          <p:cNvSpPr/>
          <p:nvPr/>
        </p:nvSpPr>
        <p:spPr>
          <a:xfrm>
            <a:off x="5692289" y="2244271"/>
            <a:ext cx="3580396" cy="159255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dirty="0"/>
              <a:t>02.</a:t>
            </a:r>
            <a:endParaRPr lang="zh-CN" altLang="en-US" dirty="0"/>
          </a:p>
        </p:txBody>
      </p:sp>
      <p:sp>
        <p:nvSpPr>
          <p:cNvPr id="48" name="矩形 47">
            <a:extLst>
              <a:ext uri="{FF2B5EF4-FFF2-40B4-BE49-F238E27FC236}">
                <a16:creationId xmlns:a16="http://schemas.microsoft.com/office/drawing/2014/main" id="{838D9958-264F-4692-842B-C70A711DDB6B}"/>
              </a:ext>
            </a:extLst>
          </p:cNvPr>
          <p:cNvSpPr/>
          <p:nvPr/>
        </p:nvSpPr>
        <p:spPr>
          <a:xfrm>
            <a:off x="9444503" y="5185301"/>
            <a:ext cx="2160329" cy="4962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1400" dirty="0">
                <a:solidFill>
                  <a:schemeClr val="tx1"/>
                </a:solidFill>
                <a:latin typeface="+mn-ea"/>
              </a:rPr>
              <a:t>标题数字等都可以通过点击和重新输入进行更改</a:t>
            </a:r>
            <a:endParaRPr lang="zh-CN" altLang="en-US" sz="1400" dirty="0">
              <a:solidFill>
                <a:schemeClr val="tx1"/>
              </a:solidFill>
              <a:latin typeface="+mj-ea"/>
            </a:endParaRPr>
          </a:p>
        </p:txBody>
      </p:sp>
      <p:sp>
        <p:nvSpPr>
          <p:cNvPr id="49" name="矩形 48">
            <a:extLst>
              <a:ext uri="{FF2B5EF4-FFF2-40B4-BE49-F238E27FC236}">
                <a16:creationId xmlns:a16="http://schemas.microsoft.com/office/drawing/2014/main" id="{951BEFEF-6584-4990-AC70-0DBC03FA023F}"/>
              </a:ext>
            </a:extLst>
          </p:cNvPr>
          <p:cNvSpPr/>
          <p:nvPr/>
        </p:nvSpPr>
        <p:spPr>
          <a:xfrm>
            <a:off x="9444503" y="4644443"/>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800" b="1" dirty="0">
                <a:solidFill>
                  <a:schemeClr val="tx1">
                    <a:lumMod val="85000"/>
                    <a:lumOff val="15000"/>
                  </a:schemeClr>
                </a:solidFill>
                <a:latin typeface="+mj-ea"/>
                <a:ea typeface="+mj-ea"/>
              </a:rPr>
              <a:t>小标题</a:t>
            </a:r>
          </a:p>
        </p:txBody>
      </p:sp>
      <p:sp>
        <p:nvSpPr>
          <p:cNvPr id="50" name="箭头: 右 49">
            <a:extLst>
              <a:ext uri="{FF2B5EF4-FFF2-40B4-BE49-F238E27FC236}">
                <a16:creationId xmlns:a16="http://schemas.microsoft.com/office/drawing/2014/main" id="{85BA1ACE-26FA-43F7-AFA9-3AD28591F276}"/>
              </a:ext>
            </a:extLst>
          </p:cNvPr>
          <p:cNvSpPr/>
          <p:nvPr/>
        </p:nvSpPr>
        <p:spPr>
          <a:xfrm>
            <a:off x="5682636" y="4366742"/>
            <a:ext cx="3580396" cy="159255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dirty="0"/>
              <a:t>04.</a:t>
            </a:r>
            <a:endParaRPr lang="zh-CN" altLang="en-US" dirty="0"/>
          </a:p>
        </p:txBody>
      </p:sp>
      <p:sp>
        <p:nvSpPr>
          <p:cNvPr id="52" name="矩形 51">
            <a:extLst>
              <a:ext uri="{FF2B5EF4-FFF2-40B4-BE49-F238E27FC236}">
                <a16:creationId xmlns:a16="http://schemas.microsoft.com/office/drawing/2014/main" id="{4303D500-EE91-4B98-B27B-5495F6BA7882}"/>
              </a:ext>
            </a:extLst>
          </p:cNvPr>
          <p:cNvSpPr/>
          <p:nvPr/>
        </p:nvSpPr>
        <p:spPr>
          <a:xfrm flipH="1">
            <a:off x="561975" y="1991091"/>
            <a:ext cx="2020720" cy="4962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r">
              <a:lnSpc>
                <a:spcPct val="120000"/>
              </a:lnSpc>
            </a:pPr>
            <a:r>
              <a:rPr lang="zh-CN" altLang="en-US" sz="1400" dirty="0">
                <a:solidFill>
                  <a:schemeClr val="tx1"/>
                </a:solidFill>
                <a:latin typeface="+mn-ea"/>
              </a:rPr>
              <a:t>标题数字等都可以通过点击和重新输入进行更改</a:t>
            </a:r>
            <a:endParaRPr lang="zh-CN" altLang="en-US" sz="1400" dirty="0">
              <a:solidFill>
                <a:schemeClr val="tx1"/>
              </a:solidFill>
              <a:latin typeface="+mj-ea"/>
            </a:endParaRPr>
          </a:p>
        </p:txBody>
      </p:sp>
      <p:sp>
        <p:nvSpPr>
          <p:cNvPr id="53" name="矩形 52">
            <a:extLst>
              <a:ext uri="{FF2B5EF4-FFF2-40B4-BE49-F238E27FC236}">
                <a16:creationId xmlns:a16="http://schemas.microsoft.com/office/drawing/2014/main" id="{CA4D5AC7-6E7D-4C3E-ACE6-9D7887D6D5D3}"/>
              </a:ext>
            </a:extLst>
          </p:cNvPr>
          <p:cNvSpPr/>
          <p:nvPr/>
        </p:nvSpPr>
        <p:spPr>
          <a:xfrm flipH="1">
            <a:off x="1259076" y="1471242"/>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r">
              <a:lnSpc>
                <a:spcPct val="120000"/>
              </a:lnSpc>
            </a:pPr>
            <a:r>
              <a:rPr lang="zh-CN" altLang="en-US" sz="2800" b="1" dirty="0">
                <a:solidFill>
                  <a:schemeClr val="tx1">
                    <a:lumMod val="85000"/>
                    <a:lumOff val="15000"/>
                  </a:schemeClr>
                </a:solidFill>
                <a:latin typeface="+mj-ea"/>
                <a:ea typeface="+mj-ea"/>
              </a:rPr>
              <a:t>小标题</a:t>
            </a:r>
          </a:p>
        </p:txBody>
      </p:sp>
      <p:sp>
        <p:nvSpPr>
          <p:cNvPr id="54" name="箭头: 右 53">
            <a:extLst>
              <a:ext uri="{FF2B5EF4-FFF2-40B4-BE49-F238E27FC236}">
                <a16:creationId xmlns:a16="http://schemas.microsoft.com/office/drawing/2014/main" id="{84A736FD-F441-4897-8F68-B442AC200622}"/>
              </a:ext>
            </a:extLst>
          </p:cNvPr>
          <p:cNvSpPr/>
          <p:nvPr/>
        </p:nvSpPr>
        <p:spPr>
          <a:xfrm flipH="1">
            <a:off x="2867882" y="1183036"/>
            <a:ext cx="3580396" cy="159255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t>01.</a:t>
            </a:r>
            <a:endParaRPr lang="zh-CN" altLang="en-US" dirty="0"/>
          </a:p>
        </p:txBody>
      </p:sp>
      <p:sp>
        <p:nvSpPr>
          <p:cNvPr id="56" name="矩形 55">
            <a:extLst>
              <a:ext uri="{FF2B5EF4-FFF2-40B4-BE49-F238E27FC236}">
                <a16:creationId xmlns:a16="http://schemas.microsoft.com/office/drawing/2014/main" id="{95144248-84D4-4D02-8F79-9B389A69A725}"/>
              </a:ext>
            </a:extLst>
          </p:cNvPr>
          <p:cNvSpPr/>
          <p:nvPr/>
        </p:nvSpPr>
        <p:spPr>
          <a:xfrm flipH="1">
            <a:off x="561973" y="4118165"/>
            <a:ext cx="2020721" cy="4962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r">
              <a:lnSpc>
                <a:spcPct val="120000"/>
              </a:lnSpc>
            </a:pPr>
            <a:r>
              <a:rPr lang="zh-CN" altLang="en-US" sz="1400" dirty="0">
                <a:solidFill>
                  <a:schemeClr val="tx1"/>
                </a:solidFill>
                <a:latin typeface="+mn-ea"/>
              </a:rPr>
              <a:t>标题数字等都可以通过点击和重新输入进行更改</a:t>
            </a:r>
            <a:endParaRPr lang="zh-CN" altLang="en-US" sz="1400" dirty="0">
              <a:solidFill>
                <a:schemeClr val="tx1"/>
              </a:solidFill>
              <a:latin typeface="+mj-ea"/>
            </a:endParaRPr>
          </a:p>
        </p:txBody>
      </p:sp>
      <p:sp>
        <p:nvSpPr>
          <p:cNvPr id="57" name="矩形 56">
            <a:extLst>
              <a:ext uri="{FF2B5EF4-FFF2-40B4-BE49-F238E27FC236}">
                <a16:creationId xmlns:a16="http://schemas.microsoft.com/office/drawing/2014/main" id="{DE123DD6-1FA4-43DE-8278-A4A288F2348C}"/>
              </a:ext>
            </a:extLst>
          </p:cNvPr>
          <p:cNvSpPr/>
          <p:nvPr/>
        </p:nvSpPr>
        <p:spPr>
          <a:xfrm flipH="1">
            <a:off x="1259076" y="3589107"/>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r">
              <a:lnSpc>
                <a:spcPct val="120000"/>
              </a:lnSpc>
            </a:pPr>
            <a:r>
              <a:rPr lang="zh-CN" altLang="en-US" sz="2800" b="1" dirty="0">
                <a:solidFill>
                  <a:schemeClr val="tx1">
                    <a:lumMod val="85000"/>
                    <a:lumOff val="15000"/>
                  </a:schemeClr>
                </a:solidFill>
                <a:latin typeface="+mj-ea"/>
                <a:ea typeface="+mj-ea"/>
              </a:rPr>
              <a:t>小标题</a:t>
            </a:r>
          </a:p>
        </p:txBody>
      </p:sp>
      <p:sp>
        <p:nvSpPr>
          <p:cNvPr id="58" name="箭头: 右 57">
            <a:extLst>
              <a:ext uri="{FF2B5EF4-FFF2-40B4-BE49-F238E27FC236}">
                <a16:creationId xmlns:a16="http://schemas.microsoft.com/office/drawing/2014/main" id="{44F3C442-3B90-40D2-B791-549261F112D6}"/>
              </a:ext>
            </a:extLst>
          </p:cNvPr>
          <p:cNvSpPr/>
          <p:nvPr/>
        </p:nvSpPr>
        <p:spPr>
          <a:xfrm flipH="1">
            <a:off x="2867882" y="3305506"/>
            <a:ext cx="3580396" cy="159255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t>03.</a:t>
            </a:r>
            <a:endParaRPr lang="zh-CN" altLang="en-US" dirty="0"/>
          </a:p>
        </p:txBody>
      </p:sp>
      <p:pic>
        <p:nvPicPr>
          <p:cNvPr id="28" name="图形 27">
            <a:extLst>
              <a:ext uri="{FF2B5EF4-FFF2-40B4-BE49-F238E27FC236}">
                <a16:creationId xmlns:a16="http://schemas.microsoft.com/office/drawing/2014/main" id="{B1EACFEF-603C-4306-88EF-4C2486626B4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19846" y="1645068"/>
            <a:ext cx="631460" cy="631460"/>
          </a:xfrm>
          <a:prstGeom prst="rect">
            <a:avLst/>
          </a:prstGeom>
        </p:spPr>
      </p:pic>
      <p:pic>
        <p:nvPicPr>
          <p:cNvPr id="30" name="图形 29">
            <a:extLst>
              <a:ext uri="{FF2B5EF4-FFF2-40B4-BE49-F238E27FC236}">
                <a16:creationId xmlns:a16="http://schemas.microsoft.com/office/drawing/2014/main" id="{EE2350E6-0BB8-411B-BF36-C1232910B92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72551" y="4901926"/>
            <a:ext cx="526050" cy="526050"/>
          </a:xfrm>
          <a:prstGeom prst="rect">
            <a:avLst/>
          </a:prstGeom>
        </p:spPr>
      </p:pic>
      <p:pic>
        <p:nvPicPr>
          <p:cNvPr id="33" name="图形 32">
            <a:extLst>
              <a:ext uri="{FF2B5EF4-FFF2-40B4-BE49-F238E27FC236}">
                <a16:creationId xmlns:a16="http://schemas.microsoft.com/office/drawing/2014/main" id="{7648AC89-347A-4A2A-BFFB-432038978A7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719846" y="3786051"/>
            <a:ext cx="631460" cy="631460"/>
          </a:xfrm>
          <a:prstGeom prst="rect">
            <a:avLst/>
          </a:prstGeom>
        </p:spPr>
      </p:pic>
      <p:pic>
        <p:nvPicPr>
          <p:cNvPr id="38" name="图形 37">
            <a:extLst>
              <a:ext uri="{FF2B5EF4-FFF2-40B4-BE49-F238E27FC236}">
                <a16:creationId xmlns:a16="http://schemas.microsoft.com/office/drawing/2014/main" id="{D0ED679C-3015-4988-B688-53A527FDB5B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774486" y="2779457"/>
            <a:ext cx="522180" cy="522180"/>
          </a:xfrm>
          <a:prstGeom prst="rect">
            <a:avLst/>
          </a:prstGeom>
        </p:spPr>
      </p:pic>
    </p:spTree>
    <p:extLst>
      <p:ext uri="{BB962C8B-B14F-4D97-AF65-F5344CB8AC3E}">
        <p14:creationId xmlns:p14="http://schemas.microsoft.com/office/powerpoint/2010/main" val="8001594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en-US" altLang="zh-CN" dirty="0">
                <a:latin typeface="+mj-lt"/>
              </a:rPr>
              <a:t>SWOT</a:t>
            </a:r>
            <a:r>
              <a:rPr lang="zh-CN" altLang="en-US" dirty="0"/>
              <a:t>分析</a:t>
            </a:r>
          </a:p>
        </p:txBody>
      </p:sp>
      <p:sp>
        <p:nvSpPr>
          <p:cNvPr id="52" name="矩形 51">
            <a:extLst>
              <a:ext uri="{FF2B5EF4-FFF2-40B4-BE49-F238E27FC236}">
                <a16:creationId xmlns:a16="http://schemas.microsoft.com/office/drawing/2014/main" id="{4303D500-EE91-4B98-B27B-5495F6BA7882}"/>
              </a:ext>
            </a:extLst>
          </p:cNvPr>
          <p:cNvSpPr/>
          <p:nvPr/>
        </p:nvSpPr>
        <p:spPr>
          <a:xfrm flipH="1">
            <a:off x="970877" y="3892806"/>
            <a:ext cx="2010049" cy="16352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marL="285750" indent="-285750" algn="ctr">
              <a:lnSpc>
                <a:spcPct val="120000"/>
              </a:lnSpc>
              <a:buFont typeface="Arial" panose="020B0604020202020204" pitchFamily="34" charset="0"/>
              <a:buChar char="•"/>
            </a:pPr>
            <a:r>
              <a:rPr lang="zh-CN" altLang="en-US" dirty="0">
                <a:solidFill>
                  <a:schemeClr val="tx1"/>
                </a:solidFill>
                <a:latin typeface="+mj-ea"/>
              </a:rPr>
              <a:t>优点关键词</a:t>
            </a:r>
            <a:endParaRPr lang="en-US" altLang="zh-CN" dirty="0">
              <a:solidFill>
                <a:schemeClr val="tx1"/>
              </a:solidFill>
              <a:latin typeface="+mj-ea"/>
            </a:endParaRPr>
          </a:p>
          <a:p>
            <a:pPr marL="285750" indent="-285750" algn="ctr">
              <a:lnSpc>
                <a:spcPct val="120000"/>
              </a:lnSpc>
              <a:buFont typeface="Arial" panose="020B0604020202020204" pitchFamily="34" charset="0"/>
              <a:buChar char="•"/>
            </a:pPr>
            <a:r>
              <a:rPr lang="zh-CN" altLang="en-US" dirty="0">
                <a:solidFill>
                  <a:schemeClr val="tx1"/>
                </a:solidFill>
                <a:latin typeface="+mj-ea"/>
              </a:rPr>
              <a:t>优点关键词</a:t>
            </a:r>
          </a:p>
          <a:p>
            <a:pPr marL="285750" indent="-285750" algn="ctr">
              <a:lnSpc>
                <a:spcPct val="120000"/>
              </a:lnSpc>
              <a:buFont typeface="Arial" panose="020B0604020202020204" pitchFamily="34" charset="0"/>
              <a:buChar char="•"/>
            </a:pPr>
            <a:r>
              <a:rPr lang="zh-CN" altLang="en-US" dirty="0">
                <a:solidFill>
                  <a:schemeClr val="tx1"/>
                </a:solidFill>
                <a:latin typeface="+mj-ea"/>
              </a:rPr>
              <a:t>优点关键词</a:t>
            </a:r>
          </a:p>
          <a:p>
            <a:pPr marL="285750" indent="-285750" algn="ctr">
              <a:lnSpc>
                <a:spcPct val="120000"/>
              </a:lnSpc>
              <a:buFont typeface="Arial" panose="020B0604020202020204" pitchFamily="34" charset="0"/>
              <a:buChar char="•"/>
            </a:pPr>
            <a:r>
              <a:rPr lang="zh-CN" altLang="en-US" dirty="0">
                <a:solidFill>
                  <a:schemeClr val="tx1"/>
                </a:solidFill>
                <a:latin typeface="+mj-ea"/>
              </a:rPr>
              <a:t>优点关键词</a:t>
            </a:r>
          </a:p>
          <a:p>
            <a:pPr marL="285750" indent="-285750" algn="ctr">
              <a:lnSpc>
                <a:spcPct val="120000"/>
              </a:lnSpc>
              <a:buFont typeface="Arial" panose="020B0604020202020204" pitchFamily="34" charset="0"/>
              <a:buChar char="•"/>
            </a:pPr>
            <a:r>
              <a:rPr lang="zh-CN" altLang="en-US" dirty="0">
                <a:solidFill>
                  <a:schemeClr val="tx1"/>
                </a:solidFill>
                <a:latin typeface="+mj-ea"/>
              </a:rPr>
              <a:t>优点关键词</a:t>
            </a:r>
          </a:p>
        </p:txBody>
      </p:sp>
      <p:sp>
        <p:nvSpPr>
          <p:cNvPr id="6" name="矩形 5">
            <a:extLst>
              <a:ext uri="{FF2B5EF4-FFF2-40B4-BE49-F238E27FC236}">
                <a16:creationId xmlns:a16="http://schemas.microsoft.com/office/drawing/2014/main" id="{B7FAB95A-1A04-416D-8905-F0ED2DF8368E}"/>
              </a:ext>
            </a:extLst>
          </p:cNvPr>
          <p:cNvSpPr/>
          <p:nvPr/>
        </p:nvSpPr>
        <p:spPr>
          <a:xfrm>
            <a:off x="764381" y="2603581"/>
            <a:ext cx="2346551" cy="6971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Strengths</a:t>
            </a:r>
            <a:endParaRPr lang="zh-CN" altLang="en-US" sz="2000" b="1" dirty="0"/>
          </a:p>
        </p:txBody>
      </p:sp>
      <p:sp>
        <p:nvSpPr>
          <p:cNvPr id="47" name="矩形 46">
            <a:extLst>
              <a:ext uri="{FF2B5EF4-FFF2-40B4-BE49-F238E27FC236}">
                <a16:creationId xmlns:a16="http://schemas.microsoft.com/office/drawing/2014/main" id="{BE24D3D2-899E-4A61-9FB9-DF495873DB77}"/>
              </a:ext>
            </a:extLst>
          </p:cNvPr>
          <p:cNvSpPr/>
          <p:nvPr/>
        </p:nvSpPr>
        <p:spPr>
          <a:xfrm>
            <a:off x="764381" y="2603582"/>
            <a:ext cx="2346551" cy="3530518"/>
          </a:xfrm>
          <a:prstGeom prst="rect">
            <a:avLst/>
          </a:prstGeom>
          <a:no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a:extLst>
              <a:ext uri="{FF2B5EF4-FFF2-40B4-BE49-F238E27FC236}">
                <a16:creationId xmlns:a16="http://schemas.microsoft.com/office/drawing/2014/main" id="{7E673AF7-A00C-458B-8792-7FFB212C8A6E}"/>
              </a:ext>
            </a:extLst>
          </p:cNvPr>
          <p:cNvSpPr/>
          <p:nvPr/>
        </p:nvSpPr>
        <p:spPr>
          <a:xfrm flipH="1">
            <a:off x="932631" y="1065012"/>
            <a:ext cx="2010049" cy="1516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en-US" altLang="zh-CN" sz="8800" dirty="0">
                <a:solidFill>
                  <a:schemeClr val="tx1">
                    <a:lumMod val="85000"/>
                    <a:lumOff val="15000"/>
                  </a:schemeClr>
                </a:solidFill>
                <a:latin typeface="+mj-lt"/>
              </a:rPr>
              <a:t>S</a:t>
            </a:r>
            <a:endParaRPr lang="zh-CN" altLang="en-US" sz="8800" dirty="0">
              <a:solidFill>
                <a:schemeClr val="tx1">
                  <a:lumMod val="85000"/>
                  <a:lumOff val="15000"/>
                </a:schemeClr>
              </a:solidFill>
              <a:latin typeface="+mj-lt"/>
            </a:endParaRPr>
          </a:p>
        </p:txBody>
      </p:sp>
      <p:sp>
        <p:nvSpPr>
          <p:cNvPr id="81" name="矩形 80">
            <a:extLst>
              <a:ext uri="{FF2B5EF4-FFF2-40B4-BE49-F238E27FC236}">
                <a16:creationId xmlns:a16="http://schemas.microsoft.com/office/drawing/2014/main" id="{CAA7A283-9E35-408B-83EB-E9C86DAFC08A}"/>
              </a:ext>
            </a:extLst>
          </p:cNvPr>
          <p:cNvSpPr/>
          <p:nvPr/>
        </p:nvSpPr>
        <p:spPr>
          <a:xfrm flipH="1">
            <a:off x="3743106" y="3892806"/>
            <a:ext cx="2010049" cy="16352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marL="285750" indent="-285750" algn="ctr">
              <a:lnSpc>
                <a:spcPct val="120000"/>
              </a:lnSpc>
              <a:buFont typeface="Arial" panose="020B0604020202020204" pitchFamily="34" charset="0"/>
              <a:buChar char="•"/>
            </a:pPr>
            <a:r>
              <a:rPr lang="zh-CN" altLang="en-US" dirty="0">
                <a:solidFill>
                  <a:schemeClr val="tx1"/>
                </a:solidFill>
                <a:latin typeface="+mj-ea"/>
              </a:rPr>
              <a:t>弱点关键词</a:t>
            </a:r>
            <a:endParaRPr lang="en-US" altLang="zh-CN" dirty="0">
              <a:solidFill>
                <a:schemeClr val="tx1"/>
              </a:solidFill>
              <a:latin typeface="+mj-ea"/>
            </a:endParaRPr>
          </a:p>
          <a:p>
            <a:pPr marL="285750" indent="-285750" algn="ctr">
              <a:lnSpc>
                <a:spcPct val="120000"/>
              </a:lnSpc>
              <a:buFont typeface="Arial" panose="020B0604020202020204" pitchFamily="34" charset="0"/>
              <a:buChar char="•"/>
            </a:pPr>
            <a:r>
              <a:rPr lang="zh-CN" altLang="en-US" dirty="0">
                <a:solidFill>
                  <a:schemeClr val="tx1"/>
                </a:solidFill>
                <a:latin typeface="+mj-ea"/>
              </a:rPr>
              <a:t>弱点关键词</a:t>
            </a:r>
            <a:endParaRPr lang="en-US" altLang="zh-CN" dirty="0">
              <a:solidFill>
                <a:schemeClr val="tx1"/>
              </a:solidFill>
              <a:latin typeface="+mj-ea"/>
            </a:endParaRPr>
          </a:p>
          <a:p>
            <a:pPr marL="285750" indent="-285750" algn="ctr">
              <a:lnSpc>
                <a:spcPct val="120000"/>
              </a:lnSpc>
              <a:buFont typeface="Arial" panose="020B0604020202020204" pitchFamily="34" charset="0"/>
              <a:buChar char="•"/>
            </a:pPr>
            <a:r>
              <a:rPr lang="zh-CN" altLang="en-US" dirty="0">
                <a:solidFill>
                  <a:schemeClr val="tx1"/>
                </a:solidFill>
                <a:latin typeface="+mj-ea"/>
              </a:rPr>
              <a:t>弱点关键词</a:t>
            </a:r>
            <a:endParaRPr lang="en-US" altLang="zh-CN" dirty="0">
              <a:solidFill>
                <a:schemeClr val="tx1"/>
              </a:solidFill>
              <a:latin typeface="+mj-ea"/>
            </a:endParaRPr>
          </a:p>
          <a:p>
            <a:pPr marL="285750" indent="-285750" algn="ctr">
              <a:lnSpc>
                <a:spcPct val="120000"/>
              </a:lnSpc>
              <a:buFont typeface="Arial" panose="020B0604020202020204" pitchFamily="34" charset="0"/>
              <a:buChar char="•"/>
            </a:pPr>
            <a:r>
              <a:rPr lang="zh-CN" altLang="en-US" dirty="0">
                <a:solidFill>
                  <a:schemeClr val="tx1"/>
                </a:solidFill>
                <a:latin typeface="+mj-ea"/>
              </a:rPr>
              <a:t>弱点关键词</a:t>
            </a:r>
            <a:endParaRPr lang="en-US" altLang="zh-CN" dirty="0">
              <a:solidFill>
                <a:schemeClr val="tx1"/>
              </a:solidFill>
              <a:latin typeface="+mj-ea"/>
            </a:endParaRPr>
          </a:p>
          <a:p>
            <a:pPr marL="285750" indent="-285750" algn="ctr">
              <a:lnSpc>
                <a:spcPct val="120000"/>
              </a:lnSpc>
              <a:buFont typeface="Arial" panose="020B0604020202020204" pitchFamily="34" charset="0"/>
              <a:buChar char="•"/>
            </a:pPr>
            <a:r>
              <a:rPr lang="zh-CN" altLang="en-US" dirty="0">
                <a:solidFill>
                  <a:schemeClr val="tx1"/>
                </a:solidFill>
                <a:latin typeface="+mj-ea"/>
              </a:rPr>
              <a:t>弱点关键词</a:t>
            </a:r>
            <a:endParaRPr lang="en-US" altLang="zh-CN" dirty="0">
              <a:solidFill>
                <a:schemeClr val="tx1"/>
              </a:solidFill>
              <a:latin typeface="+mj-ea"/>
            </a:endParaRPr>
          </a:p>
        </p:txBody>
      </p:sp>
      <p:sp>
        <p:nvSpPr>
          <p:cNvPr id="82" name="矩形 81">
            <a:extLst>
              <a:ext uri="{FF2B5EF4-FFF2-40B4-BE49-F238E27FC236}">
                <a16:creationId xmlns:a16="http://schemas.microsoft.com/office/drawing/2014/main" id="{0A4B663B-B07B-4163-8369-863E0B235645}"/>
              </a:ext>
            </a:extLst>
          </p:cNvPr>
          <p:cNvSpPr/>
          <p:nvPr/>
        </p:nvSpPr>
        <p:spPr>
          <a:xfrm>
            <a:off x="3536610" y="2603581"/>
            <a:ext cx="2346551" cy="6971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Weakness</a:t>
            </a:r>
            <a:endParaRPr lang="zh-CN" altLang="en-US" sz="2000" b="1" dirty="0"/>
          </a:p>
        </p:txBody>
      </p:sp>
      <p:sp>
        <p:nvSpPr>
          <p:cNvPr id="83" name="矩形 82">
            <a:extLst>
              <a:ext uri="{FF2B5EF4-FFF2-40B4-BE49-F238E27FC236}">
                <a16:creationId xmlns:a16="http://schemas.microsoft.com/office/drawing/2014/main" id="{1A4EB391-42EE-4473-9FDD-B25DC5846747}"/>
              </a:ext>
            </a:extLst>
          </p:cNvPr>
          <p:cNvSpPr/>
          <p:nvPr/>
        </p:nvSpPr>
        <p:spPr>
          <a:xfrm>
            <a:off x="3536610" y="2603582"/>
            <a:ext cx="2346551" cy="3530518"/>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a:extLst>
              <a:ext uri="{FF2B5EF4-FFF2-40B4-BE49-F238E27FC236}">
                <a16:creationId xmlns:a16="http://schemas.microsoft.com/office/drawing/2014/main" id="{0CD630B3-004E-4138-A2C4-CD9C2B8D0908}"/>
              </a:ext>
            </a:extLst>
          </p:cNvPr>
          <p:cNvSpPr/>
          <p:nvPr/>
        </p:nvSpPr>
        <p:spPr>
          <a:xfrm flipH="1">
            <a:off x="3704860" y="1065012"/>
            <a:ext cx="2010049" cy="1516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en-US" altLang="zh-CN" sz="8800" dirty="0">
                <a:solidFill>
                  <a:schemeClr val="tx1">
                    <a:lumMod val="85000"/>
                    <a:lumOff val="15000"/>
                  </a:schemeClr>
                </a:solidFill>
                <a:latin typeface="+mj-lt"/>
              </a:rPr>
              <a:t>W</a:t>
            </a:r>
            <a:endParaRPr lang="zh-CN" altLang="en-US" sz="8800" dirty="0">
              <a:solidFill>
                <a:schemeClr val="tx1">
                  <a:lumMod val="85000"/>
                  <a:lumOff val="15000"/>
                </a:schemeClr>
              </a:solidFill>
              <a:latin typeface="+mj-lt"/>
            </a:endParaRPr>
          </a:p>
        </p:txBody>
      </p:sp>
      <p:sp>
        <p:nvSpPr>
          <p:cNvPr id="85" name="矩形 84">
            <a:extLst>
              <a:ext uri="{FF2B5EF4-FFF2-40B4-BE49-F238E27FC236}">
                <a16:creationId xmlns:a16="http://schemas.microsoft.com/office/drawing/2014/main" id="{DEE04D85-947A-41AC-A425-948B58088AA0}"/>
              </a:ext>
            </a:extLst>
          </p:cNvPr>
          <p:cNvSpPr/>
          <p:nvPr/>
        </p:nvSpPr>
        <p:spPr>
          <a:xfrm flipH="1">
            <a:off x="6515335" y="3892806"/>
            <a:ext cx="2010049" cy="16352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marL="285750" indent="-285750" algn="ctr">
              <a:lnSpc>
                <a:spcPct val="120000"/>
              </a:lnSpc>
              <a:buFont typeface="Arial" panose="020B0604020202020204" pitchFamily="34" charset="0"/>
              <a:buChar char="•"/>
            </a:pPr>
            <a:r>
              <a:rPr lang="zh-CN" altLang="en-US" dirty="0">
                <a:solidFill>
                  <a:schemeClr val="tx1"/>
                </a:solidFill>
                <a:latin typeface="+mj-ea"/>
              </a:rPr>
              <a:t>机会关键词</a:t>
            </a:r>
            <a:endParaRPr lang="en-US" altLang="zh-CN" dirty="0">
              <a:solidFill>
                <a:schemeClr val="tx1"/>
              </a:solidFill>
              <a:latin typeface="+mj-ea"/>
            </a:endParaRPr>
          </a:p>
          <a:p>
            <a:pPr marL="285750" indent="-285750" algn="ctr">
              <a:lnSpc>
                <a:spcPct val="120000"/>
              </a:lnSpc>
              <a:buFont typeface="Arial" panose="020B0604020202020204" pitchFamily="34" charset="0"/>
              <a:buChar char="•"/>
            </a:pPr>
            <a:r>
              <a:rPr lang="zh-CN" altLang="en-US" dirty="0">
                <a:solidFill>
                  <a:schemeClr val="tx1"/>
                </a:solidFill>
                <a:latin typeface="+mj-ea"/>
              </a:rPr>
              <a:t>机会关键词</a:t>
            </a:r>
          </a:p>
          <a:p>
            <a:pPr marL="285750" indent="-285750" algn="ctr">
              <a:lnSpc>
                <a:spcPct val="120000"/>
              </a:lnSpc>
              <a:buFont typeface="Arial" panose="020B0604020202020204" pitchFamily="34" charset="0"/>
              <a:buChar char="•"/>
            </a:pPr>
            <a:r>
              <a:rPr lang="zh-CN" altLang="en-US" dirty="0">
                <a:solidFill>
                  <a:schemeClr val="tx1"/>
                </a:solidFill>
                <a:latin typeface="+mj-ea"/>
              </a:rPr>
              <a:t>机会关键词</a:t>
            </a:r>
          </a:p>
          <a:p>
            <a:pPr marL="285750" indent="-285750" algn="ctr">
              <a:lnSpc>
                <a:spcPct val="120000"/>
              </a:lnSpc>
              <a:buFont typeface="Arial" panose="020B0604020202020204" pitchFamily="34" charset="0"/>
              <a:buChar char="•"/>
            </a:pPr>
            <a:r>
              <a:rPr lang="zh-CN" altLang="en-US" dirty="0">
                <a:solidFill>
                  <a:schemeClr val="tx1"/>
                </a:solidFill>
                <a:latin typeface="+mj-ea"/>
              </a:rPr>
              <a:t>机会关键词</a:t>
            </a:r>
          </a:p>
          <a:p>
            <a:pPr marL="285750" indent="-285750" algn="ctr">
              <a:lnSpc>
                <a:spcPct val="120000"/>
              </a:lnSpc>
              <a:buFont typeface="Arial" panose="020B0604020202020204" pitchFamily="34" charset="0"/>
              <a:buChar char="•"/>
            </a:pPr>
            <a:r>
              <a:rPr lang="zh-CN" altLang="en-US" dirty="0">
                <a:solidFill>
                  <a:schemeClr val="tx1"/>
                </a:solidFill>
                <a:latin typeface="+mj-ea"/>
              </a:rPr>
              <a:t>机会关键词</a:t>
            </a:r>
          </a:p>
        </p:txBody>
      </p:sp>
      <p:sp>
        <p:nvSpPr>
          <p:cNvPr id="86" name="矩形 85">
            <a:extLst>
              <a:ext uri="{FF2B5EF4-FFF2-40B4-BE49-F238E27FC236}">
                <a16:creationId xmlns:a16="http://schemas.microsoft.com/office/drawing/2014/main" id="{1B126753-8770-45AD-8061-A8A652A88A42}"/>
              </a:ext>
            </a:extLst>
          </p:cNvPr>
          <p:cNvSpPr/>
          <p:nvPr/>
        </p:nvSpPr>
        <p:spPr>
          <a:xfrm>
            <a:off x="6308839" y="2603581"/>
            <a:ext cx="2346551" cy="6971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Opportunities</a:t>
            </a:r>
            <a:endParaRPr lang="zh-CN" altLang="en-US" sz="2000" b="1" dirty="0"/>
          </a:p>
        </p:txBody>
      </p:sp>
      <p:sp>
        <p:nvSpPr>
          <p:cNvPr id="87" name="矩形 86">
            <a:extLst>
              <a:ext uri="{FF2B5EF4-FFF2-40B4-BE49-F238E27FC236}">
                <a16:creationId xmlns:a16="http://schemas.microsoft.com/office/drawing/2014/main" id="{5A15FCD7-DAE2-4FF9-B988-5348492C6EB1}"/>
              </a:ext>
            </a:extLst>
          </p:cNvPr>
          <p:cNvSpPr/>
          <p:nvPr/>
        </p:nvSpPr>
        <p:spPr>
          <a:xfrm>
            <a:off x="6308839" y="2603582"/>
            <a:ext cx="2346551" cy="3530518"/>
          </a:xfrm>
          <a:prstGeom prst="rect">
            <a:avLst/>
          </a:prstGeom>
          <a:no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a:extLst>
              <a:ext uri="{FF2B5EF4-FFF2-40B4-BE49-F238E27FC236}">
                <a16:creationId xmlns:a16="http://schemas.microsoft.com/office/drawing/2014/main" id="{78B24531-9636-4138-9876-EC733197EF60}"/>
              </a:ext>
            </a:extLst>
          </p:cNvPr>
          <p:cNvSpPr/>
          <p:nvPr/>
        </p:nvSpPr>
        <p:spPr>
          <a:xfrm flipH="1">
            <a:off x="6477089" y="1065012"/>
            <a:ext cx="2010049" cy="1516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en-US" altLang="zh-CN" sz="8800" dirty="0">
                <a:solidFill>
                  <a:schemeClr val="tx1">
                    <a:lumMod val="85000"/>
                    <a:lumOff val="15000"/>
                  </a:schemeClr>
                </a:solidFill>
                <a:latin typeface="+mj-lt"/>
              </a:rPr>
              <a:t>O</a:t>
            </a:r>
            <a:endParaRPr lang="zh-CN" altLang="en-US" sz="8800" dirty="0">
              <a:solidFill>
                <a:schemeClr val="tx1">
                  <a:lumMod val="85000"/>
                  <a:lumOff val="15000"/>
                </a:schemeClr>
              </a:solidFill>
              <a:latin typeface="+mj-lt"/>
            </a:endParaRPr>
          </a:p>
        </p:txBody>
      </p:sp>
      <p:sp>
        <p:nvSpPr>
          <p:cNvPr id="89" name="矩形 88">
            <a:extLst>
              <a:ext uri="{FF2B5EF4-FFF2-40B4-BE49-F238E27FC236}">
                <a16:creationId xmlns:a16="http://schemas.microsoft.com/office/drawing/2014/main" id="{802BC978-3367-4009-A3C3-321A25E2F56E}"/>
              </a:ext>
            </a:extLst>
          </p:cNvPr>
          <p:cNvSpPr/>
          <p:nvPr/>
        </p:nvSpPr>
        <p:spPr>
          <a:xfrm flipH="1">
            <a:off x="9287564" y="3892806"/>
            <a:ext cx="2010049" cy="16352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marL="285750" indent="-285750" algn="ctr">
              <a:lnSpc>
                <a:spcPct val="120000"/>
              </a:lnSpc>
              <a:buFont typeface="Arial" panose="020B0604020202020204" pitchFamily="34" charset="0"/>
              <a:buChar char="•"/>
            </a:pPr>
            <a:r>
              <a:rPr lang="zh-CN" altLang="en-US" dirty="0">
                <a:solidFill>
                  <a:schemeClr val="tx1"/>
                </a:solidFill>
                <a:latin typeface="+mj-ea"/>
              </a:rPr>
              <a:t>威胁关键词</a:t>
            </a:r>
            <a:endParaRPr lang="en-US" altLang="zh-CN" dirty="0">
              <a:solidFill>
                <a:schemeClr val="tx1"/>
              </a:solidFill>
              <a:latin typeface="+mj-ea"/>
            </a:endParaRPr>
          </a:p>
          <a:p>
            <a:pPr marL="285750" indent="-285750" algn="ctr">
              <a:lnSpc>
                <a:spcPct val="120000"/>
              </a:lnSpc>
              <a:buFont typeface="Arial" panose="020B0604020202020204" pitchFamily="34" charset="0"/>
              <a:buChar char="•"/>
            </a:pPr>
            <a:r>
              <a:rPr lang="zh-CN" altLang="en-US" dirty="0">
                <a:solidFill>
                  <a:schemeClr val="tx1"/>
                </a:solidFill>
                <a:latin typeface="+mj-ea"/>
              </a:rPr>
              <a:t>威胁关键词</a:t>
            </a:r>
          </a:p>
          <a:p>
            <a:pPr marL="285750" indent="-285750" algn="ctr">
              <a:lnSpc>
                <a:spcPct val="120000"/>
              </a:lnSpc>
              <a:buFont typeface="Arial" panose="020B0604020202020204" pitchFamily="34" charset="0"/>
              <a:buChar char="•"/>
            </a:pPr>
            <a:r>
              <a:rPr lang="zh-CN" altLang="en-US" dirty="0">
                <a:solidFill>
                  <a:schemeClr val="tx1"/>
                </a:solidFill>
                <a:latin typeface="+mj-ea"/>
              </a:rPr>
              <a:t>威胁关键词</a:t>
            </a:r>
          </a:p>
          <a:p>
            <a:pPr marL="285750" indent="-285750" algn="ctr">
              <a:lnSpc>
                <a:spcPct val="120000"/>
              </a:lnSpc>
              <a:buFont typeface="Arial" panose="020B0604020202020204" pitchFamily="34" charset="0"/>
              <a:buChar char="•"/>
            </a:pPr>
            <a:r>
              <a:rPr lang="zh-CN" altLang="en-US" dirty="0">
                <a:solidFill>
                  <a:schemeClr val="tx1"/>
                </a:solidFill>
                <a:latin typeface="+mj-ea"/>
              </a:rPr>
              <a:t>威胁关键词</a:t>
            </a:r>
          </a:p>
          <a:p>
            <a:pPr marL="285750" indent="-285750" algn="ctr">
              <a:lnSpc>
                <a:spcPct val="120000"/>
              </a:lnSpc>
              <a:buFont typeface="Arial" panose="020B0604020202020204" pitchFamily="34" charset="0"/>
              <a:buChar char="•"/>
            </a:pPr>
            <a:r>
              <a:rPr lang="zh-CN" altLang="en-US" dirty="0">
                <a:solidFill>
                  <a:schemeClr val="tx1"/>
                </a:solidFill>
                <a:latin typeface="+mj-ea"/>
              </a:rPr>
              <a:t>威胁关键词</a:t>
            </a:r>
          </a:p>
        </p:txBody>
      </p:sp>
      <p:sp>
        <p:nvSpPr>
          <p:cNvPr id="90" name="矩形 89">
            <a:extLst>
              <a:ext uri="{FF2B5EF4-FFF2-40B4-BE49-F238E27FC236}">
                <a16:creationId xmlns:a16="http://schemas.microsoft.com/office/drawing/2014/main" id="{5D9DEB0B-CECD-4780-95DB-5A5121C0EE36}"/>
              </a:ext>
            </a:extLst>
          </p:cNvPr>
          <p:cNvSpPr/>
          <p:nvPr/>
        </p:nvSpPr>
        <p:spPr>
          <a:xfrm>
            <a:off x="9081068" y="2603581"/>
            <a:ext cx="2346551" cy="6971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Threats</a:t>
            </a:r>
            <a:endParaRPr lang="zh-CN" altLang="en-US" sz="2000" b="1" dirty="0"/>
          </a:p>
        </p:txBody>
      </p:sp>
      <p:sp>
        <p:nvSpPr>
          <p:cNvPr id="91" name="矩形 90">
            <a:extLst>
              <a:ext uri="{FF2B5EF4-FFF2-40B4-BE49-F238E27FC236}">
                <a16:creationId xmlns:a16="http://schemas.microsoft.com/office/drawing/2014/main" id="{87A83DCC-0AFB-49B7-99D9-87AB9F932DBF}"/>
              </a:ext>
            </a:extLst>
          </p:cNvPr>
          <p:cNvSpPr/>
          <p:nvPr/>
        </p:nvSpPr>
        <p:spPr>
          <a:xfrm>
            <a:off x="9081068" y="2603582"/>
            <a:ext cx="2346551" cy="3530518"/>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a:extLst>
              <a:ext uri="{FF2B5EF4-FFF2-40B4-BE49-F238E27FC236}">
                <a16:creationId xmlns:a16="http://schemas.microsoft.com/office/drawing/2014/main" id="{6EABFF13-B891-4D88-850A-822CC7A29C5F}"/>
              </a:ext>
            </a:extLst>
          </p:cNvPr>
          <p:cNvSpPr/>
          <p:nvPr/>
        </p:nvSpPr>
        <p:spPr>
          <a:xfrm flipH="1">
            <a:off x="9249318" y="1065012"/>
            <a:ext cx="2010049" cy="1516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en-US" altLang="zh-CN" sz="8800" dirty="0">
                <a:solidFill>
                  <a:schemeClr val="tx1">
                    <a:lumMod val="85000"/>
                    <a:lumOff val="15000"/>
                  </a:schemeClr>
                </a:solidFill>
                <a:latin typeface="+mj-lt"/>
              </a:rPr>
              <a:t>T</a:t>
            </a:r>
            <a:endParaRPr lang="zh-CN" altLang="en-US" sz="8800" dirty="0">
              <a:solidFill>
                <a:schemeClr val="tx1">
                  <a:lumMod val="85000"/>
                  <a:lumOff val="15000"/>
                </a:schemeClr>
              </a:solidFill>
              <a:latin typeface="+mj-lt"/>
            </a:endParaRPr>
          </a:p>
        </p:txBody>
      </p:sp>
    </p:spTree>
    <p:extLst>
      <p:ext uri="{BB962C8B-B14F-4D97-AF65-F5344CB8AC3E}">
        <p14:creationId xmlns:p14="http://schemas.microsoft.com/office/powerpoint/2010/main" val="22222158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en-US" altLang="zh-CN" dirty="0">
                <a:latin typeface="+mj-lt"/>
              </a:rPr>
              <a:t>SWOT</a:t>
            </a:r>
            <a:r>
              <a:rPr lang="zh-CN" altLang="en-US" dirty="0"/>
              <a:t>分析</a:t>
            </a:r>
          </a:p>
        </p:txBody>
      </p:sp>
      <p:sp>
        <p:nvSpPr>
          <p:cNvPr id="52" name="矩形 51">
            <a:extLst>
              <a:ext uri="{FF2B5EF4-FFF2-40B4-BE49-F238E27FC236}">
                <a16:creationId xmlns:a16="http://schemas.microsoft.com/office/drawing/2014/main" id="{4303D500-EE91-4B98-B27B-5495F6BA7882}"/>
              </a:ext>
            </a:extLst>
          </p:cNvPr>
          <p:cNvSpPr/>
          <p:nvPr/>
        </p:nvSpPr>
        <p:spPr>
          <a:xfrm flipH="1">
            <a:off x="1108313" y="4194450"/>
            <a:ext cx="2010049" cy="16352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marL="285750" indent="-285750">
              <a:lnSpc>
                <a:spcPct val="120000"/>
              </a:lnSpc>
              <a:buFont typeface="Arial" panose="020B0604020202020204" pitchFamily="34" charset="0"/>
              <a:buChar char="•"/>
            </a:pPr>
            <a:r>
              <a:rPr lang="zh-CN" altLang="en-US" dirty="0">
                <a:solidFill>
                  <a:schemeClr val="tx1"/>
                </a:solidFill>
                <a:latin typeface="+mj-ea"/>
              </a:rPr>
              <a:t>优点关键词</a:t>
            </a:r>
            <a:endParaRPr lang="en-US" altLang="zh-CN" dirty="0">
              <a:solidFill>
                <a:schemeClr val="tx1"/>
              </a:solidFill>
              <a:latin typeface="+mj-ea"/>
            </a:endParaRPr>
          </a:p>
          <a:p>
            <a:pPr marL="285750" indent="-285750">
              <a:lnSpc>
                <a:spcPct val="120000"/>
              </a:lnSpc>
              <a:buFont typeface="Arial" panose="020B0604020202020204" pitchFamily="34" charset="0"/>
              <a:buChar char="•"/>
            </a:pPr>
            <a:r>
              <a:rPr lang="zh-CN" altLang="en-US" dirty="0">
                <a:solidFill>
                  <a:schemeClr val="tx1"/>
                </a:solidFill>
                <a:latin typeface="+mj-ea"/>
              </a:rPr>
              <a:t>优点关键词</a:t>
            </a:r>
          </a:p>
          <a:p>
            <a:pPr marL="285750" indent="-285750">
              <a:lnSpc>
                <a:spcPct val="120000"/>
              </a:lnSpc>
              <a:buFont typeface="Arial" panose="020B0604020202020204" pitchFamily="34" charset="0"/>
              <a:buChar char="•"/>
            </a:pPr>
            <a:r>
              <a:rPr lang="zh-CN" altLang="en-US" dirty="0">
                <a:solidFill>
                  <a:schemeClr val="tx1"/>
                </a:solidFill>
                <a:latin typeface="+mj-ea"/>
              </a:rPr>
              <a:t>优点关键词</a:t>
            </a:r>
          </a:p>
          <a:p>
            <a:pPr marL="285750" indent="-285750">
              <a:lnSpc>
                <a:spcPct val="120000"/>
              </a:lnSpc>
              <a:buFont typeface="Arial" panose="020B0604020202020204" pitchFamily="34" charset="0"/>
              <a:buChar char="•"/>
            </a:pPr>
            <a:r>
              <a:rPr lang="zh-CN" altLang="en-US" dirty="0">
                <a:solidFill>
                  <a:schemeClr val="tx1"/>
                </a:solidFill>
                <a:latin typeface="+mj-ea"/>
              </a:rPr>
              <a:t>优点关键词</a:t>
            </a:r>
          </a:p>
          <a:p>
            <a:pPr marL="285750" indent="-285750">
              <a:lnSpc>
                <a:spcPct val="120000"/>
              </a:lnSpc>
              <a:buFont typeface="Arial" panose="020B0604020202020204" pitchFamily="34" charset="0"/>
              <a:buChar char="•"/>
            </a:pPr>
            <a:r>
              <a:rPr lang="zh-CN" altLang="en-US" dirty="0">
                <a:solidFill>
                  <a:schemeClr val="tx1"/>
                </a:solidFill>
                <a:latin typeface="+mj-ea"/>
              </a:rPr>
              <a:t>优点关键词</a:t>
            </a:r>
          </a:p>
        </p:txBody>
      </p:sp>
      <p:sp>
        <p:nvSpPr>
          <p:cNvPr id="6" name="矩形 5">
            <a:extLst>
              <a:ext uri="{FF2B5EF4-FFF2-40B4-BE49-F238E27FC236}">
                <a16:creationId xmlns:a16="http://schemas.microsoft.com/office/drawing/2014/main" id="{B7FAB95A-1A04-416D-8905-F0ED2DF8368E}"/>
              </a:ext>
            </a:extLst>
          </p:cNvPr>
          <p:cNvSpPr/>
          <p:nvPr/>
        </p:nvSpPr>
        <p:spPr>
          <a:xfrm>
            <a:off x="1108313" y="3099915"/>
            <a:ext cx="1621975"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r>
              <a:rPr lang="en-US" altLang="zh-CN" sz="2000" b="1" dirty="0">
                <a:solidFill>
                  <a:schemeClr val="tx1"/>
                </a:solidFill>
              </a:rPr>
              <a:t>Strengths</a:t>
            </a:r>
            <a:endParaRPr lang="zh-CN" altLang="en-US" sz="2000" b="1" dirty="0">
              <a:solidFill>
                <a:schemeClr val="tx1"/>
              </a:solidFill>
            </a:endParaRPr>
          </a:p>
        </p:txBody>
      </p:sp>
      <p:sp>
        <p:nvSpPr>
          <p:cNvPr id="80" name="矩形 79">
            <a:extLst>
              <a:ext uri="{FF2B5EF4-FFF2-40B4-BE49-F238E27FC236}">
                <a16:creationId xmlns:a16="http://schemas.microsoft.com/office/drawing/2014/main" id="{7E673AF7-A00C-458B-8792-7FFB212C8A6E}"/>
              </a:ext>
            </a:extLst>
          </p:cNvPr>
          <p:cNvSpPr/>
          <p:nvPr/>
        </p:nvSpPr>
        <p:spPr>
          <a:xfrm flipH="1">
            <a:off x="1108313" y="1366656"/>
            <a:ext cx="2426788" cy="1516056"/>
          </a:xfrm>
          <a:prstGeom prst="rect">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en-US" altLang="zh-CN" sz="8800" dirty="0">
                <a:solidFill>
                  <a:schemeClr val="bg1"/>
                </a:solidFill>
                <a:latin typeface="+mj-lt"/>
              </a:rPr>
              <a:t>S</a:t>
            </a:r>
            <a:endParaRPr lang="zh-CN" altLang="en-US" sz="8800" dirty="0">
              <a:solidFill>
                <a:schemeClr val="bg1"/>
              </a:solidFill>
              <a:latin typeface="+mj-lt"/>
            </a:endParaRPr>
          </a:p>
        </p:txBody>
      </p:sp>
      <p:sp>
        <p:nvSpPr>
          <p:cNvPr id="81" name="矩形 80">
            <a:extLst>
              <a:ext uri="{FF2B5EF4-FFF2-40B4-BE49-F238E27FC236}">
                <a16:creationId xmlns:a16="http://schemas.microsoft.com/office/drawing/2014/main" id="{CAA7A283-9E35-408B-83EB-E9C86DAFC08A}"/>
              </a:ext>
            </a:extLst>
          </p:cNvPr>
          <p:cNvSpPr/>
          <p:nvPr/>
        </p:nvSpPr>
        <p:spPr>
          <a:xfrm flipH="1">
            <a:off x="3621334" y="4194450"/>
            <a:ext cx="2010049" cy="16352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marL="285750" indent="-285750">
              <a:lnSpc>
                <a:spcPct val="120000"/>
              </a:lnSpc>
              <a:buFont typeface="Arial" panose="020B0604020202020204" pitchFamily="34" charset="0"/>
              <a:buChar char="•"/>
            </a:pPr>
            <a:r>
              <a:rPr lang="zh-CN" altLang="en-US" dirty="0">
                <a:solidFill>
                  <a:schemeClr val="tx1"/>
                </a:solidFill>
                <a:latin typeface="+mj-ea"/>
              </a:rPr>
              <a:t>弱点关键词</a:t>
            </a:r>
            <a:endParaRPr lang="en-US" altLang="zh-CN" dirty="0">
              <a:solidFill>
                <a:schemeClr val="tx1"/>
              </a:solidFill>
              <a:latin typeface="+mj-ea"/>
            </a:endParaRPr>
          </a:p>
          <a:p>
            <a:pPr marL="285750" indent="-285750">
              <a:lnSpc>
                <a:spcPct val="120000"/>
              </a:lnSpc>
              <a:buFont typeface="Arial" panose="020B0604020202020204" pitchFamily="34" charset="0"/>
              <a:buChar char="•"/>
            </a:pPr>
            <a:r>
              <a:rPr lang="zh-CN" altLang="en-US" dirty="0">
                <a:solidFill>
                  <a:schemeClr val="tx1"/>
                </a:solidFill>
                <a:latin typeface="+mj-ea"/>
              </a:rPr>
              <a:t>弱点关键词</a:t>
            </a:r>
            <a:endParaRPr lang="en-US" altLang="zh-CN" dirty="0">
              <a:solidFill>
                <a:schemeClr val="tx1"/>
              </a:solidFill>
              <a:latin typeface="+mj-ea"/>
            </a:endParaRPr>
          </a:p>
          <a:p>
            <a:pPr marL="285750" indent="-285750">
              <a:lnSpc>
                <a:spcPct val="120000"/>
              </a:lnSpc>
              <a:buFont typeface="Arial" panose="020B0604020202020204" pitchFamily="34" charset="0"/>
              <a:buChar char="•"/>
            </a:pPr>
            <a:r>
              <a:rPr lang="zh-CN" altLang="en-US" dirty="0">
                <a:solidFill>
                  <a:schemeClr val="tx1"/>
                </a:solidFill>
                <a:latin typeface="+mj-ea"/>
              </a:rPr>
              <a:t>弱点关键词</a:t>
            </a:r>
            <a:endParaRPr lang="en-US" altLang="zh-CN" dirty="0">
              <a:solidFill>
                <a:schemeClr val="tx1"/>
              </a:solidFill>
              <a:latin typeface="+mj-ea"/>
            </a:endParaRPr>
          </a:p>
          <a:p>
            <a:pPr marL="285750" indent="-285750">
              <a:lnSpc>
                <a:spcPct val="120000"/>
              </a:lnSpc>
              <a:buFont typeface="Arial" panose="020B0604020202020204" pitchFamily="34" charset="0"/>
              <a:buChar char="•"/>
            </a:pPr>
            <a:r>
              <a:rPr lang="zh-CN" altLang="en-US" dirty="0">
                <a:solidFill>
                  <a:schemeClr val="tx1"/>
                </a:solidFill>
                <a:latin typeface="+mj-ea"/>
              </a:rPr>
              <a:t>弱点关键词</a:t>
            </a:r>
            <a:endParaRPr lang="en-US" altLang="zh-CN" dirty="0">
              <a:solidFill>
                <a:schemeClr val="tx1"/>
              </a:solidFill>
              <a:latin typeface="+mj-ea"/>
            </a:endParaRPr>
          </a:p>
          <a:p>
            <a:pPr marL="285750" indent="-285750">
              <a:lnSpc>
                <a:spcPct val="120000"/>
              </a:lnSpc>
              <a:buFont typeface="Arial" panose="020B0604020202020204" pitchFamily="34" charset="0"/>
              <a:buChar char="•"/>
            </a:pPr>
            <a:r>
              <a:rPr lang="zh-CN" altLang="en-US" dirty="0">
                <a:solidFill>
                  <a:schemeClr val="tx1"/>
                </a:solidFill>
                <a:latin typeface="+mj-ea"/>
              </a:rPr>
              <a:t>弱点关键词</a:t>
            </a:r>
            <a:endParaRPr lang="en-US" altLang="zh-CN" dirty="0">
              <a:solidFill>
                <a:schemeClr val="tx1"/>
              </a:solidFill>
              <a:latin typeface="+mj-ea"/>
            </a:endParaRPr>
          </a:p>
        </p:txBody>
      </p:sp>
      <p:sp>
        <p:nvSpPr>
          <p:cNvPr id="82" name="矩形 81">
            <a:extLst>
              <a:ext uri="{FF2B5EF4-FFF2-40B4-BE49-F238E27FC236}">
                <a16:creationId xmlns:a16="http://schemas.microsoft.com/office/drawing/2014/main" id="{0A4B663B-B07B-4163-8369-863E0B235645}"/>
              </a:ext>
            </a:extLst>
          </p:cNvPr>
          <p:cNvSpPr/>
          <p:nvPr/>
        </p:nvSpPr>
        <p:spPr>
          <a:xfrm>
            <a:off x="3621334" y="3099914"/>
            <a:ext cx="1755700"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r>
              <a:rPr lang="en-US" altLang="zh-CN" sz="2000" b="1" dirty="0">
                <a:solidFill>
                  <a:schemeClr val="tx1"/>
                </a:solidFill>
              </a:rPr>
              <a:t>Weakness</a:t>
            </a:r>
            <a:endParaRPr lang="zh-CN" altLang="en-US" sz="2000" b="1" dirty="0">
              <a:solidFill>
                <a:schemeClr val="tx1"/>
              </a:solidFill>
            </a:endParaRPr>
          </a:p>
        </p:txBody>
      </p:sp>
      <p:sp>
        <p:nvSpPr>
          <p:cNvPr id="84" name="矩形 83">
            <a:extLst>
              <a:ext uri="{FF2B5EF4-FFF2-40B4-BE49-F238E27FC236}">
                <a16:creationId xmlns:a16="http://schemas.microsoft.com/office/drawing/2014/main" id="{0CD630B3-004E-4138-A2C4-CD9C2B8D0908}"/>
              </a:ext>
            </a:extLst>
          </p:cNvPr>
          <p:cNvSpPr/>
          <p:nvPr/>
        </p:nvSpPr>
        <p:spPr>
          <a:xfrm flipH="1">
            <a:off x="3621334" y="1366656"/>
            <a:ext cx="2426788" cy="1516056"/>
          </a:xfrm>
          <a:prstGeom prst="rect">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en-US" altLang="zh-CN" sz="8800" dirty="0">
                <a:solidFill>
                  <a:schemeClr val="bg1"/>
                </a:solidFill>
                <a:latin typeface="+mj-lt"/>
              </a:rPr>
              <a:t>W</a:t>
            </a:r>
            <a:endParaRPr lang="zh-CN" altLang="en-US" sz="8800" dirty="0">
              <a:solidFill>
                <a:schemeClr val="bg1"/>
              </a:solidFill>
              <a:latin typeface="+mj-lt"/>
            </a:endParaRPr>
          </a:p>
        </p:txBody>
      </p:sp>
      <p:sp>
        <p:nvSpPr>
          <p:cNvPr id="85" name="矩形 84">
            <a:extLst>
              <a:ext uri="{FF2B5EF4-FFF2-40B4-BE49-F238E27FC236}">
                <a16:creationId xmlns:a16="http://schemas.microsoft.com/office/drawing/2014/main" id="{DEE04D85-947A-41AC-A425-948B58088AA0}"/>
              </a:ext>
            </a:extLst>
          </p:cNvPr>
          <p:cNvSpPr/>
          <p:nvPr/>
        </p:nvSpPr>
        <p:spPr>
          <a:xfrm flipH="1">
            <a:off x="6134355" y="4194450"/>
            <a:ext cx="2010049" cy="16352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marL="285750" indent="-285750">
              <a:lnSpc>
                <a:spcPct val="120000"/>
              </a:lnSpc>
              <a:buFont typeface="Arial" panose="020B0604020202020204" pitchFamily="34" charset="0"/>
              <a:buChar char="•"/>
            </a:pPr>
            <a:r>
              <a:rPr lang="zh-CN" altLang="en-US" dirty="0">
                <a:solidFill>
                  <a:schemeClr val="tx1"/>
                </a:solidFill>
                <a:latin typeface="+mj-ea"/>
              </a:rPr>
              <a:t>机会关键词</a:t>
            </a:r>
            <a:endParaRPr lang="en-US" altLang="zh-CN" dirty="0">
              <a:solidFill>
                <a:schemeClr val="tx1"/>
              </a:solidFill>
              <a:latin typeface="+mj-ea"/>
            </a:endParaRPr>
          </a:p>
          <a:p>
            <a:pPr marL="285750" indent="-285750">
              <a:lnSpc>
                <a:spcPct val="120000"/>
              </a:lnSpc>
              <a:buFont typeface="Arial" panose="020B0604020202020204" pitchFamily="34" charset="0"/>
              <a:buChar char="•"/>
            </a:pPr>
            <a:r>
              <a:rPr lang="zh-CN" altLang="en-US" dirty="0">
                <a:solidFill>
                  <a:schemeClr val="tx1"/>
                </a:solidFill>
                <a:latin typeface="+mj-ea"/>
              </a:rPr>
              <a:t>机会关键词</a:t>
            </a:r>
          </a:p>
          <a:p>
            <a:pPr marL="285750" indent="-285750">
              <a:lnSpc>
                <a:spcPct val="120000"/>
              </a:lnSpc>
              <a:buFont typeface="Arial" panose="020B0604020202020204" pitchFamily="34" charset="0"/>
              <a:buChar char="•"/>
            </a:pPr>
            <a:r>
              <a:rPr lang="zh-CN" altLang="en-US" dirty="0">
                <a:solidFill>
                  <a:schemeClr val="tx1"/>
                </a:solidFill>
                <a:latin typeface="+mj-ea"/>
              </a:rPr>
              <a:t>机会关键词</a:t>
            </a:r>
          </a:p>
          <a:p>
            <a:pPr marL="285750" indent="-285750">
              <a:lnSpc>
                <a:spcPct val="120000"/>
              </a:lnSpc>
              <a:buFont typeface="Arial" panose="020B0604020202020204" pitchFamily="34" charset="0"/>
              <a:buChar char="•"/>
            </a:pPr>
            <a:r>
              <a:rPr lang="zh-CN" altLang="en-US" dirty="0">
                <a:solidFill>
                  <a:schemeClr val="tx1"/>
                </a:solidFill>
                <a:latin typeface="+mj-ea"/>
              </a:rPr>
              <a:t>机会关键词</a:t>
            </a:r>
          </a:p>
          <a:p>
            <a:pPr marL="285750" indent="-285750">
              <a:lnSpc>
                <a:spcPct val="120000"/>
              </a:lnSpc>
              <a:buFont typeface="Arial" panose="020B0604020202020204" pitchFamily="34" charset="0"/>
              <a:buChar char="•"/>
            </a:pPr>
            <a:r>
              <a:rPr lang="zh-CN" altLang="en-US" dirty="0">
                <a:solidFill>
                  <a:schemeClr val="tx1"/>
                </a:solidFill>
                <a:latin typeface="+mj-ea"/>
              </a:rPr>
              <a:t>机会关键词</a:t>
            </a:r>
          </a:p>
        </p:txBody>
      </p:sp>
      <p:sp>
        <p:nvSpPr>
          <p:cNvPr id="86" name="矩形 85">
            <a:extLst>
              <a:ext uri="{FF2B5EF4-FFF2-40B4-BE49-F238E27FC236}">
                <a16:creationId xmlns:a16="http://schemas.microsoft.com/office/drawing/2014/main" id="{1B126753-8770-45AD-8061-A8A652A88A42}"/>
              </a:ext>
            </a:extLst>
          </p:cNvPr>
          <p:cNvSpPr/>
          <p:nvPr/>
        </p:nvSpPr>
        <p:spPr>
          <a:xfrm>
            <a:off x="6134354" y="3099914"/>
            <a:ext cx="2118691"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r>
              <a:rPr lang="en-US" altLang="zh-CN" sz="2000" b="1" dirty="0">
                <a:solidFill>
                  <a:schemeClr val="tx1"/>
                </a:solidFill>
              </a:rPr>
              <a:t>Opportunities</a:t>
            </a:r>
            <a:endParaRPr lang="zh-CN" altLang="en-US" sz="2000" b="1" dirty="0">
              <a:solidFill>
                <a:schemeClr val="tx1"/>
              </a:solidFill>
            </a:endParaRPr>
          </a:p>
        </p:txBody>
      </p:sp>
      <p:sp>
        <p:nvSpPr>
          <p:cNvPr id="88" name="矩形 87">
            <a:extLst>
              <a:ext uri="{FF2B5EF4-FFF2-40B4-BE49-F238E27FC236}">
                <a16:creationId xmlns:a16="http://schemas.microsoft.com/office/drawing/2014/main" id="{78B24531-9636-4138-9876-EC733197EF60}"/>
              </a:ext>
            </a:extLst>
          </p:cNvPr>
          <p:cNvSpPr/>
          <p:nvPr/>
        </p:nvSpPr>
        <p:spPr>
          <a:xfrm flipH="1">
            <a:off x="6134355" y="1366656"/>
            <a:ext cx="2426788" cy="1516056"/>
          </a:xfrm>
          <a:prstGeom prst="rect">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en-US" altLang="zh-CN" sz="8800" dirty="0">
                <a:solidFill>
                  <a:schemeClr val="bg1"/>
                </a:solidFill>
                <a:latin typeface="+mj-lt"/>
              </a:rPr>
              <a:t>O</a:t>
            </a:r>
            <a:endParaRPr lang="zh-CN" altLang="en-US" sz="8800" dirty="0">
              <a:solidFill>
                <a:schemeClr val="bg1"/>
              </a:solidFill>
              <a:latin typeface="+mj-lt"/>
            </a:endParaRPr>
          </a:p>
        </p:txBody>
      </p:sp>
      <p:sp>
        <p:nvSpPr>
          <p:cNvPr id="89" name="矩形 88">
            <a:extLst>
              <a:ext uri="{FF2B5EF4-FFF2-40B4-BE49-F238E27FC236}">
                <a16:creationId xmlns:a16="http://schemas.microsoft.com/office/drawing/2014/main" id="{802BC978-3367-4009-A3C3-321A25E2F56E}"/>
              </a:ext>
            </a:extLst>
          </p:cNvPr>
          <p:cNvSpPr/>
          <p:nvPr/>
        </p:nvSpPr>
        <p:spPr>
          <a:xfrm flipH="1">
            <a:off x="8656900" y="4194450"/>
            <a:ext cx="2010049" cy="16352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marL="285750" indent="-285750">
              <a:lnSpc>
                <a:spcPct val="120000"/>
              </a:lnSpc>
              <a:buFont typeface="Arial" panose="020B0604020202020204" pitchFamily="34" charset="0"/>
              <a:buChar char="•"/>
            </a:pPr>
            <a:r>
              <a:rPr lang="zh-CN" altLang="en-US" dirty="0">
                <a:solidFill>
                  <a:schemeClr val="tx1"/>
                </a:solidFill>
                <a:latin typeface="+mj-ea"/>
              </a:rPr>
              <a:t>威胁关键词</a:t>
            </a:r>
            <a:endParaRPr lang="en-US" altLang="zh-CN" dirty="0">
              <a:solidFill>
                <a:schemeClr val="tx1"/>
              </a:solidFill>
              <a:latin typeface="+mj-ea"/>
            </a:endParaRPr>
          </a:p>
          <a:p>
            <a:pPr marL="285750" indent="-285750">
              <a:lnSpc>
                <a:spcPct val="120000"/>
              </a:lnSpc>
              <a:buFont typeface="Arial" panose="020B0604020202020204" pitchFamily="34" charset="0"/>
              <a:buChar char="•"/>
            </a:pPr>
            <a:r>
              <a:rPr lang="zh-CN" altLang="en-US" dirty="0">
                <a:solidFill>
                  <a:schemeClr val="tx1"/>
                </a:solidFill>
                <a:latin typeface="+mj-ea"/>
              </a:rPr>
              <a:t>威胁关键词</a:t>
            </a:r>
          </a:p>
          <a:p>
            <a:pPr marL="285750" indent="-285750">
              <a:lnSpc>
                <a:spcPct val="120000"/>
              </a:lnSpc>
              <a:buFont typeface="Arial" panose="020B0604020202020204" pitchFamily="34" charset="0"/>
              <a:buChar char="•"/>
            </a:pPr>
            <a:r>
              <a:rPr lang="zh-CN" altLang="en-US" dirty="0">
                <a:solidFill>
                  <a:schemeClr val="tx1"/>
                </a:solidFill>
                <a:latin typeface="+mj-ea"/>
              </a:rPr>
              <a:t>威胁关键词</a:t>
            </a:r>
          </a:p>
          <a:p>
            <a:pPr marL="285750" indent="-285750">
              <a:lnSpc>
                <a:spcPct val="120000"/>
              </a:lnSpc>
              <a:buFont typeface="Arial" panose="020B0604020202020204" pitchFamily="34" charset="0"/>
              <a:buChar char="•"/>
            </a:pPr>
            <a:r>
              <a:rPr lang="zh-CN" altLang="en-US" dirty="0">
                <a:solidFill>
                  <a:schemeClr val="tx1"/>
                </a:solidFill>
                <a:latin typeface="+mj-ea"/>
              </a:rPr>
              <a:t>威胁关键词</a:t>
            </a:r>
          </a:p>
          <a:p>
            <a:pPr marL="285750" indent="-285750">
              <a:lnSpc>
                <a:spcPct val="120000"/>
              </a:lnSpc>
              <a:buFont typeface="Arial" panose="020B0604020202020204" pitchFamily="34" charset="0"/>
              <a:buChar char="•"/>
            </a:pPr>
            <a:r>
              <a:rPr lang="zh-CN" altLang="en-US" dirty="0">
                <a:solidFill>
                  <a:schemeClr val="tx1"/>
                </a:solidFill>
                <a:latin typeface="+mj-ea"/>
              </a:rPr>
              <a:t>威胁关键词</a:t>
            </a:r>
          </a:p>
        </p:txBody>
      </p:sp>
      <p:sp>
        <p:nvSpPr>
          <p:cNvPr id="90" name="矩形 89">
            <a:extLst>
              <a:ext uri="{FF2B5EF4-FFF2-40B4-BE49-F238E27FC236}">
                <a16:creationId xmlns:a16="http://schemas.microsoft.com/office/drawing/2014/main" id="{5D9DEB0B-CECD-4780-95DB-5A5121C0EE36}"/>
              </a:ext>
            </a:extLst>
          </p:cNvPr>
          <p:cNvSpPr/>
          <p:nvPr/>
        </p:nvSpPr>
        <p:spPr>
          <a:xfrm>
            <a:off x="8656900" y="3099914"/>
            <a:ext cx="1383725"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r>
              <a:rPr lang="en-US" altLang="zh-CN" sz="2000" b="1" dirty="0">
                <a:solidFill>
                  <a:schemeClr val="tx1"/>
                </a:solidFill>
              </a:rPr>
              <a:t>Threats</a:t>
            </a:r>
            <a:endParaRPr lang="zh-CN" altLang="en-US" sz="2000" b="1" dirty="0">
              <a:solidFill>
                <a:schemeClr val="tx1"/>
              </a:solidFill>
            </a:endParaRPr>
          </a:p>
        </p:txBody>
      </p:sp>
      <p:sp>
        <p:nvSpPr>
          <p:cNvPr id="92" name="矩形 91">
            <a:extLst>
              <a:ext uri="{FF2B5EF4-FFF2-40B4-BE49-F238E27FC236}">
                <a16:creationId xmlns:a16="http://schemas.microsoft.com/office/drawing/2014/main" id="{6EABFF13-B891-4D88-850A-822CC7A29C5F}"/>
              </a:ext>
            </a:extLst>
          </p:cNvPr>
          <p:cNvSpPr/>
          <p:nvPr/>
        </p:nvSpPr>
        <p:spPr>
          <a:xfrm flipH="1">
            <a:off x="8656900" y="1366656"/>
            <a:ext cx="2426788" cy="1516056"/>
          </a:xfrm>
          <a:prstGeom prst="rect">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en-US" altLang="zh-CN" sz="8800" dirty="0">
                <a:solidFill>
                  <a:schemeClr val="bg1"/>
                </a:solidFill>
                <a:latin typeface="+mj-lt"/>
              </a:rPr>
              <a:t>T</a:t>
            </a:r>
            <a:endParaRPr lang="zh-CN" altLang="en-US" sz="8800" dirty="0">
              <a:solidFill>
                <a:schemeClr val="bg1"/>
              </a:solidFill>
              <a:latin typeface="+mj-lt"/>
            </a:endParaRPr>
          </a:p>
        </p:txBody>
      </p:sp>
      <p:cxnSp>
        <p:nvCxnSpPr>
          <p:cNvPr id="24" name="直接连接符 23">
            <a:extLst>
              <a:ext uri="{FF2B5EF4-FFF2-40B4-BE49-F238E27FC236}">
                <a16:creationId xmlns:a16="http://schemas.microsoft.com/office/drawing/2014/main" id="{FA72F52C-C3B8-446A-B52D-7BD531BD4594}"/>
              </a:ext>
            </a:extLst>
          </p:cNvPr>
          <p:cNvCxnSpPr>
            <a:cxnSpLocks/>
          </p:cNvCxnSpPr>
          <p:nvPr/>
        </p:nvCxnSpPr>
        <p:spPr>
          <a:xfrm>
            <a:off x="1108313" y="3668608"/>
            <a:ext cx="434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F24F90F6-6A75-43A9-9541-6602D7749F23}"/>
              </a:ext>
            </a:extLst>
          </p:cNvPr>
          <p:cNvCxnSpPr>
            <a:cxnSpLocks/>
          </p:cNvCxnSpPr>
          <p:nvPr/>
        </p:nvCxnSpPr>
        <p:spPr>
          <a:xfrm>
            <a:off x="3621334" y="3668608"/>
            <a:ext cx="434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E2786EA7-6F72-4351-BBE8-4625AF3E37B6}"/>
              </a:ext>
            </a:extLst>
          </p:cNvPr>
          <p:cNvCxnSpPr>
            <a:cxnSpLocks/>
          </p:cNvCxnSpPr>
          <p:nvPr/>
        </p:nvCxnSpPr>
        <p:spPr>
          <a:xfrm>
            <a:off x="6134355" y="3668608"/>
            <a:ext cx="434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375C5C7-ADF3-4E03-A67D-48BF676BE80B}"/>
              </a:ext>
            </a:extLst>
          </p:cNvPr>
          <p:cNvCxnSpPr>
            <a:cxnSpLocks/>
          </p:cNvCxnSpPr>
          <p:nvPr/>
        </p:nvCxnSpPr>
        <p:spPr>
          <a:xfrm>
            <a:off x="8656900" y="3668608"/>
            <a:ext cx="434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B937351F-567A-446B-BA80-E9A05ED8B98E}"/>
              </a:ext>
            </a:extLst>
          </p:cNvPr>
          <p:cNvCxnSpPr>
            <a:cxnSpLocks/>
          </p:cNvCxnSpPr>
          <p:nvPr/>
        </p:nvCxnSpPr>
        <p:spPr>
          <a:xfrm>
            <a:off x="3370794" y="2124684"/>
            <a:ext cx="501079" cy="0"/>
          </a:xfrm>
          <a:prstGeom prst="line">
            <a:avLst/>
          </a:prstGeom>
          <a:ln w="28575" cap="rnd">
            <a:solidFill>
              <a:schemeClr val="bg1"/>
            </a:solidFill>
            <a:round/>
            <a:tailEnd type="arrow" w="lg" len="lg"/>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9D97481C-912B-4F4D-8D3A-F7EA7551D198}"/>
              </a:ext>
            </a:extLst>
          </p:cNvPr>
          <p:cNvCxnSpPr>
            <a:cxnSpLocks/>
          </p:cNvCxnSpPr>
          <p:nvPr/>
        </p:nvCxnSpPr>
        <p:spPr>
          <a:xfrm>
            <a:off x="5860104" y="2124684"/>
            <a:ext cx="501079" cy="0"/>
          </a:xfrm>
          <a:prstGeom prst="line">
            <a:avLst/>
          </a:prstGeom>
          <a:ln w="28575" cap="rnd">
            <a:solidFill>
              <a:schemeClr val="bg1"/>
            </a:solidFill>
            <a:round/>
            <a:tailEnd type="arrow" w="lg" len="lg"/>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8455CED7-5FC6-4BBE-8C7D-F867D409FE2B}"/>
              </a:ext>
            </a:extLst>
          </p:cNvPr>
          <p:cNvCxnSpPr>
            <a:cxnSpLocks/>
          </p:cNvCxnSpPr>
          <p:nvPr/>
        </p:nvCxnSpPr>
        <p:spPr>
          <a:xfrm>
            <a:off x="8349414" y="2124684"/>
            <a:ext cx="501079" cy="0"/>
          </a:xfrm>
          <a:prstGeom prst="line">
            <a:avLst/>
          </a:prstGeom>
          <a:ln w="28575" cap="rnd">
            <a:solidFill>
              <a:schemeClr val="bg1"/>
            </a:solidFill>
            <a:round/>
            <a:tailEnd type="arrow"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71790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en-US" altLang="zh-CN" dirty="0">
                <a:latin typeface="+mj-lt"/>
              </a:rPr>
              <a:t>SWOT</a:t>
            </a:r>
            <a:r>
              <a:rPr lang="zh-CN" altLang="en-US" dirty="0"/>
              <a:t>分析</a:t>
            </a:r>
          </a:p>
        </p:txBody>
      </p:sp>
      <p:sp>
        <p:nvSpPr>
          <p:cNvPr id="52" name="矩形 51">
            <a:extLst>
              <a:ext uri="{FF2B5EF4-FFF2-40B4-BE49-F238E27FC236}">
                <a16:creationId xmlns:a16="http://schemas.microsoft.com/office/drawing/2014/main" id="{4303D500-EE91-4B98-B27B-5495F6BA7882}"/>
              </a:ext>
            </a:extLst>
          </p:cNvPr>
          <p:cNvSpPr/>
          <p:nvPr/>
        </p:nvSpPr>
        <p:spPr>
          <a:xfrm flipH="1">
            <a:off x="740384" y="2476142"/>
            <a:ext cx="3177010"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6" name="矩形 5">
            <a:extLst>
              <a:ext uri="{FF2B5EF4-FFF2-40B4-BE49-F238E27FC236}">
                <a16:creationId xmlns:a16="http://schemas.microsoft.com/office/drawing/2014/main" id="{B7FAB95A-1A04-416D-8905-F0ED2DF8368E}"/>
              </a:ext>
            </a:extLst>
          </p:cNvPr>
          <p:cNvSpPr/>
          <p:nvPr/>
        </p:nvSpPr>
        <p:spPr>
          <a:xfrm>
            <a:off x="2211159" y="2042661"/>
            <a:ext cx="1706235"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r"/>
            <a:r>
              <a:rPr lang="en-US" altLang="zh-CN" sz="2800" b="1" dirty="0">
                <a:solidFill>
                  <a:schemeClr val="tx1"/>
                </a:solidFill>
              </a:rPr>
              <a:t>Strengths</a:t>
            </a:r>
            <a:endParaRPr lang="zh-CN" altLang="en-US" sz="2800" b="1" dirty="0">
              <a:solidFill>
                <a:schemeClr val="tx1"/>
              </a:solidFill>
            </a:endParaRPr>
          </a:p>
        </p:txBody>
      </p:sp>
      <p:sp>
        <p:nvSpPr>
          <p:cNvPr id="81" name="矩形 80">
            <a:extLst>
              <a:ext uri="{FF2B5EF4-FFF2-40B4-BE49-F238E27FC236}">
                <a16:creationId xmlns:a16="http://schemas.microsoft.com/office/drawing/2014/main" id="{CAA7A283-9E35-408B-83EB-E9C86DAFC08A}"/>
              </a:ext>
            </a:extLst>
          </p:cNvPr>
          <p:cNvSpPr/>
          <p:nvPr/>
        </p:nvSpPr>
        <p:spPr>
          <a:xfrm flipH="1">
            <a:off x="787788" y="4764051"/>
            <a:ext cx="3129606"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r">
              <a:lnSpc>
                <a:spcPct val="120000"/>
              </a:lnSpc>
            </a:pPr>
            <a:r>
              <a:rPr lang="zh-CN" altLang="en-US" dirty="0">
                <a:solidFill>
                  <a:schemeClr val="tx1"/>
                </a:solidFill>
                <a:latin typeface="+mj-ea"/>
              </a:rPr>
              <a:t>标题数字等都可以通过点击和重新输入进行更改</a:t>
            </a:r>
          </a:p>
        </p:txBody>
      </p:sp>
      <p:sp>
        <p:nvSpPr>
          <p:cNvPr id="82" name="矩形 81">
            <a:extLst>
              <a:ext uri="{FF2B5EF4-FFF2-40B4-BE49-F238E27FC236}">
                <a16:creationId xmlns:a16="http://schemas.microsoft.com/office/drawing/2014/main" id="{0A4B663B-B07B-4163-8369-863E0B235645}"/>
              </a:ext>
            </a:extLst>
          </p:cNvPr>
          <p:cNvSpPr/>
          <p:nvPr/>
        </p:nvSpPr>
        <p:spPr>
          <a:xfrm>
            <a:off x="2070487" y="4330410"/>
            <a:ext cx="1846907"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r"/>
            <a:r>
              <a:rPr lang="en-US" altLang="zh-CN" sz="2800" b="1" dirty="0">
                <a:solidFill>
                  <a:schemeClr val="tx1"/>
                </a:solidFill>
              </a:rPr>
              <a:t>Weakness</a:t>
            </a:r>
            <a:endParaRPr lang="zh-CN" altLang="en-US" sz="2800" b="1" dirty="0">
              <a:solidFill>
                <a:schemeClr val="tx1"/>
              </a:solidFill>
            </a:endParaRPr>
          </a:p>
        </p:txBody>
      </p:sp>
      <p:sp>
        <p:nvSpPr>
          <p:cNvPr id="85" name="矩形 84">
            <a:extLst>
              <a:ext uri="{FF2B5EF4-FFF2-40B4-BE49-F238E27FC236}">
                <a16:creationId xmlns:a16="http://schemas.microsoft.com/office/drawing/2014/main" id="{DEE04D85-947A-41AC-A425-948B58088AA0}"/>
              </a:ext>
            </a:extLst>
          </p:cNvPr>
          <p:cNvSpPr/>
          <p:nvPr/>
        </p:nvSpPr>
        <p:spPr>
          <a:xfrm flipH="1">
            <a:off x="8281452" y="2476142"/>
            <a:ext cx="3170164"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j-ea"/>
              </a:rPr>
              <a:t>标题数字等都可以通过点击和重新输入进行更改</a:t>
            </a:r>
          </a:p>
        </p:txBody>
      </p:sp>
      <p:sp>
        <p:nvSpPr>
          <p:cNvPr id="86" name="矩形 85">
            <a:extLst>
              <a:ext uri="{FF2B5EF4-FFF2-40B4-BE49-F238E27FC236}">
                <a16:creationId xmlns:a16="http://schemas.microsoft.com/office/drawing/2014/main" id="{1B126753-8770-45AD-8061-A8A652A88A42}"/>
              </a:ext>
            </a:extLst>
          </p:cNvPr>
          <p:cNvSpPr/>
          <p:nvPr/>
        </p:nvSpPr>
        <p:spPr>
          <a:xfrm>
            <a:off x="8281452" y="2042661"/>
            <a:ext cx="2522386"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en-US" altLang="zh-CN" sz="2800" b="1" dirty="0">
                <a:solidFill>
                  <a:schemeClr val="tx1"/>
                </a:solidFill>
              </a:rPr>
              <a:t>Opportunities</a:t>
            </a:r>
            <a:endParaRPr lang="zh-CN" altLang="en-US" sz="2800" b="1" dirty="0">
              <a:solidFill>
                <a:schemeClr val="tx1"/>
              </a:solidFill>
            </a:endParaRPr>
          </a:p>
        </p:txBody>
      </p:sp>
      <p:sp>
        <p:nvSpPr>
          <p:cNvPr id="89" name="矩形 88">
            <a:extLst>
              <a:ext uri="{FF2B5EF4-FFF2-40B4-BE49-F238E27FC236}">
                <a16:creationId xmlns:a16="http://schemas.microsoft.com/office/drawing/2014/main" id="{802BC978-3367-4009-A3C3-321A25E2F56E}"/>
              </a:ext>
            </a:extLst>
          </p:cNvPr>
          <p:cNvSpPr/>
          <p:nvPr/>
        </p:nvSpPr>
        <p:spPr>
          <a:xfrm flipH="1">
            <a:off x="8281452" y="4764051"/>
            <a:ext cx="3170165"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j-ea"/>
              </a:rPr>
              <a:t>标题数字等都可以通过点击和重新输入进行更改</a:t>
            </a:r>
          </a:p>
        </p:txBody>
      </p:sp>
      <p:sp>
        <p:nvSpPr>
          <p:cNvPr id="90" name="矩形 89">
            <a:extLst>
              <a:ext uri="{FF2B5EF4-FFF2-40B4-BE49-F238E27FC236}">
                <a16:creationId xmlns:a16="http://schemas.microsoft.com/office/drawing/2014/main" id="{5D9DEB0B-CECD-4780-95DB-5A5121C0EE36}"/>
              </a:ext>
            </a:extLst>
          </p:cNvPr>
          <p:cNvSpPr/>
          <p:nvPr/>
        </p:nvSpPr>
        <p:spPr>
          <a:xfrm>
            <a:off x="8281452" y="4330411"/>
            <a:ext cx="1647380"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en-US" altLang="zh-CN" sz="2800" b="1" dirty="0">
                <a:solidFill>
                  <a:schemeClr val="tx1"/>
                </a:solidFill>
              </a:rPr>
              <a:t>Threats</a:t>
            </a:r>
            <a:endParaRPr lang="zh-CN" altLang="en-US" sz="2800" b="1" dirty="0">
              <a:solidFill>
                <a:schemeClr val="tx1"/>
              </a:solidFill>
            </a:endParaRPr>
          </a:p>
        </p:txBody>
      </p:sp>
      <p:sp>
        <p:nvSpPr>
          <p:cNvPr id="2" name="椭圆 1">
            <a:extLst>
              <a:ext uri="{FF2B5EF4-FFF2-40B4-BE49-F238E27FC236}">
                <a16:creationId xmlns:a16="http://schemas.microsoft.com/office/drawing/2014/main" id="{6D6CACC0-14FF-4325-BCDC-A5501C7ADB54}"/>
              </a:ext>
            </a:extLst>
          </p:cNvPr>
          <p:cNvSpPr/>
          <p:nvPr/>
        </p:nvSpPr>
        <p:spPr>
          <a:xfrm>
            <a:off x="4137879" y="1680633"/>
            <a:ext cx="3905250" cy="390525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CFF12FE1-093B-462A-993A-74DD61942DFB}"/>
              </a:ext>
            </a:extLst>
          </p:cNvPr>
          <p:cNvSpPr/>
          <p:nvPr/>
        </p:nvSpPr>
        <p:spPr>
          <a:xfrm>
            <a:off x="4155722" y="2104057"/>
            <a:ext cx="770494" cy="7704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22171DEB-AFA7-4A94-9939-8C7217E420CE}"/>
              </a:ext>
            </a:extLst>
          </p:cNvPr>
          <p:cNvSpPr/>
          <p:nvPr/>
        </p:nvSpPr>
        <p:spPr>
          <a:xfrm>
            <a:off x="7290478" y="2104057"/>
            <a:ext cx="770494" cy="7704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椭圆 35">
            <a:extLst>
              <a:ext uri="{FF2B5EF4-FFF2-40B4-BE49-F238E27FC236}">
                <a16:creationId xmlns:a16="http://schemas.microsoft.com/office/drawing/2014/main" id="{F3B575EB-F783-470E-8ED3-A16A0EE622A0}"/>
              </a:ext>
            </a:extLst>
          </p:cNvPr>
          <p:cNvSpPr/>
          <p:nvPr/>
        </p:nvSpPr>
        <p:spPr>
          <a:xfrm>
            <a:off x="4155722" y="4391966"/>
            <a:ext cx="770494" cy="7704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54D56409-092D-4055-A020-9C3547F00E50}"/>
              </a:ext>
            </a:extLst>
          </p:cNvPr>
          <p:cNvSpPr/>
          <p:nvPr/>
        </p:nvSpPr>
        <p:spPr>
          <a:xfrm>
            <a:off x="7290478" y="4391966"/>
            <a:ext cx="770494" cy="7704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矩形 40">
            <a:extLst>
              <a:ext uri="{FF2B5EF4-FFF2-40B4-BE49-F238E27FC236}">
                <a16:creationId xmlns:a16="http://schemas.microsoft.com/office/drawing/2014/main" id="{403F13F6-4742-47EE-8377-178B34C368B6}"/>
              </a:ext>
            </a:extLst>
          </p:cNvPr>
          <p:cNvSpPr/>
          <p:nvPr/>
        </p:nvSpPr>
        <p:spPr>
          <a:xfrm>
            <a:off x="4869771" y="3217760"/>
            <a:ext cx="2441466" cy="8309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zh-CN" sz="5400" dirty="0">
                <a:solidFill>
                  <a:schemeClr val="tx1"/>
                </a:solidFill>
                <a:latin typeface="+mj-lt"/>
              </a:rPr>
              <a:t>SWOT</a:t>
            </a:r>
            <a:endParaRPr lang="zh-CN" altLang="en-US" sz="5400" dirty="0">
              <a:solidFill>
                <a:schemeClr val="tx1"/>
              </a:solidFill>
              <a:latin typeface="+mj-lt"/>
            </a:endParaRPr>
          </a:p>
        </p:txBody>
      </p:sp>
      <p:pic>
        <p:nvPicPr>
          <p:cNvPr id="21" name="图形 20">
            <a:extLst>
              <a:ext uri="{FF2B5EF4-FFF2-40B4-BE49-F238E27FC236}">
                <a16:creationId xmlns:a16="http://schemas.microsoft.com/office/drawing/2014/main" id="{FE68BB90-5EEC-4798-A8C9-93EF5061EAF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45583" y="4547071"/>
            <a:ext cx="460285" cy="460285"/>
          </a:xfrm>
          <a:prstGeom prst="rect">
            <a:avLst/>
          </a:prstGeom>
        </p:spPr>
      </p:pic>
      <p:pic>
        <p:nvPicPr>
          <p:cNvPr id="30" name="图形 29">
            <a:extLst>
              <a:ext uri="{FF2B5EF4-FFF2-40B4-BE49-F238E27FC236}">
                <a16:creationId xmlns:a16="http://schemas.microsoft.com/office/drawing/2014/main" id="{36109D7C-6543-43B2-B61B-84EE460A859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9443" y="2243022"/>
            <a:ext cx="492564" cy="492564"/>
          </a:xfrm>
          <a:prstGeom prst="rect">
            <a:avLst/>
          </a:prstGeom>
        </p:spPr>
      </p:pic>
      <p:pic>
        <p:nvPicPr>
          <p:cNvPr id="40" name="图形 39">
            <a:extLst>
              <a:ext uri="{FF2B5EF4-FFF2-40B4-BE49-F238E27FC236}">
                <a16:creationId xmlns:a16="http://schemas.microsoft.com/office/drawing/2014/main" id="{9530E13D-5ABE-4207-A7EC-46126915C61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302844" y="4539088"/>
            <a:ext cx="476250" cy="476250"/>
          </a:xfrm>
          <a:prstGeom prst="rect">
            <a:avLst/>
          </a:prstGeom>
        </p:spPr>
      </p:pic>
      <p:pic>
        <p:nvPicPr>
          <p:cNvPr id="47" name="图形 46">
            <a:extLst>
              <a:ext uri="{FF2B5EF4-FFF2-40B4-BE49-F238E27FC236}">
                <a16:creationId xmlns:a16="http://schemas.microsoft.com/office/drawing/2014/main" id="{E88C986F-99AA-4BBC-9505-BE0D09157B0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279153" y="2227488"/>
            <a:ext cx="523633" cy="523633"/>
          </a:xfrm>
          <a:prstGeom prst="rect">
            <a:avLst/>
          </a:prstGeom>
        </p:spPr>
      </p:pic>
    </p:spTree>
    <p:extLst>
      <p:ext uri="{BB962C8B-B14F-4D97-AF65-F5344CB8AC3E}">
        <p14:creationId xmlns:p14="http://schemas.microsoft.com/office/powerpoint/2010/main" val="2971670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22">
            <a:extLst>
              <a:ext uri="{FF2B5EF4-FFF2-40B4-BE49-F238E27FC236}">
                <a16:creationId xmlns:a16="http://schemas.microsoft.com/office/drawing/2014/main" id="{828F5685-3F1E-4D9C-A0F9-1DB1D9712BC0}"/>
              </a:ext>
            </a:extLst>
          </p:cNvPr>
          <p:cNvSpPr>
            <a:spLocks noGrp="1"/>
          </p:cNvSpPr>
          <p:nvPr>
            <p:ph type="body" sz="quarter" idx="13"/>
          </p:nvPr>
        </p:nvSpPr>
        <p:spPr/>
        <p:txBody>
          <a:bodyPr/>
          <a:lstStyle/>
          <a:p>
            <a:r>
              <a:rPr lang="en-US" altLang="zh-CN" dirty="0"/>
              <a:t>01</a:t>
            </a:r>
            <a:endParaRPr lang="zh-CN" altLang="en-US" dirty="0"/>
          </a:p>
        </p:txBody>
      </p:sp>
      <p:sp>
        <p:nvSpPr>
          <p:cNvPr id="24" name="文本占位符 23">
            <a:extLst>
              <a:ext uri="{FF2B5EF4-FFF2-40B4-BE49-F238E27FC236}">
                <a16:creationId xmlns:a16="http://schemas.microsoft.com/office/drawing/2014/main" id="{FD61636E-F395-4898-81DF-2B7EA23C6D69}"/>
              </a:ext>
            </a:extLst>
          </p:cNvPr>
          <p:cNvSpPr>
            <a:spLocks noGrp="1"/>
          </p:cNvSpPr>
          <p:nvPr>
            <p:ph type="body" sz="quarter" idx="14"/>
          </p:nvPr>
        </p:nvSpPr>
        <p:spPr/>
        <p:txBody>
          <a:bodyPr/>
          <a:lstStyle/>
          <a:p>
            <a:r>
              <a:rPr lang="zh-CN" altLang="en-US" dirty="0">
                <a:latin typeface="+mn-ea"/>
              </a:rPr>
              <a:t>选题背景</a:t>
            </a:r>
          </a:p>
        </p:txBody>
      </p:sp>
      <p:sp>
        <p:nvSpPr>
          <p:cNvPr id="25" name="文本占位符 24">
            <a:extLst>
              <a:ext uri="{FF2B5EF4-FFF2-40B4-BE49-F238E27FC236}">
                <a16:creationId xmlns:a16="http://schemas.microsoft.com/office/drawing/2014/main" id="{F1009847-C808-43C9-82F7-FA70C7521680}"/>
              </a:ext>
            </a:extLst>
          </p:cNvPr>
          <p:cNvSpPr>
            <a:spLocks noGrp="1"/>
          </p:cNvSpPr>
          <p:nvPr>
            <p:ph type="body" sz="quarter" idx="15"/>
          </p:nvPr>
        </p:nvSpPr>
        <p:spPr/>
        <p:txBody>
          <a:bodyPr/>
          <a:lstStyle/>
          <a:p>
            <a:r>
              <a:rPr lang="en-US" altLang="zh-CN" dirty="0"/>
              <a:t>Background</a:t>
            </a:r>
            <a:endParaRPr lang="zh-CN" altLang="en-US" dirty="0"/>
          </a:p>
        </p:txBody>
      </p:sp>
      <p:sp>
        <p:nvSpPr>
          <p:cNvPr id="26" name="文本占位符 25">
            <a:extLst>
              <a:ext uri="{FF2B5EF4-FFF2-40B4-BE49-F238E27FC236}">
                <a16:creationId xmlns:a16="http://schemas.microsoft.com/office/drawing/2014/main" id="{AFB5934A-EF3C-4539-88B7-AA93849D0104}"/>
              </a:ext>
            </a:extLst>
          </p:cNvPr>
          <p:cNvSpPr>
            <a:spLocks noGrp="1"/>
          </p:cNvSpPr>
          <p:nvPr>
            <p:ph type="body" sz="quarter" idx="16"/>
          </p:nvPr>
        </p:nvSpPr>
        <p:spPr/>
        <p:txBody>
          <a:bodyPr/>
          <a:lstStyle/>
          <a:p>
            <a:r>
              <a:rPr lang="en-US" altLang="zh-CN" dirty="0"/>
              <a:t>02</a:t>
            </a:r>
            <a:endParaRPr lang="zh-CN" altLang="en-US" dirty="0"/>
          </a:p>
        </p:txBody>
      </p:sp>
      <p:sp>
        <p:nvSpPr>
          <p:cNvPr id="27" name="文本占位符 26">
            <a:extLst>
              <a:ext uri="{FF2B5EF4-FFF2-40B4-BE49-F238E27FC236}">
                <a16:creationId xmlns:a16="http://schemas.microsoft.com/office/drawing/2014/main" id="{BA2E9220-8810-48E8-85B8-282D90D79823}"/>
              </a:ext>
            </a:extLst>
          </p:cNvPr>
          <p:cNvSpPr>
            <a:spLocks noGrp="1"/>
          </p:cNvSpPr>
          <p:nvPr>
            <p:ph type="body" sz="quarter" idx="17"/>
          </p:nvPr>
        </p:nvSpPr>
        <p:spPr/>
        <p:txBody>
          <a:bodyPr/>
          <a:lstStyle/>
          <a:p>
            <a:r>
              <a:rPr lang="zh-CN" altLang="en-US" dirty="0">
                <a:latin typeface="+mn-ea"/>
              </a:rPr>
              <a:t>论文结构</a:t>
            </a:r>
          </a:p>
        </p:txBody>
      </p:sp>
      <p:sp>
        <p:nvSpPr>
          <p:cNvPr id="28" name="文本占位符 27">
            <a:extLst>
              <a:ext uri="{FF2B5EF4-FFF2-40B4-BE49-F238E27FC236}">
                <a16:creationId xmlns:a16="http://schemas.microsoft.com/office/drawing/2014/main" id="{370FC306-9DDD-48BA-9152-13BEC18C4390}"/>
              </a:ext>
            </a:extLst>
          </p:cNvPr>
          <p:cNvSpPr>
            <a:spLocks noGrp="1"/>
          </p:cNvSpPr>
          <p:nvPr>
            <p:ph type="body" sz="quarter" idx="18"/>
          </p:nvPr>
        </p:nvSpPr>
        <p:spPr/>
        <p:txBody>
          <a:bodyPr/>
          <a:lstStyle/>
          <a:p>
            <a:r>
              <a:rPr lang="en-US" altLang="zh-CN" dirty="0"/>
              <a:t>Thesis Structure</a:t>
            </a:r>
            <a:endParaRPr lang="zh-CN" altLang="en-US" dirty="0"/>
          </a:p>
        </p:txBody>
      </p:sp>
      <p:sp>
        <p:nvSpPr>
          <p:cNvPr id="29" name="文本占位符 28">
            <a:extLst>
              <a:ext uri="{FF2B5EF4-FFF2-40B4-BE49-F238E27FC236}">
                <a16:creationId xmlns:a16="http://schemas.microsoft.com/office/drawing/2014/main" id="{4CDF211B-290E-49DB-81B0-9F3B48C50BF7}"/>
              </a:ext>
            </a:extLst>
          </p:cNvPr>
          <p:cNvSpPr>
            <a:spLocks noGrp="1"/>
          </p:cNvSpPr>
          <p:nvPr>
            <p:ph type="body" sz="quarter" idx="19"/>
          </p:nvPr>
        </p:nvSpPr>
        <p:spPr/>
        <p:txBody>
          <a:bodyPr/>
          <a:lstStyle/>
          <a:p>
            <a:r>
              <a:rPr lang="en-US" altLang="zh-CN" dirty="0"/>
              <a:t>03</a:t>
            </a:r>
            <a:endParaRPr lang="zh-CN" altLang="en-US" dirty="0"/>
          </a:p>
        </p:txBody>
      </p:sp>
      <p:sp>
        <p:nvSpPr>
          <p:cNvPr id="30" name="文本占位符 29">
            <a:extLst>
              <a:ext uri="{FF2B5EF4-FFF2-40B4-BE49-F238E27FC236}">
                <a16:creationId xmlns:a16="http://schemas.microsoft.com/office/drawing/2014/main" id="{FBE42521-9171-4E63-9699-72E7770B177A}"/>
              </a:ext>
            </a:extLst>
          </p:cNvPr>
          <p:cNvSpPr>
            <a:spLocks noGrp="1"/>
          </p:cNvSpPr>
          <p:nvPr>
            <p:ph type="body" sz="quarter" idx="20"/>
          </p:nvPr>
        </p:nvSpPr>
        <p:spPr/>
        <p:txBody>
          <a:bodyPr/>
          <a:lstStyle/>
          <a:p>
            <a:r>
              <a:rPr lang="zh-CN" altLang="en-US" dirty="0">
                <a:latin typeface="+mn-ea"/>
              </a:rPr>
              <a:t>研究方法</a:t>
            </a:r>
          </a:p>
        </p:txBody>
      </p:sp>
      <p:sp>
        <p:nvSpPr>
          <p:cNvPr id="31" name="文本占位符 30">
            <a:extLst>
              <a:ext uri="{FF2B5EF4-FFF2-40B4-BE49-F238E27FC236}">
                <a16:creationId xmlns:a16="http://schemas.microsoft.com/office/drawing/2014/main" id="{BE3EE76A-EAEF-443F-9A6D-6074C4474B88}"/>
              </a:ext>
            </a:extLst>
          </p:cNvPr>
          <p:cNvSpPr>
            <a:spLocks noGrp="1"/>
          </p:cNvSpPr>
          <p:nvPr>
            <p:ph type="body" sz="quarter" idx="21"/>
          </p:nvPr>
        </p:nvSpPr>
        <p:spPr/>
        <p:txBody>
          <a:bodyPr/>
          <a:lstStyle/>
          <a:p>
            <a:r>
              <a:rPr lang="en-US" altLang="zh-CN" dirty="0"/>
              <a:t>Research Method</a:t>
            </a:r>
            <a:endParaRPr lang="zh-CN" altLang="en-US" dirty="0"/>
          </a:p>
        </p:txBody>
      </p:sp>
      <p:sp>
        <p:nvSpPr>
          <p:cNvPr id="32" name="文本占位符 31">
            <a:extLst>
              <a:ext uri="{FF2B5EF4-FFF2-40B4-BE49-F238E27FC236}">
                <a16:creationId xmlns:a16="http://schemas.microsoft.com/office/drawing/2014/main" id="{40E97572-C1E7-4EBA-9BC2-E7FBD20021DA}"/>
              </a:ext>
            </a:extLst>
          </p:cNvPr>
          <p:cNvSpPr>
            <a:spLocks noGrp="1"/>
          </p:cNvSpPr>
          <p:nvPr>
            <p:ph type="body" sz="quarter" idx="22"/>
          </p:nvPr>
        </p:nvSpPr>
        <p:spPr/>
        <p:txBody>
          <a:bodyPr/>
          <a:lstStyle/>
          <a:p>
            <a:r>
              <a:rPr lang="en-US" altLang="zh-CN" dirty="0"/>
              <a:t>04</a:t>
            </a:r>
            <a:endParaRPr lang="zh-CN" altLang="en-US" dirty="0"/>
          </a:p>
        </p:txBody>
      </p:sp>
      <p:sp>
        <p:nvSpPr>
          <p:cNvPr id="33" name="文本占位符 32">
            <a:extLst>
              <a:ext uri="{FF2B5EF4-FFF2-40B4-BE49-F238E27FC236}">
                <a16:creationId xmlns:a16="http://schemas.microsoft.com/office/drawing/2014/main" id="{8A85BAD7-8456-4450-91E4-0C85CF72115C}"/>
              </a:ext>
            </a:extLst>
          </p:cNvPr>
          <p:cNvSpPr>
            <a:spLocks noGrp="1"/>
          </p:cNvSpPr>
          <p:nvPr>
            <p:ph type="body" sz="quarter" idx="23"/>
          </p:nvPr>
        </p:nvSpPr>
        <p:spPr/>
        <p:txBody>
          <a:bodyPr/>
          <a:lstStyle/>
          <a:p>
            <a:r>
              <a:rPr lang="zh-CN" altLang="en-US" dirty="0">
                <a:latin typeface="+mn-ea"/>
              </a:rPr>
              <a:t>分析讨论</a:t>
            </a:r>
          </a:p>
        </p:txBody>
      </p:sp>
      <p:sp>
        <p:nvSpPr>
          <p:cNvPr id="34" name="文本占位符 33">
            <a:extLst>
              <a:ext uri="{FF2B5EF4-FFF2-40B4-BE49-F238E27FC236}">
                <a16:creationId xmlns:a16="http://schemas.microsoft.com/office/drawing/2014/main" id="{56A78A63-982E-4E6C-AAD5-E66D344EA455}"/>
              </a:ext>
            </a:extLst>
          </p:cNvPr>
          <p:cNvSpPr>
            <a:spLocks noGrp="1"/>
          </p:cNvSpPr>
          <p:nvPr>
            <p:ph type="body" sz="quarter" idx="24"/>
          </p:nvPr>
        </p:nvSpPr>
        <p:spPr/>
        <p:txBody>
          <a:bodyPr/>
          <a:lstStyle/>
          <a:p>
            <a:r>
              <a:rPr lang="en-US" altLang="zh-CN" dirty="0"/>
              <a:t>Analysis Discussion</a:t>
            </a:r>
          </a:p>
        </p:txBody>
      </p:sp>
      <p:sp>
        <p:nvSpPr>
          <p:cNvPr id="35" name="文本占位符 34">
            <a:extLst>
              <a:ext uri="{FF2B5EF4-FFF2-40B4-BE49-F238E27FC236}">
                <a16:creationId xmlns:a16="http://schemas.microsoft.com/office/drawing/2014/main" id="{BC443254-F525-401C-9D23-75675FA4E94F}"/>
              </a:ext>
            </a:extLst>
          </p:cNvPr>
          <p:cNvSpPr>
            <a:spLocks noGrp="1"/>
          </p:cNvSpPr>
          <p:nvPr>
            <p:ph type="body" sz="quarter" idx="25"/>
          </p:nvPr>
        </p:nvSpPr>
        <p:spPr/>
        <p:txBody>
          <a:bodyPr/>
          <a:lstStyle/>
          <a:p>
            <a:r>
              <a:rPr lang="en-US" altLang="zh-CN" dirty="0"/>
              <a:t>05</a:t>
            </a:r>
            <a:endParaRPr lang="zh-CN" altLang="en-US" dirty="0"/>
          </a:p>
        </p:txBody>
      </p:sp>
      <p:sp>
        <p:nvSpPr>
          <p:cNvPr id="36" name="文本占位符 35">
            <a:extLst>
              <a:ext uri="{FF2B5EF4-FFF2-40B4-BE49-F238E27FC236}">
                <a16:creationId xmlns:a16="http://schemas.microsoft.com/office/drawing/2014/main" id="{636A9D94-A547-412E-ABA6-7696F0EAEF6C}"/>
              </a:ext>
            </a:extLst>
          </p:cNvPr>
          <p:cNvSpPr>
            <a:spLocks noGrp="1"/>
          </p:cNvSpPr>
          <p:nvPr>
            <p:ph type="body" sz="quarter" idx="26"/>
          </p:nvPr>
        </p:nvSpPr>
        <p:spPr/>
        <p:txBody>
          <a:bodyPr/>
          <a:lstStyle/>
          <a:p>
            <a:r>
              <a:rPr lang="zh-CN" altLang="en-US" dirty="0">
                <a:latin typeface="+mn-ea"/>
              </a:rPr>
              <a:t>主要结论</a:t>
            </a:r>
          </a:p>
        </p:txBody>
      </p:sp>
      <p:sp>
        <p:nvSpPr>
          <p:cNvPr id="37" name="文本占位符 36">
            <a:extLst>
              <a:ext uri="{FF2B5EF4-FFF2-40B4-BE49-F238E27FC236}">
                <a16:creationId xmlns:a16="http://schemas.microsoft.com/office/drawing/2014/main" id="{2ACF5DD9-967B-4FF4-AA9C-D010F330B31D}"/>
              </a:ext>
            </a:extLst>
          </p:cNvPr>
          <p:cNvSpPr>
            <a:spLocks noGrp="1"/>
          </p:cNvSpPr>
          <p:nvPr>
            <p:ph type="body" sz="quarter" idx="27"/>
          </p:nvPr>
        </p:nvSpPr>
        <p:spPr/>
        <p:txBody>
          <a:bodyPr/>
          <a:lstStyle/>
          <a:p>
            <a:r>
              <a:rPr lang="en-US" altLang="zh-CN" dirty="0"/>
              <a:t>Main Conclusion</a:t>
            </a:r>
            <a:endParaRPr lang="zh-CN" altLang="en-US" dirty="0"/>
          </a:p>
        </p:txBody>
      </p:sp>
      <p:sp>
        <p:nvSpPr>
          <p:cNvPr id="38" name="文本占位符 37">
            <a:extLst>
              <a:ext uri="{FF2B5EF4-FFF2-40B4-BE49-F238E27FC236}">
                <a16:creationId xmlns:a16="http://schemas.microsoft.com/office/drawing/2014/main" id="{85F37135-BF08-44E2-8274-EEF076C9A94F}"/>
              </a:ext>
            </a:extLst>
          </p:cNvPr>
          <p:cNvSpPr>
            <a:spLocks noGrp="1"/>
          </p:cNvSpPr>
          <p:nvPr>
            <p:ph type="body" sz="quarter" idx="28"/>
          </p:nvPr>
        </p:nvSpPr>
        <p:spPr/>
        <p:txBody>
          <a:bodyPr/>
          <a:lstStyle/>
          <a:p>
            <a:r>
              <a:rPr lang="en-US" altLang="zh-CN" dirty="0"/>
              <a:t>06</a:t>
            </a:r>
            <a:endParaRPr lang="zh-CN" altLang="en-US" dirty="0"/>
          </a:p>
        </p:txBody>
      </p:sp>
      <p:sp>
        <p:nvSpPr>
          <p:cNvPr id="39" name="文本占位符 38">
            <a:extLst>
              <a:ext uri="{FF2B5EF4-FFF2-40B4-BE49-F238E27FC236}">
                <a16:creationId xmlns:a16="http://schemas.microsoft.com/office/drawing/2014/main" id="{45D46038-299F-4381-B9D3-AD4BD384CF9B}"/>
              </a:ext>
            </a:extLst>
          </p:cNvPr>
          <p:cNvSpPr>
            <a:spLocks noGrp="1"/>
          </p:cNvSpPr>
          <p:nvPr>
            <p:ph type="body" sz="quarter" idx="29"/>
          </p:nvPr>
        </p:nvSpPr>
        <p:spPr/>
        <p:txBody>
          <a:bodyPr/>
          <a:lstStyle/>
          <a:p>
            <a:r>
              <a:rPr lang="zh-CN" altLang="en-US" dirty="0">
                <a:latin typeface="+mn-ea"/>
              </a:rPr>
              <a:t>参考文献</a:t>
            </a:r>
          </a:p>
        </p:txBody>
      </p:sp>
      <p:sp>
        <p:nvSpPr>
          <p:cNvPr id="40" name="文本占位符 39">
            <a:extLst>
              <a:ext uri="{FF2B5EF4-FFF2-40B4-BE49-F238E27FC236}">
                <a16:creationId xmlns:a16="http://schemas.microsoft.com/office/drawing/2014/main" id="{02CBD71F-FFD4-454A-BFC8-DA3BE9D2A5E9}"/>
              </a:ext>
            </a:extLst>
          </p:cNvPr>
          <p:cNvSpPr>
            <a:spLocks noGrp="1"/>
          </p:cNvSpPr>
          <p:nvPr>
            <p:ph type="body" sz="quarter" idx="30"/>
          </p:nvPr>
        </p:nvSpPr>
        <p:spPr/>
        <p:txBody>
          <a:bodyPr/>
          <a:lstStyle/>
          <a:p>
            <a:r>
              <a:rPr lang="en-US" altLang="zh-CN" dirty="0"/>
              <a:t>Reference</a:t>
            </a:r>
            <a:endParaRPr lang="zh-CN" altLang="en-US" dirty="0"/>
          </a:p>
        </p:txBody>
      </p:sp>
      <p:sp>
        <p:nvSpPr>
          <p:cNvPr id="41" name="文本占位符 40">
            <a:extLst>
              <a:ext uri="{FF2B5EF4-FFF2-40B4-BE49-F238E27FC236}">
                <a16:creationId xmlns:a16="http://schemas.microsoft.com/office/drawing/2014/main" id="{C956EC6E-8B53-4F3C-A9A4-686C1EC5147C}"/>
              </a:ext>
            </a:extLst>
          </p:cNvPr>
          <p:cNvSpPr>
            <a:spLocks noGrp="1"/>
          </p:cNvSpPr>
          <p:nvPr>
            <p:ph type="body" sz="quarter" idx="31"/>
          </p:nvPr>
        </p:nvSpPr>
        <p:spPr/>
        <p:txBody>
          <a:bodyPr/>
          <a:lstStyle/>
          <a:p>
            <a:r>
              <a:rPr lang="zh-CN" altLang="en-US" dirty="0"/>
              <a:t>目录</a:t>
            </a:r>
          </a:p>
        </p:txBody>
      </p:sp>
      <p:sp>
        <p:nvSpPr>
          <p:cNvPr id="42" name="文本占位符 41">
            <a:extLst>
              <a:ext uri="{FF2B5EF4-FFF2-40B4-BE49-F238E27FC236}">
                <a16:creationId xmlns:a16="http://schemas.microsoft.com/office/drawing/2014/main" id="{294DEB68-5B9C-4FC3-9631-5F403C847501}"/>
              </a:ext>
            </a:extLst>
          </p:cNvPr>
          <p:cNvSpPr>
            <a:spLocks noGrp="1"/>
          </p:cNvSpPr>
          <p:nvPr>
            <p:ph type="body" sz="quarter" idx="32"/>
          </p:nvPr>
        </p:nvSpPr>
        <p:spPr/>
        <p:txBody>
          <a:bodyPr/>
          <a:lstStyle/>
          <a:p>
            <a:r>
              <a:rPr lang="en-US" altLang="zh-CN" dirty="0"/>
              <a:t>CONTENT</a:t>
            </a:r>
            <a:endParaRPr lang="zh-CN" altLang="en-US" dirty="0"/>
          </a:p>
        </p:txBody>
      </p:sp>
    </p:spTree>
    <p:extLst>
      <p:ext uri="{BB962C8B-B14F-4D97-AF65-F5344CB8AC3E}">
        <p14:creationId xmlns:p14="http://schemas.microsoft.com/office/powerpoint/2010/main" val="31983874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时间轴</a:t>
            </a:r>
          </a:p>
        </p:txBody>
      </p:sp>
      <p:cxnSp>
        <p:nvCxnSpPr>
          <p:cNvPr id="21" name="直接连接符 20">
            <a:extLst>
              <a:ext uri="{FF2B5EF4-FFF2-40B4-BE49-F238E27FC236}">
                <a16:creationId xmlns:a16="http://schemas.microsoft.com/office/drawing/2014/main" id="{0D1B39A3-8252-4D54-9967-CACF4383157D}"/>
              </a:ext>
            </a:extLst>
          </p:cNvPr>
          <p:cNvCxnSpPr>
            <a:cxnSpLocks/>
            <a:stCxn id="28" idx="6"/>
          </p:cNvCxnSpPr>
          <p:nvPr/>
        </p:nvCxnSpPr>
        <p:spPr>
          <a:xfrm>
            <a:off x="2394234" y="2515238"/>
            <a:ext cx="9797766" cy="0"/>
          </a:xfrm>
          <a:prstGeom prst="line">
            <a:avLst/>
          </a:prstGeom>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a16="http://schemas.microsoft.com/office/drawing/2014/main" id="{15E208E9-A7A0-40EE-9D8D-E996D0AB3EF0}"/>
              </a:ext>
            </a:extLst>
          </p:cNvPr>
          <p:cNvSpPr/>
          <p:nvPr/>
        </p:nvSpPr>
        <p:spPr>
          <a:xfrm flipH="1">
            <a:off x="934011" y="4276493"/>
            <a:ext cx="1929100"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43" name="矩形 42">
            <a:extLst>
              <a:ext uri="{FF2B5EF4-FFF2-40B4-BE49-F238E27FC236}">
                <a16:creationId xmlns:a16="http://schemas.microsoft.com/office/drawing/2014/main" id="{CF3470CF-E23E-488B-AFC0-EB18BBF2FEB2}"/>
              </a:ext>
            </a:extLst>
          </p:cNvPr>
          <p:cNvSpPr/>
          <p:nvPr/>
        </p:nvSpPr>
        <p:spPr>
          <a:xfrm flipH="1">
            <a:off x="1236752" y="3624806"/>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dirty="0">
                <a:solidFill>
                  <a:schemeClr val="tx1">
                    <a:lumMod val="85000"/>
                    <a:lumOff val="15000"/>
                  </a:schemeClr>
                </a:solidFill>
                <a:latin typeface="+mj-ea"/>
                <a:ea typeface="+mj-ea"/>
              </a:rPr>
              <a:t>小标题</a:t>
            </a:r>
          </a:p>
        </p:txBody>
      </p:sp>
      <p:sp>
        <p:nvSpPr>
          <p:cNvPr id="28" name="椭圆 27">
            <a:extLst>
              <a:ext uri="{FF2B5EF4-FFF2-40B4-BE49-F238E27FC236}">
                <a16:creationId xmlns:a16="http://schemas.microsoft.com/office/drawing/2014/main" id="{898643DD-3737-4E04-9C05-9D6A0DBF9137}"/>
              </a:ext>
            </a:extLst>
          </p:cNvPr>
          <p:cNvSpPr/>
          <p:nvPr/>
        </p:nvSpPr>
        <p:spPr>
          <a:xfrm>
            <a:off x="1402888" y="2019565"/>
            <a:ext cx="991346" cy="9913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A3CABBD5-6BFD-4A12-B4BA-33796D670962}"/>
              </a:ext>
            </a:extLst>
          </p:cNvPr>
          <p:cNvSpPr/>
          <p:nvPr/>
        </p:nvSpPr>
        <p:spPr>
          <a:xfrm>
            <a:off x="4201181" y="2019565"/>
            <a:ext cx="991346" cy="9913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2043E530-DFAD-436D-8FC6-8BAC9B96D446}"/>
              </a:ext>
            </a:extLst>
          </p:cNvPr>
          <p:cNvSpPr/>
          <p:nvPr/>
        </p:nvSpPr>
        <p:spPr>
          <a:xfrm>
            <a:off x="6999474" y="2019565"/>
            <a:ext cx="991346" cy="9913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28F67D88-B19E-40A6-B953-93194E4C6245}"/>
              </a:ext>
            </a:extLst>
          </p:cNvPr>
          <p:cNvSpPr/>
          <p:nvPr/>
        </p:nvSpPr>
        <p:spPr>
          <a:xfrm>
            <a:off x="9797767" y="2019565"/>
            <a:ext cx="991346" cy="9913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DB9F19BE-7E39-43FA-A6F1-40BA032F1B31}"/>
              </a:ext>
            </a:extLst>
          </p:cNvPr>
          <p:cNvCxnSpPr>
            <a:cxnSpLocks/>
          </p:cNvCxnSpPr>
          <p:nvPr/>
        </p:nvCxnSpPr>
        <p:spPr>
          <a:xfrm>
            <a:off x="1895631" y="3010911"/>
            <a:ext cx="5860" cy="435476"/>
          </a:xfrm>
          <a:prstGeom prst="line">
            <a:avLst/>
          </a:prstGeom>
          <a:ln w="12700" cap="rnd">
            <a:round/>
            <a:tailEnd type="triangle"/>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id="{E30B6B3F-1679-4A30-8CB5-98329DF98CC2}"/>
              </a:ext>
            </a:extLst>
          </p:cNvPr>
          <p:cNvSpPr/>
          <p:nvPr/>
        </p:nvSpPr>
        <p:spPr>
          <a:xfrm flipH="1">
            <a:off x="3732304" y="4276493"/>
            <a:ext cx="1929100"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45" name="矩形 44">
            <a:extLst>
              <a:ext uri="{FF2B5EF4-FFF2-40B4-BE49-F238E27FC236}">
                <a16:creationId xmlns:a16="http://schemas.microsoft.com/office/drawing/2014/main" id="{6A549499-73F0-4C30-AD0A-3B7F8A1BCC1B}"/>
              </a:ext>
            </a:extLst>
          </p:cNvPr>
          <p:cNvSpPr/>
          <p:nvPr/>
        </p:nvSpPr>
        <p:spPr>
          <a:xfrm flipH="1">
            <a:off x="4035045" y="3624806"/>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dirty="0">
                <a:solidFill>
                  <a:schemeClr val="tx1">
                    <a:lumMod val="85000"/>
                    <a:lumOff val="15000"/>
                  </a:schemeClr>
                </a:solidFill>
                <a:latin typeface="+mj-ea"/>
                <a:ea typeface="+mj-ea"/>
              </a:rPr>
              <a:t>小标题</a:t>
            </a:r>
          </a:p>
        </p:txBody>
      </p:sp>
      <p:cxnSp>
        <p:nvCxnSpPr>
          <p:cNvPr id="49" name="直接连接符 48">
            <a:extLst>
              <a:ext uri="{FF2B5EF4-FFF2-40B4-BE49-F238E27FC236}">
                <a16:creationId xmlns:a16="http://schemas.microsoft.com/office/drawing/2014/main" id="{CBADEBA2-8F46-4D0C-B806-60400F06D895}"/>
              </a:ext>
            </a:extLst>
          </p:cNvPr>
          <p:cNvCxnSpPr>
            <a:cxnSpLocks/>
          </p:cNvCxnSpPr>
          <p:nvPr/>
        </p:nvCxnSpPr>
        <p:spPr>
          <a:xfrm>
            <a:off x="4693924" y="3010911"/>
            <a:ext cx="5860" cy="435476"/>
          </a:xfrm>
          <a:prstGeom prst="line">
            <a:avLst/>
          </a:prstGeom>
          <a:ln w="12700" cap="rnd">
            <a:round/>
            <a:tailEnd type="triangle"/>
          </a:ln>
        </p:spPr>
        <p:style>
          <a:lnRef idx="1">
            <a:schemeClr val="accent1"/>
          </a:lnRef>
          <a:fillRef idx="0">
            <a:schemeClr val="accent1"/>
          </a:fillRef>
          <a:effectRef idx="0">
            <a:schemeClr val="accent1"/>
          </a:effectRef>
          <a:fontRef idx="minor">
            <a:schemeClr val="tx1"/>
          </a:fontRef>
        </p:style>
      </p:cxnSp>
      <p:sp>
        <p:nvSpPr>
          <p:cNvPr id="52" name="矩形 51">
            <a:extLst>
              <a:ext uri="{FF2B5EF4-FFF2-40B4-BE49-F238E27FC236}">
                <a16:creationId xmlns:a16="http://schemas.microsoft.com/office/drawing/2014/main" id="{68B9EB02-F80C-4988-BFC0-B07795004A45}"/>
              </a:ext>
            </a:extLst>
          </p:cNvPr>
          <p:cNvSpPr/>
          <p:nvPr/>
        </p:nvSpPr>
        <p:spPr>
          <a:xfrm flipH="1">
            <a:off x="6530597" y="4276493"/>
            <a:ext cx="1929100"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53" name="矩形 52">
            <a:extLst>
              <a:ext uri="{FF2B5EF4-FFF2-40B4-BE49-F238E27FC236}">
                <a16:creationId xmlns:a16="http://schemas.microsoft.com/office/drawing/2014/main" id="{E8BD114C-33EB-4AC5-9528-1A7788151D01}"/>
              </a:ext>
            </a:extLst>
          </p:cNvPr>
          <p:cNvSpPr/>
          <p:nvPr/>
        </p:nvSpPr>
        <p:spPr>
          <a:xfrm flipH="1">
            <a:off x="6833338" y="3624806"/>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dirty="0">
                <a:solidFill>
                  <a:schemeClr val="tx1">
                    <a:lumMod val="85000"/>
                    <a:lumOff val="15000"/>
                  </a:schemeClr>
                </a:solidFill>
                <a:latin typeface="+mj-ea"/>
                <a:ea typeface="+mj-ea"/>
              </a:rPr>
              <a:t>小标题</a:t>
            </a:r>
          </a:p>
        </p:txBody>
      </p:sp>
      <p:cxnSp>
        <p:nvCxnSpPr>
          <p:cNvPr id="54" name="直接连接符 53">
            <a:extLst>
              <a:ext uri="{FF2B5EF4-FFF2-40B4-BE49-F238E27FC236}">
                <a16:creationId xmlns:a16="http://schemas.microsoft.com/office/drawing/2014/main" id="{50601F56-6F37-467F-8026-176AAA8CCFAB}"/>
              </a:ext>
            </a:extLst>
          </p:cNvPr>
          <p:cNvCxnSpPr>
            <a:cxnSpLocks/>
          </p:cNvCxnSpPr>
          <p:nvPr/>
        </p:nvCxnSpPr>
        <p:spPr>
          <a:xfrm>
            <a:off x="7492217" y="3010911"/>
            <a:ext cx="5860" cy="435476"/>
          </a:xfrm>
          <a:prstGeom prst="line">
            <a:avLst/>
          </a:prstGeom>
          <a:ln w="12700" cap="rnd">
            <a:round/>
            <a:tailEnd type="triangle"/>
          </a:ln>
        </p:spPr>
        <p:style>
          <a:lnRef idx="1">
            <a:schemeClr val="accent1"/>
          </a:lnRef>
          <a:fillRef idx="0">
            <a:schemeClr val="accent1"/>
          </a:fillRef>
          <a:effectRef idx="0">
            <a:schemeClr val="accent1"/>
          </a:effectRef>
          <a:fontRef idx="minor">
            <a:schemeClr val="tx1"/>
          </a:fontRef>
        </p:style>
      </p:cxnSp>
      <p:sp>
        <p:nvSpPr>
          <p:cNvPr id="57" name="矩形 56">
            <a:extLst>
              <a:ext uri="{FF2B5EF4-FFF2-40B4-BE49-F238E27FC236}">
                <a16:creationId xmlns:a16="http://schemas.microsoft.com/office/drawing/2014/main" id="{3E5ABB7A-9A3E-422C-9A9C-BDC7CF6276FA}"/>
              </a:ext>
            </a:extLst>
          </p:cNvPr>
          <p:cNvSpPr/>
          <p:nvPr/>
        </p:nvSpPr>
        <p:spPr>
          <a:xfrm flipH="1">
            <a:off x="9328890" y="4276493"/>
            <a:ext cx="1929100"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60" name="矩形 59">
            <a:extLst>
              <a:ext uri="{FF2B5EF4-FFF2-40B4-BE49-F238E27FC236}">
                <a16:creationId xmlns:a16="http://schemas.microsoft.com/office/drawing/2014/main" id="{81BA73D4-8A9D-4609-BD52-C35015861731}"/>
              </a:ext>
            </a:extLst>
          </p:cNvPr>
          <p:cNvSpPr/>
          <p:nvPr/>
        </p:nvSpPr>
        <p:spPr>
          <a:xfrm flipH="1">
            <a:off x="9631631" y="3624806"/>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dirty="0">
                <a:solidFill>
                  <a:schemeClr val="tx1">
                    <a:lumMod val="85000"/>
                    <a:lumOff val="15000"/>
                  </a:schemeClr>
                </a:solidFill>
                <a:latin typeface="+mj-ea"/>
                <a:ea typeface="+mj-ea"/>
              </a:rPr>
              <a:t>小标题</a:t>
            </a:r>
          </a:p>
        </p:txBody>
      </p:sp>
      <p:cxnSp>
        <p:nvCxnSpPr>
          <p:cNvPr id="61" name="直接连接符 60">
            <a:extLst>
              <a:ext uri="{FF2B5EF4-FFF2-40B4-BE49-F238E27FC236}">
                <a16:creationId xmlns:a16="http://schemas.microsoft.com/office/drawing/2014/main" id="{BE562E34-0EE8-479B-B1E6-A163DB6686E5}"/>
              </a:ext>
            </a:extLst>
          </p:cNvPr>
          <p:cNvCxnSpPr>
            <a:cxnSpLocks/>
          </p:cNvCxnSpPr>
          <p:nvPr/>
        </p:nvCxnSpPr>
        <p:spPr>
          <a:xfrm>
            <a:off x="10290510" y="3010911"/>
            <a:ext cx="5860" cy="435476"/>
          </a:xfrm>
          <a:prstGeom prst="line">
            <a:avLst/>
          </a:prstGeom>
          <a:ln w="12700" cap="rnd">
            <a:round/>
            <a:tailEnd type="triangle"/>
          </a:ln>
        </p:spPr>
        <p:style>
          <a:lnRef idx="1">
            <a:schemeClr val="accent1"/>
          </a:lnRef>
          <a:fillRef idx="0">
            <a:schemeClr val="accent1"/>
          </a:fillRef>
          <a:effectRef idx="0">
            <a:schemeClr val="accent1"/>
          </a:effectRef>
          <a:fontRef idx="minor">
            <a:schemeClr val="tx1"/>
          </a:fontRef>
        </p:style>
      </p:cxnSp>
      <p:pic>
        <p:nvPicPr>
          <p:cNvPr id="27" name="图形 26">
            <a:extLst>
              <a:ext uri="{FF2B5EF4-FFF2-40B4-BE49-F238E27FC236}">
                <a16:creationId xmlns:a16="http://schemas.microsoft.com/office/drawing/2014/main" id="{89FCA136-68F5-4359-9B71-DB8097E1E37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79600" y="2197984"/>
            <a:ext cx="634508" cy="634508"/>
          </a:xfrm>
          <a:prstGeom prst="rect">
            <a:avLst/>
          </a:prstGeom>
        </p:spPr>
      </p:pic>
      <p:pic>
        <p:nvPicPr>
          <p:cNvPr id="44" name="图形 43">
            <a:extLst>
              <a:ext uri="{FF2B5EF4-FFF2-40B4-BE49-F238E27FC236}">
                <a16:creationId xmlns:a16="http://schemas.microsoft.com/office/drawing/2014/main" id="{EFEFC6B5-360D-40D2-830C-D257746BD4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69610" y="2186287"/>
            <a:ext cx="657902" cy="657902"/>
          </a:xfrm>
          <a:prstGeom prst="rect">
            <a:avLst/>
          </a:prstGeom>
        </p:spPr>
      </p:pic>
      <p:pic>
        <p:nvPicPr>
          <p:cNvPr id="62" name="图形 61">
            <a:extLst>
              <a:ext uri="{FF2B5EF4-FFF2-40B4-BE49-F238E27FC236}">
                <a16:creationId xmlns:a16="http://schemas.microsoft.com/office/drawing/2014/main" id="{D4FB9BF7-7A10-486D-9EAD-DC535EABD0F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152918" y="2173009"/>
            <a:ext cx="684458" cy="684458"/>
          </a:xfrm>
          <a:prstGeom prst="rect">
            <a:avLst/>
          </a:prstGeom>
        </p:spPr>
      </p:pic>
      <p:pic>
        <p:nvPicPr>
          <p:cNvPr id="66" name="图形 65">
            <a:extLst>
              <a:ext uri="{FF2B5EF4-FFF2-40B4-BE49-F238E27FC236}">
                <a16:creationId xmlns:a16="http://schemas.microsoft.com/office/drawing/2014/main" id="{B61A820C-EB4F-428A-99B4-7134E638DB9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975081" y="2196879"/>
            <a:ext cx="636718" cy="636718"/>
          </a:xfrm>
          <a:prstGeom prst="rect">
            <a:avLst/>
          </a:prstGeom>
        </p:spPr>
      </p:pic>
    </p:spTree>
    <p:extLst>
      <p:ext uri="{BB962C8B-B14F-4D97-AF65-F5344CB8AC3E}">
        <p14:creationId xmlns:p14="http://schemas.microsoft.com/office/powerpoint/2010/main" val="39332390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时间轴</a:t>
            </a:r>
          </a:p>
        </p:txBody>
      </p:sp>
      <p:cxnSp>
        <p:nvCxnSpPr>
          <p:cNvPr id="21" name="直接连接符 20">
            <a:extLst>
              <a:ext uri="{FF2B5EF4-FFF2-40B4-BE49-F238E27FC236}">
                <a16:creationId xmlns:a16="http://schemas.microsoft.com/office/drawing/2014/main" id="{0D1B39A3-8252-4D54-9967-CACF4383157D}"/>
              </a:ext>
            </a:extLst>
          </p:cNvPr>
          <p:cNvCxnSpPr>
            <a:cxnSpLocks/>
          </p:cNvCxnSpPr>
          <p:nvPr/>
        </p:nvCxnSpPr>
        <p:spPr>
          <a:xfrm>
            <a:off x="16017" y="2515238"/>
            <a:ext cx="9797766" cy="0"/>
          </a:xfrm>
          <a:prstGeom prst="line">
            <a:avLst/>
          </a:prstGeom>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a16="http://schemas.microsoft.com/office/drawing/2014/main" id="{15E208E9-A7A0-40EE-9D8D-E996D0AB3EF0}"/>
              </a:ext>
            </a:extLst>
          </p:cNvPr>
          <p:cNvSpPr/>
          <p:nvPr/>
        </p:nvSpPr>
        <p:spPr>
          <a:xfrm flipH="1">
            <a:off x="934011" y="4276493"/>
            <a:ext cx="1929100"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43" name="矩形 42">
            <a:extLst>
              <a:ext uri="{FF2B5EF4-FFF2-40B4-BE49-F238E27FC236}">
                <a16:creationId xmlns:a16="http://schemas.microsoft.com/office/drawing/2014/main" id="{CF3470CF-E23E-488B-AFC0-EB18BBF2FEB2}"/>
              </a:ext>
            </a:extLst>
          </p:cNvPr>
          <p:cNvSpPr/>
          <p:nvPr/>
        </p:nvSpPr>
        <p:spPr>
          <a:xfrm flipH="1">
            <a:off x="1236752" y="3624806"/>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dirty="0">
                <a:solidFill>
                  <a:schemeClr val="tx1">
                    <a:lumMod val="85000"/>
                    <a:lumOff val="15000"/>
                  </a:schemeClr>
                </a:solidFill>
                <a:latin typeface="+mj-ea"/>
                <a:ea typeface="+mj-ea"/>
              </a:rPr>
              <a:t>小标题</a:t>
            </a:r>
          </a:p>
        </p:txBody>
      </p:sp>
      <p:sp>
        <p:nvSpPr>
          <p:cNvPr id="28" name="椭圆 27">
            <a:extLst>
              <a:ext uri="{FF2B5EF4-FFF2-40B4-BE49-F238E27FC236}">
                <a16:creationId xmlns:a16="http://schemas.microsoft.com/office/drawing/2014/main" id="{898643DD-3737-4E04-9C05-9D6A0DBF9137}"/>
              </a:ext>
            </a:extLst>
          </p:cNvPr>
          <p:cNvSpPr/>
          <p:nvPr/>
        </p:nvSpPr>
        <p:spPr>
          <a:xfrm>
            <a:off x="1402888" y="2019565"/>
            <a:ext cx="991346" cy="9913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A3CABBD5-6BFD-4A12-B4BA-33796D670962}"/>
              </a:ext>
            </a:extLst>
          </p:cNvPr>
          <p:cNvSpPr/>
          <p:nvPr/>
        </p:nvSpPr>
        <p:spPr>
          <a:xfrm>
            <a:off x="4201181" y="2019564"/>
            <a:ext cx="991346" cy="9913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2043E530-DFAD-436D-8FC6-8BAC9B96D446}"/>
              </a:ext>
            </a:extLst>
          </p:cNvPr>
          <p:cNvSpPr/>
          <p:nvPr/>
        </p:nvSpPr>
        <p:spPr>
          <a:xfrm>
            <a:off x="6999474" y="2019564"/>
            <a:ext cx="991346" cy="9913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28F67D88-B19E-40A6-B953-93194E4C6245}"/>
              </a:ext>
            </a:extLst>
          </p:cNvPr>
          <p:cNvSpPr/>
          <p:nvPr/>
        </p:nvSpPr>
        <p:spPr>
          <a:xfrm>
            <a:off x="9797767" y="2019565"/>
            <a:ext cx="991346" cy="9913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DB9F19BE-7E39-43FA-A6F1-40BA032F1B31}"/>
              </a:ext>
            </a:extLst>
          </p:cNvPr>
          <p:cNvCxnSpPr>
            <a:cxnSpLocks/>
          </p:cNvCxnSpPr>
          <p:nvPr/>
        </p:nvCxnSpPr>
        <p:spPr>
          <a:xfrm>
            <a:off x="1895631" y="3010911"/>
            <a:ext cx="5860" cy="435476"/>
          </a:xfrm>
          <a:prstGeom prst="line">
            <a:avLst/>
          </a:prstGeom>
          <a:ln w="12700" cap="rnd">
            <a:round/>
            <a:tailEnd type="triangle"/>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id="{E30B6B3F-1679-4A30-8CB5-98329DF98CC2}"/>
              </a:ext>
            </a:extLst>
          </p:cNvPr>
          <p:cNvSpPr/>
          <p:nvPr/>
        </p:nvSpPr>
        <p:spPr>
          <a:xfrm flipH="1">
            <a:off x="3732304" y="4276493"/>
            <a:ext cx="1929100"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45" name="矩形 44">
            <a:extLst>
              <a:ext uri="{FF2B5EF4-FFF2-40B4-BE49-F238E27FC236}">
                <a16:creationId xmlns:a16="http://schemas.microsoft.com/office/drawing/2014/main" id="{6A549499-73F0-4C30-AD0A-3B7F8A1BCC1B}"/>
              </a:ext>
            </a:extLst>
          </p:cNvPr>
          <p:cNvSpPr/>
          <p:nvPr/>
        </p:nvSpPr>
        <p:spPr>
          <a:xfrm flipH="1">
            <a:off x="4035045" y="3624806"/>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dirty="0">
                <a:solidFill>
                  <a:schemeClr val="tx1">
                    <a:lumMod val="85000"/>
                    <a:lumOff val="15000"/>
                  </a:schemeClr>
                </a:solidFill>
                <a:latin typeface="+mj-ea"/>
                <a:ea typeface="+mj-ea"/>
              </a:rPr>
              <a:t>小标题</a:t>
            </a:r>
          </a:p>
        </p:txBody>
      </p:sp>
      <p:cxnSp>
        <p:nvCxnSpPr>
          <p:cNvPr id="49" name="直接连接符 48">
            <a:extLst>
              <a:ext uri="{FF2B5EF4-FFF2-40B4-BE49-F238E27FC236}">
                <a16:creationId xmlns:a16="http://schemas.microsoft.com/office/drawing/2014/main" id="{CBADEBA2-8F46-4D0C-B806-60400F06D895}"/>
              </a:ext>
            </a:extLst>
          </p:cNvPr>
          <p:cNvCxnSpPr>
            <a:cxnSpLocks/>
          </p:cNvCxnSpPr>
          <p:nvPr/>
        </p:nvCxnSpPr>
        <p:spPr>
          <a:xfrm>
            <a:off x="4693924" y="3010911"/>
            <a:ext cx="5860" cy="435476"/>
          </a:xfrm>
          <a:prstGeom prst="line">
            <a:avLst/>
          </a:prstGeom>
          <a:ln w="12700" cap="rnd">
            <a:round/>
            <a:tailEnd type="triangle"/>
          </a:ln>
        </p:spPr>
        <p:style>
          <a:lnRef idx="1">
            <a:schemeClr val="accent1"/>
          </a:lnRef>
          <a:fillRef idx="0">
            <a:schemeClr val="accent1"/>
          </a:fillRef>
          <a:effectRef idx="0">
            <a:schemeClr val="accent1"/>
          </a:effectRef>
          <a:fontRef idx="minor">
            <a:schemeClr val="tx1"/>
          </a:fontRef>
        </p:style>
      </p:cxnSp>
      <p:sp>
        <p:nvSpPr>
          <p:cNvPr id="52" name="矩形 51">
            <a:extLst>
              <a:ext uri="{FF2B5EF4-FFF2-40B4-BE49-F238E27FC236}">
                <a16:creationId xmlns:a16="http://schemas.microsoft.com/office/drawing/2014/main" id="{68B9EB02-F80C-4988-BFC0-B07795004A45}"/>
              </a:ext>
            </a:extLst>
          </p:cNvPr>
          <p:cNvSpPr/>
          <p:nvPr/>
        </p:nvSpPr>
        <p:spPr>
          <a:xfrm flipH="1">
            <a:off x="6530597" y="4276493"/>
            <a:ext cx="1929100"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53" name="矩形 52">
            <a:extLst>
              <a:ext uri="{FF2B5EF4-FFF2-40B4-BE49-F238E27FC236}">
                <a16:creationId xmlns:a16="http://schemas.microsoft.com/office/drawing/2014/main" id="{E8BD114C-33EB-4AC5-9528-1A7788151D01}"/>
              </a:ext>
            </a:extLst>
          </p:cNvPr>
          <p:cNvSpPr/>
          <p:nvPr/>
        </p:nvSpPr>
        <p:spPr>
          <a:xfrm flipH="1">
            <a:off x="6833338" y="3624806"/>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dirty="0">
                <a:solidFill>
                  <a:schemeClr val="tx1">
                    <a:lumMod val="85000"/>
                    <a:lumOff val="15000"/>
                  </a:schemeClr>
                </a:solidFill>
                <a:latin typeface="+mj-ea"/>
                <a:ea typeface="+mj-ea"/>
              </a:rPr>
              <a:t>小标题</a:t>
            </a:r>
          </a:p>
        </p:txBody>
      </p:sp>
      <p:cxnSp>
        <p:nvCxnSpPr>
          <p:cNvPr id="54" name="直接连接符 53">
            <a:extLst>
              <a:ext uri="{FF2B5EF4-FFF2-40B4-BE49-F238E27FC236}">
                <a16:creationId xmlns:a16="http://schemas.microsoft.com/office/drawing/2014/main" id="{50601F56-6F37-467F-8026-176AAA8CCFAB}"/>
              </a:ext>
            </a:extLst>
          </p:cNvPr>
          <p:cNvCxnSpPr>
            <a:cxnSpLocks/>
          </p:cNvCxnSpPr>
          <p:nvPr/>
        </p:nvCxnSpPr>
        <p:spPr>
          <a:xfrm>
            <a:off x="7492217" y="3010911"/>
            <a:ext cx="5860" cy="435476"/>
          </a:xfrm>
          <a:prstGeom prst="line">
            <a:avLst/>
          </a:prstGeom>
          <a:ln w="12700" cap="rnd">
            <a:round/>
            <a:tailEnd type="triangle"/>
          </a:ln>
        </p:spPr>
        <p:style>
          <a:lnRef idx="1">
            <a:schemeClr val="accent1"/>
          </a:lnRef>
          <a:fillRef idx="0">
            <a:schemeClr val="accent1"/>
          </a:fillRef>
          <a:effectRef idx="0">
            <a:schemeClr val="accent1"/>
          </a:effectRef>
          <a:fontRef idx="minor">
            <a:schemeClr val="tx1"/>
          </a:fontRef>
        </p:style>
      </p:cxnSp>
      <p:sp>
        <p:nvSpPr>
          <p:cNvPr id="57" name="矩形 56">
            <a:extLst>
              <a:ext uri="{FF2B5EF4-FFF2-40B4-BE49-F238E27FC236}">
                <a16:creationId xmlns:a16="http://schemas.microsoft.com/office/drawing/2014/main" id="{3E5ABB7A-9A3E-422C-9A9C-BDC7CF6276FA}"/>
              </a:ext>
            </a:extLst>
          </p:cNvPr>
          <p:cNvSpPr/>
          <p:nvPr/>
        </p:nvSpPr>
        <p:spPr>
          <a:xfrm flipH="1">
            <a:off x="9328890" y="4276493"/>
            <a:ext cx="1929100"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60" name="矩形 59">
            <a:extLst>
              <a:ext uri="{FF2B5EF4-FFF2-40B4-BE49-F238E27FC236}">
                <a16:creationId xmlns:a16="http://schemas.microsoft.com/office/drawing/2014/main" id="{81BA73D4-8A9D-4609-BD52-C35015861731}"/>
              </a:ext>
            </a:extLst>
          </p:cNvPr>
          <p:cNvSpPr/>
          <p:nvPr/>
        </p:nvSpPr>
        <p:spPr>
          <a:xfrm flipH="1">
            <a:off x="9631631" y="3624806"/>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dirty="0">
                <a:solidFill>
                  <a:schemeClr val="tx1">
                    <a:lumMod val="85000"/>
                    <a:lumOff val="15000"/>
                  </a:schemeClr>
                </a:solidFill>
                <a:latin typeface="+mj-ea"/>
                <a:ea typeface="+mj-ea"/>
              </a:rPr>
              <a:t>小标题</a:t>
            </a:r>
          </a:p>
        </p:txBody>
      </p:sp>
      <p:cxnSp>
        <p:nvCxnSpPr>
          <p:cNvPr id="61" name="直接连接符 60">
            <a:extLst>
              <a:ext uri="{FF2B5EF4-FFF2-40B4-BE49-F238E27FC236}">
                <a16:creationId xmlns:a16="http://schemas.microsoft.com/office/drawing/2014/main" id="{BE562E34-0EE8-479B-B1E6-A163DB6686E5}"/>
              </a:ext>
            </a:extLst>
          </p:cNvPr>
          <p:cNvCxnSpPr>
            <a:cxnSpLocks/>
          </p:cNvCxnSpPr>
          <p:nvPr/>
        </p:nvCxnSpPr>
        <p:spPr>
          <a:xfrm>
            <a:off x="10290510" y="3010911"/>
            <a:ext cx="5860" cy="435476"/>
          </a:xfrm>
          <a:prstGeom prst="line">
            <a:avLst/>
          </a:prstGeom>
          <a:ln w="12700" cap="rnd">
            <a:round/>
            <a:tailEnd type="triangle"/>
          </a:ln>
        </p:spPr>
        <p:style>
          <a:lnRef idx="1">
            <a:schemeClr val="accent1"/>
          </a:lnRef>
          <a:fillRef idx="0">
            <a:schemeClr val="accent1"/>
          </a:fillRef>
          <a:effectRef idx="0">
            <a:schemeClr val="accent1"/>
          </a:effectRef>
          <a:fontRef idx="minor">
            <a:schemeClr val="tx1"/>
          </a:fontRef>
        </p:style>
      </p:cxnSp>
      <p:pic>
        <p:nvPicPr>
          <p:cNvPr id="36" name="图形 35">
            <a:extLst>
              <a:ext uri="{FF2B5EF4-FFF2-40B4-BE49-F238E27FC236}">
                <a16:creationId xmlns:a16="http://schemas.microsoft.com/office/drawing/2014/main" id="{18F9695F-D1AB-47DE-B46C-4F8CD1B3909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36868" y="2258666"/>
            <a:ext cx="513146" cy="513146"/>
          </a:xfrm>
          <a:prstGeom prst="rect">
            <a:avLst/>
          </a:prstGeom>
        </p:spPr>
      </p:pic>
      <p:pic>
        <p:nvPicPr>
          <p:cNvPr id="56" name="图形 55">
            <a:extLst>
              <a:ext uri="{FF2B5EF4-FFF2-40B4-BE49-F238E27FC236}">
                <a16:creationId xmlns:a16="http://schemas.microsoft.com/office/drawing/2014/main" id="{C6679CFC-10FF-4FAF-AE4F-1B36C7C4CD2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71278" y="2189661"/>
            <a:ext cx="651152" cy="651152"/>
          </a:xfrm>
          <a:prstGeom prst="rect">
            <a:avLst/>
          </a:prstGeom>
        </p:spPr>
      </p:pic>
      <p:pic>
        <p:nvPicPr>
          <p:cNvPr id="59" name="图形 58">
            <a:extLst>
              <a:ext uri="{FF2B5EF4-FFF2-40B4-BE49-F238E27FC236}">
                <a16:creationId xmlns:a16="http://schemas.microsoft.com/office/drawing/2014/main" id="{4EC5EFF4-E303-4594-9860-F8FB824DC02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169736" y="2189826"/>
            <a:ext cx="650822" cy="650822"/>
          </a:xfrm>
          <a:prstGeom prst="rect">
            <a:avLst/>
          </a:prstGeom>
        </p:spPr>
      </p:pic>
      <p:pic>
        <p:nvPicPr>
          <p:cNvPr id="71" name="图形 70">
            <a:extLst>
              <a:ext uri="{FF2B5EF4-FFF2-40B4-BE49-F238E27FC236}">
                <a16:creationId xmlns:a16="http://schemas.microsoft.com/office/drawing/2014/main" id="{8703EC8F-236F-4FE4-AE38-94CE044B061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628255" y="2244932"/>
            <a:ext cx="540612" cy="540612"/>
          </a:xfrm>
          <a:prstGeom prst="rect">
            <a:avLst/>
          </a:prstGeom>
        </p:spPr>
      </p:pic>
    </p:spTree>
    <p:extLst>
      <p:ext uri="{BB962C8B-B14F-4D97-AF65-F5344CB8AC3E}">
        <p14:creationId xmlns:p14="http://schemas.microsoft.com/office/powerpoint/2010/main" val="5609755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请输入你的标题</a:t>
            </a:r>
          </a:p>
        </p:txBody>
      </p:sp>
      <p:sp>
        <p:nvSpPr>
          <p:cNvPr id="45" name="任意多边形: 形状 44">
            <a:extLst>
              <a:ext uri="{FF2B5EF4-FFF2-40B4-BE49-F238E27FC236}">
                <a16:creationId xmlns:a16="http://schemas.microsoft.com/office/drawing/2014/main" id="{B2EF65B3-B7F8-4686-A8C1-08F16DD893C9}"/>
              </a:ext>
            </a:extLst>
          </p:cNvPr>
          <p:cNvSpPr/>
          <p:nvPr/>
        </p:nvSpPr>
        <p:spPr>
          <a:xfrm>
            <a:off x="4832358" y="2942853"/>
            <a:ext cx="2527289" cy="1203842"/>
          </a:xfrm>
          <a:custGeom>
            <a:avLst/>
            <a:gdLst>
              <a:gd name="connsiteX0" fmla="*/ 1263644 w 2527289"/>
              <a:gd name="connsiteY0" fmla="*/ 0 h 1203842"/>
              <a:gd name="connsiteX1" fmla="*/ 2523929 w 2527289"/>
              <a:gd name="connsiteY1" fmla="*/ 1137300 h 1203842"/>
              <a:gd name="connsiteX2" fmla="*/ 2527289 w 2527289"/>
              <a:gd name="connsiteY2" fmla="*/ 1203842 h 1203842"/>
              <a:gd name="connsiteX3" fmla="*/ 0 w 2527289"/>
              <a:gd name="connsiteY3" fmla="*/ 1203842 h 1203842"/>
              <a:gd name="connsiteX4" fmla="*/ 3360 w 2527289"/>
              <a:gd name="connsiteY4" fmla="*/ 1137300 h 1203842"/>
              <a:gd name="connsiteX5" fmla="*/ 1263644 w 2527289"/>
              <a:gd name="connsiteY5" fmla="*/ 0 h 1203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7289" h="1203842">
                <a:moveTo>
                  <a:pt x="1263644" y="0"/>
                </a:moveTo>
                <a:cubicBezTo>
                  <a:pt x="1919564" y="0"/>
                  <a:pt x="2459055" y="498496"/>
                  <a:pt x="2523929" y="1137300"/>
                </a:cubicBezTo>
                <a:lnTo>
                  <a:pt x="2527289" y="1203842"/>
                </a:lnTo>
                <a:lnTo>
                  <a:pt x="0" y="1203842"/>
                </a:lnTo>
                <a:lnTo>
                  <a:pt x="3360" y="1137300"/>
                </a:lnTo>
                <a:cubicBezTo>
                  <a:pt x="68234" y="498496"/>
                  <a:pt x="607724" y="0"/>
                  <a:pt x="1263644" y="0"/>
                </a:cubicBezTo>
                <a:close/>
              </a:path>
            </a:pathLst>
          </a:custGeom>
          <a:noFill/>
          <a:ln w="6350">
            <a:solidFill>
              <a:schemeClr val="accent1">
                <a:shade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31C90BE7-7777-49D5-B3F2-0EA0AE0DBCC0}"/>
              </a:ext>
            </a:extLst>
          </p:cNvPr>
          <p:cNvSpPr/>
          <p:nvPr/>
        </p:nvSpPr>
        <p:spPr>
          <a:xfrm>
            <a:off x="4952732" y="3071677"/>
            <a:ext cx="2286537" cy="2286537"/>
          </a:xfrm>
          <a:prstGeom prst="ellipse">
            <a:avLst/>
          </a:prstGeom>
          <a:solidFill>
            <a:schemeClr val="accent4">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15E208E9-A7A0-40EE-9D8D-E996D0AB3EF0}"/>
              </a:ext>
            </a:extLst>
          </p:cNvPr>
          <p:cNvSpPr/>
          <p:nvPr/>
        </p:nvSpPr>
        <p:spPr>
          <a:xfrm flipH="1">
            <a:off x="4710113" y="1788990"/>
            <a:ext cx="2771774"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43" name="矩形 42">
            <a:extLst>
              <a:ext uri="{FF2B5EF4-FFF2-40B4-BE49-F238E27FC236}">
                <a16:creationId xmlns:a16="http://schemas.microsoft.com/office/drawing/2014/main" id="{CF3470CF-E23E-488B-AFC0-EB18BBF2FEB2}"/>
              </a:ext>
            </a:extLst>
          </p:cNvPr>
          <p:cNvSpPr/>
          <p:nvPr/>
        </p:nvSpPr>
        <p:spPr>
          <a:xfrm flipH="1">
            <a:off x="5434191" y="1156669"/>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400" dirty="0">
                <a:solidFill>
                  <a:schemeClr val="tx1">
                    <a:lumMod val="85000"/>
                    <a:lumOff val="15000"/>
                  </a:schemeClr>
                </a:solidFill>
                <a:latin typeface="Arial" panose="020B0604020202020204" pitchFamily="34" charset="0"/>
                <a:ea typeface="+mj-ea"/>
                <a:cs typeface="Arial" panose="020B0604020202020204" pitchFamily="34" charset="0"/>
              </a:rPr>
              <a:t>② </a:t>
            </a:r>
            <a:r>
              <a:rPr lang="zh-CN" altLang="en-US" sz="2400" dirty="0">
                <a:solidFill>
                  <a:schemeClr val="tx1">
                    <a:lumMod val="85000"/>
                    <a:lumOff val="15000"/>
                  </a:schemeClr>
                </a:solidFill>
                <a:latin typeface="+mj-ea"/>
                <a:ea typeface="+mj-ea"/>
              </a:rPr>
              <a:t>小标题</a:t>
            </a:r>
          </a:p>
        </p:txBody>
      </p:sp>
      <p:sp>
        <p:nvSpPr>
          <p:cNvPr id="74" name="椭圆 73">
            <a:extLst>
              <a:ext uri="{FF2B5EF4-FFF2-40B4-BE49-F238E27FC236}">
                <a16:creationId xmlns:a16="http://schemas.microsoft.com/office/drawing/2014/main" id="{A200D5A0-5184-47C8-886F-CFD4A538EC57}"/>
              </a:ext>
            </a:extLst>
          </p:cNvPr>
          <p:cNvSpPr/>
          <p:nvPr/>
        </p:nvSpPr>
        <p:spPr>
          <a:xfrm>
            <a:off x="5710753" y="2686430"/>
            <a:ext cx="770494" cy="7704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400" dirty="0"/>
              <a:t>95.8%</a:t>
            </a:r>
            <a:endParaRPr lang="zh-CN" altLang="en-US" sz="1400" dirty="0"/>
          </a:p>
        </p:txBody>
      </p:sp>
      <p:cxnSp>
        <p:nvCxnSpPr>
          <p:cNvPr id="58" name="直接连接符 57">
            <a:extLst>
              <a:ext uri="{FF2B5EF4-FFF2-40B4-BE49-F238E27FC236}">
                <a16:creationId xmlns:a16="http://schemas.microsoft.com/office/drawing/2014/main" id="{BE5F619D-D70B-4B51-8503-3EADCFAAD569}"/>
              </a:ext>
            </a:extLst>
          </p:cNvPr>
          <p:cNvCxnSpPr>
            <a:cxnSpLocks/>
          </p:cNvCxnSpPr>
          <p:nvPr/>
        </p:nvCxnSpPr>
        <p:spPr>
          <a:xfrm>
            <a:off x="4692000" y="1661879"/>
            <a:ext cx="2808000"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81" name="矩形 80">
            <a:extLst>
              <a:ext uri="{FF2B5EF4-FFF2-40B4-BE49-F238E27FC236}">
                <a16:creationId xmlns:a16="http://schemas.microsoft.com/office/drawing/2014/main" id="{054E9516-E780-4651-8B68-AD59CB84ADB5}"/>
              </a:ext>
            </a:extLst>
          </p:cNvPr>
          <p:cNvSpPr/>
          <p:nvPr/>
        </p:nvSpPr>
        <p:spPr>
          <a:xfrm flipH="1">
            <a:off x="1538750" y="4416715"/>
            <a:ext cx="2771774"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82" name="矩形 81">
            <a:extLst>
              <a:ext uri="{FF2B5EF4-FFF2-40B4-BE49-F238E27FC236}">
                <a16:creationId xmlns:a16="http://schemas.microsoft.com/office/drawing/2014/main" id="{5F751E7C-1355-4CF9-9AAA-F47F4468AA5E}"/>
              </a:ext>
            </a:extLst>
          </p:cNvPr>
          <p:cNvSpPr/>
          <p:nvPr/>
        </p:nvSpPr>
        <p:spPr>
          <a:xfrm flipH="1">
            <a:off x="2986905" y="3826060"/>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r">
              <a:lnSpc>
                <a:spcPct val="120000"/>
              </a:lnSpc>
            </a:pPr>
            <a:r>
              <a:rPr lang="zh-CN" altLang="en-US" sz="2400" dirty="0">
                <a:solidFill>
                  <a:schemeClr val="tx1">
                    <a:lumMod val="85000"/>
                    <a:lumOff val="15000"/>
                  </a:schemeClr>
                </a:solidFill>
                <a:latin typeface="Arial" panose="020B0604020202020204" pitchFamily="34" charset="0"/>
                <a:ea typeface="+mj-ea"/>
                <a:cs typeface="Arial" panose="020B0604020202020204" pitchFamily="34" charset="0"/>
              </a:rPr>
              <a:t>① </a:t>
            </a:r>
            <a:r>
              <a:rPr lang="zh-CN" altLang="en-US" sz="2400" dirty="0">
                <a:solidFill>
                  <a:schemeClr val="tx1">
                    <a:lumMod val="85000"/>
                    <a:lumOff val="15000"/>
                  </a:schemeClr>
                </a:solidFill>
                <a:latin typeface="+mj-ea"/>
                <a:ea typeface="+mj-ea"/>
              </a:rPr>
              <a:t>小标题</a:t>
            </a:r>
          </a:p>
        </p:txBody>
      </p:sp>
      <p:sp>
        <p:nvSpPr>
          <p:cNvPr id="83" name="椭圆 82">
            <a:extLst>
              <a:ext uri="{FF2B5EF4-FFF2-40B4-BE49-F238E27FC236}">
                <a16:creationId xmlns:a16="http://schemas.microsoft.com/office/drawing/2014/main" id="{61102107-589E-4AA3-A033-924D813077B5}"/>
              </a:ext>
            </a:extLst>
          </p:cNvPr>
          <p:cNvSpPr/>
          <p:nvPr/>
        </p:nvSpPr>
        <p:spPr>
          <a:xfrm>
            <a:off x="4575267" y="3829698"/>
            <a:ext cx="770494" cy="7704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a:t>54.0%</a:t>
            </a:r>
            <a:endParaRPr lang="zh-CN" altLang="en-US" sz="1400" dirty="0"/>
          </a:p>
        </p:txBody>
      </p:sp>
      <p:cxnSp>
        <p:nvCxnSpPr>
          <p:cNvPr id="84" name="直接连接符 83">
            <a:extLst>
              <a:ext uri="{FF2B5EF4-FFF2-40B4-BE49-F238E27FC236}">
                <a16:creationId xmlns:a16="http://schemas.microsoft.com/office/drawing/2014/main" id="{62E0A83B-264B-43DE-9BBE-4026D07CDAC7}"/>
              </a:ext>
            </a:extLst>
          </p:cNvPr>
          <p:cNvCxnSpPr>
            <a:cxnSpLocks/>
          </p:cNvCxnSpPr>
          <p:nvPr/>
        </p:nvCxnSpPr>
        <p:spPr>
          <a:xfrm>
            <a:off x="1502524" y="4331270"/>
            <a:ext cx="2808000"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85" name="矩形 84">
            <a:extLst>
              <a:ext uri="{FF2B5EF4-FFF2-40B4-BE49-F238E27FC236}">
                <a16:creationId xmlns:a16="http://schemas.microsoft.com/office/drawing/2014/main" id="{FEFB67FA-EC35-4019-AC43-E5955B266FB3}"/>
              </a:ext>
            </a:extLst>
          </p:cNvPr>
          <p:cNvSpPr/>
          <p:nvPr/>
        </p:nvSpPr>
        <p:spPr>
          <a:xfrm flipH="1">
            <a:off x="7881476" y="4416715"/>
            <a:ext cx="2771774"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86" name="矩形 85">
            <a:extLst>
              <a:ext uri="{FF2B5EF4-FFF2-40B4-BE49-F238E27FC236}">
                <a16:creationId xmlns:a16="http://schemas.microsoft.com/office/drawing/2014/main" id="{8375FE66-4C1D-4FD1-A8E9-38B2DED0E158}"/>
              </a:ext>
            </a:extLst>
          </p:cNvPr>
          <p:cNvSpPr/>
          <p:nvPr/>
        </p:nvSpPr>
        <p:spPr>
          <a:xfrm flipH="1">
            <a:off x="7881476" y="3826060"/>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400" dirty="0">
                <a:solidFill>
                  <a:schemeClr val="tx1">
                    <a:lumMod val="85000"/>
                    <a:lumOff val="15000"/>
                  </a:schemeClr>
                </a:solidFill>
                <a:ea typeface="+mj-ea"/>
              </a:rPr>
              <a:t>③ </a:t>
            </a:r>
            <a:r>
              <a:rPr lang="zh-CN" altLang="en-US" sz="2400" dirty="0">
                <a:solidFill>
                  <a:schemeClr val="tx1">
                    <a:lumMod val="85000"/>
                    <a:lumOff val="15000"/>
                  </a:schemeClr>
                </a:solidFill>
                <a:latin typeface="+mj-ea"/>
                <a:ea typeface="+mj-ea"/>
              </a:rPr>
              <a:t>小标题</a:t>
            </a:r>
          </a:p>
        </p:txBody>
      </p:sp>
      <p:sp>
        <p:nvSpPr>
          <p:cNvPr id="87" name="椭圆 86">
            <a:extLst>
              <a:ext uri="{FF2B5EF4-FFF2-40B4-BE49-F238E27FC236}">
                <a16:creationId xmlns:a16="http://schemas.microsoft.com/office/drawing/2014/main" id="{E2B94CB6-1A34-4555-B611-C08AF922945D}"/>
              </a:ext>
            </a:extLst>
          </p:cNvPr>
          <p:cNvSpPr/>
          <p:nvPr/>
        </p:nvSpPr>
        <p:spPr>
          <a:xfrm>
            <a:off x="6853021" y="3829698"/>
            <a:ext cx="770494" cy="7704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400" dirty="0"/>
              <a:t>45.7%</a:t>
            </a:r>
            <a:endParaRPr lang="zh-CN" altLang="en-US" sz="1400" dirty="0"/>
          </a:p>
        </p:txBody>
      </p:sp>
      <p:cxnSp>
        <p:nvCxnSpPr>
          <p:cNvPr id="88" name="直接连接符 87">
            <a:extLst>
              <a:ext uri="{FF2B5EF4-FFF2-40B4-BE49-F238E27FC236}">
                <a16:creationId xmlns:a16="http://schemas.microsoft.com/office/drawing/2014/main" id="{53DE72C0-45AB-476E-84A5-11CEFAB82ACF}"/>
              </a:ext>
            </a:extLst>
          </p:cNvPr>
          <p:cNvCxnSpPr>
            <a:cxnSpLocks/>
          </p:cNvCxnSpPr>
          <p:nvPr/>
        </p:nvCxnSpPr>
        <p:spPr>
          <a:xfrm>
            <a:off x="7881476" y="4331270"/>
            <a:ext cx="2808000"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92" name="箭头: 圆角右 91">
            <a:extLst>
              <a:ext uri="{FF2B5EF4-FFF2-40B4-BE49-F238E27FC236}">
                <a16:creationId xmlns:a16="http://schemas.microsoft.com/office/drawing/2014/main" id="{125D2331-EE98-4A45-9CC5-440EEB26C7EB}"/>
              </a:ext>
            </a:extLst>
          </p:cNvPr>
          <p:cNvSpPr/>
          <p:nvPr/>
        </p:nvSpPr>
        <p:spPr>
          <a:xfrm>
            <a:off x="6275654" y="4126321"/>
            <a:ext cx="482156" cy="864066"/>
          </a:xfrm>
          <a:prstGeom prst="bentArrow">
            <a:avLst>
              <a:gd name="adj1" fmla="val 18560"/>
              <a:gd name="adj2" fmla="val 17839"/>
              <a:gd name="adj3" fmla="val 21542"/>
              <a:gd name="adj4" fmla="val 39768"/>
            </a:avLst>
          </a:prstGeom>
          <a:solidFill>
            <a:schemeClr val="accent4">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箭头: 圆角右 92">
            <a:extLst>
              <a:ext uri="{FF2B5EF4-FFF2-40B4-BE49-F238E27FC236}">
                <a16:creationId xmlns:a16="http://schemas.microsoft.com/office/drawing/2014/main" id="{3CAE821F-B05F-441A-9B82-9396CD1FD529}"/>
              </a:ext>
            </a:extLst>
          </p:cNvPr>
          <p:cNvSpPr/>
          <p:nvPr/>
        </p:nvSpPr>
        <p:spPr>
          <a:xfrm flipH="1">
            <a:off x="5444053" y="4126321"/>
            <a:ext cx="482156" cy="864066"/>
          </a:xfrm>
          <a:prstGeom prst="bentArrow">
            <a:avLst>
              <a:gd name="adj1" fmla="val 18560"/>
              <a:gd name="adj2" fmla="val 17839"/>
              <a:gd name="adj3" fmla="val 21542"/>
              <a:gd name="adj4" fmla="val 39768"/>
            </a:avLst>
          </a:prstGeom>
          <a:solidFill>
            <a:schemeClr val="accent4">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4" name="箭头: 上 93">
            <a:extLst>
              <a:ext uri="{FF2B5EF4-FFF2-40B4-BE49-F238E27FC236}">
                <a16:creationId xmlns:a16="http://schemas.microsoft.com/office/drawing/2014/main" id="{C7F09061-9C21-4CB1-AD0C-244EAE11BAD0}"/>
              </a:ext>
            </a:extLst>
          </p:cNvPr>
          <p:cNvSpPr/>
          <p:nvPr/>
        </p:nvSpPr>
        <p:spPr>
          <a:xfrm>
            <a:off x="6009526" y="3610148"/>
            <a:ext cx="172948" cy="1380239"/>
          </a:xfrm>
          <a:prstGeom prst="upArrow">
            <a:avLst>
              <a:gd name="adj1" fmla="val 52270"/>
              <a:gd name="adj2" fmla="val 69248"/>
            </a:avLst>
          </a:prstGeom>
          <a:solidFill>
            <a:schemeClr val="accent4">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a:extLst>
              <a:ext uri="{FF2B5EF4-FFF2-40B4-BE49-F238E27FC236}">
                <a16:creationId xmlns:a16="http://schemas.microsoft.com/office/drawing/2014/main" id="{CB7217DC-4A68-451E-9295-419D4897EF66}"/>
              </a:ext>
            </a:extLst>
          </p:cNvPr>
          <p:cNvSpPr/>
          <p:nvPr/>
        </p:nvSpPr>
        <p:spPr>
          <a:xfrm flipH="1">
            <a:off x="3095586" y="5634332"/>
            <a:ext cx="6000828" cy="4755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lnSpc>
                <a:spcPct val="120000"/>
              </a:lnSpc>
            </a:pPr>
            <a:r>
              <a:rPr lang="zh-CN" altLang="en-US" sz="2800" b="1" dirty="0">
                <a:solidFill>
                  <a:schemeClr val="tx1"/>
                </a:solidFill>
                <a:latin typeface="+mj-ea"/>
              </a:rPr>
              <a:t>这里写下你的结论 这里写下你的结论</a:t>
            </a:r>
          </a:p>
        </p:txBody>
      </p:sp>
    </p:spTree>
    <p:extLst>
      <p:ext uri="{BB962C8B-B14F-4D97-AF65-F5344CB8AC3E}">
        <p14:creationId xmlns:p14="http://schemas.microsoft.com/office/powerpoint/2010/main" val="15094110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请输入你的标题</a:t>
            </a:r>
          </a:p>
        </p:txBody>
      </p:sp>
      <p:sp>
        <p:nvSpPr>
          <p:cNvPr id="83" name="矩形 82">
            <a:extLst>
              <a:ext uri="{FF2B5EF4-FFF2-40B4-BE49-F238E27FC236}">
                <a16:creationId xmlns:a16="http://schemas.microsoft.com/office/drawing/2014/main" id="{61102107-589E-4AA3-A033-924D813077B5}"/>
              </a:ext>
            </a:extLst>
          </p:cNvPr>
          <p:cNvSpPr/>
          <p:nvPr/>
        </p:nvSpPr>
        <p:spPr>
          <a:xfrm>
            <a:off x="4111136" y="1588005"/>
            <a:ext cx="820367" cy="8203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000" dirty="0"/>
              <a:t>01</a:t>
            </a:r>
            <a:endParaRPr lang="zh-CN" altLang="en-US" sz="4000" dirty="0"/>
          </a:p>
        </p:txBody>
      </p:sp>
      <p:sp>
        <p:nvSpPr>
          <p:cNvPr id="96" name="矩形 95">
            <a:extLst>
              <a:ext uri="{FF2B5EF4-FFF2-40B4-BE49-F238E27FC236}">
                <a16:creationId xmlns:a16="http://schemas.microsoft.com/office/drawing/2014/main" id="{CB7217DC-4A68-451E-9295-419D4897EF66}"/>
              </a:ext>
            </a:extLst>
          </p:cNvPr>
          <p:cNvSpPr/>
          <p:nvPr/>
        </p:nvSpPr>
        <p:spPr>
          <a:xfrm flipH="1">
            <a:off x="1291729" y="1588005"/>
            <a:ext cx="2049632" cy="4092621"/>
          </a:xfrm>
          <a:prstGeom prst="rect">
            <a:avLst/>
          </a:prstGeom>
          <a:solidFill>
            <a:schemeClr val="accent4">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a:lnSpc>
                <a:spcPct val="120000"/>
              </a:lnSpc>
            </a:pPr>
            <a:r>
              <a:rPr lang="zh-CN" altLang="en-US" sz="2800" b="1" dirty="0">
                <a:solidFill>
                  <a:schemeClr val="tx1"/>
                </a:solidFill>
                <a:latin typeface="+mj-ea"/>
              </a:rPr>
              <a:t>这里写下</a:t>
            </a:r>
            <a:endParaRPr lang="en-US" altLang="zh-CN" sz="2800" b="1" dirty="0">
              <a:solidFill>
                <a:schemeClr val="tx1"/>
              </a:solidFill>
              <a:latin typeface="+mj-ea"/>
            </a:endParaRPr>
          </a:p>
          <a:p>
            <a:pPr>
              <a:lnSpc>
                <a:spcPct val="120000"/>
              </a:lnSpc>
            </a:pPr>
            <a:r>
              <a:rPr lang="zh-CN" altLang="en-US" sz="2800" b="1" dirty="0">
                <a:solidFill>
                  <a:schemeClr val="tx1"/>
                </a:solidFill>
                <a:latin typeface="+mj-ea"/>
              </a:rPr>
              <a:t>你的结论</a:t>
            </a:r>
          </a:p>
        </p:txBody>
      </p:sp>
      <p:sp>
        <p:nvSpPr>
          <p:cNvPr id="98" name="矩形 97">
            <a:extLst>
              <a:ext uri="{FF2B5EF4-FFF2-40B4-BE49-F238E27FC236}">
                <a16:creationId xmlns:a16="http://schemas.microsoft.com/office/drawing/2014/main" id="{26B359C1-2742-4282-804B-58B89DE2A140}"/>
              </a:ext>
            </a:extLst>
          </p:cNvPr>
          <p:cNvSpPr/>
          <p:nvPr/>
        </p:nvSpPr>
        <p:spPr>
          <a:xfrm>
            <a:off x="4983708" y="1588005"/>
            <a:ext cx="62346" cy="8203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p>
        </p:txBody>
      </p:sp>
      <p:sp>
        <p:nvSpPr>
          <p:cNvPr id="99" name="矩形 98">
            <a:extLst>
              <a:ext uri="{FF2B5EF4-FFF2-40B4-BE49-F238E27FC236}">
                <a16:creationId xmlns:a16="http://schemas.microsoft.com/office/drawing/2014/main" id="{ADF8A169-67B4-400D-B4EA-380DF0D6E365}"/>
              </a:ext>
            </a:extLst>
          </p:cNvPr>
          <p:cNvSpPr/>
          <p:nvPr/>
        </p:nvSpPr>
        <p:spPr>
          <a:xfrm>
            <a:off x="5046054" y="1588005"/>
            <a:ext cx="5854218" cy="820367"/>
          </a:xfrm>
          <a:prstGeom prst="rect">
            <a:avLst/>
          </a:prstGeom>
          <a:solidFill>
            <a:schemeClr val="accent4">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p>
        </p:txBody>
      </p:sp>
      <p:sp>
        <p:nvSpPr>
          <p:cNvPr id="85" name="矩形 84">
            <a:extLst>
              <a:ext uri="{FF2B5EF4-FFF2-40B4-BE49-F238E27FC236}">
                <a16:creationId xmlns:a16="http://schemas.microsoft.com/office/drawing/2014/main" id="{FEFB67FA-EC35-4019-AC43-E5955B266FB3}"/>
              </a:ext>
            </a:extLst>
          </p:cNvPr>
          <p:cNvSpPr/>
          <p:nvPr/>
        </p:nvSpPr>
        <p:spPr>
          <a:xfrm flipH="1">
            <a:off x="5141832" y="2040836"/>
            <a:ext cx="5475326" cy="3056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86" name="矩形 85">
            <a:extLst>
              <a:ext uri="{FF2B5EF4-FFF2-40B4-BE49-F238E27FC236}">
                <a16:creationId xmlns:a16="http://schemas.microsoft.com/office/drawing/2014/main" id="{8375FE66-4C1D-4FD1-A8E9-38B2DED0E158}"/>
              </a:ext>
            </a:extLst>
          </p:cNvPr>
          <p:cNvSpPr/>
          <p:nvPr/>
        </p:nvSpPr>
        <p:spPr>
          <a:xfrm flipH="1">
            <a:off x="5141832" y="1588005"/>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400" dirty="0">
                <a:solidFill>
                  <a:schemeClr val="tx1"/>
                </a:solidFill>
                <a:latin typeface="+mj-ea"/>
                <a:ea typeface="+mj-ea"/>
              </a:rPr>
              <a:t>小标题</a:t>
            </a:r>
          </a:p>
        </p:txBody>
      </p:sp>
      <p:sp>
        <p:nvSpPr>
          <p:cNvPr id="100" name="矩形 99">
            <a:extLst>
              <a:ext uri="{FF2B5EF4-FFF2-40B4-BE49-F238E27FC236}">
                <a16:creationId xmlns:a16="http://schemas.microsoft.com/office/drawing/2014/main" id="{F3C48A35-6371-4FF7-9315-D2FCDB132C99}"/>
              </a:ext>
            </a:extLst>
          </p:cNvPr>
          <p:cNvSpPr/>
          <p:nvPr/>
        </p:nvSpPr>
        <p:spPr>
          <a:xfrm>
            <a:off x="4111136" y="2678757"/>
            <a:ext cx="820367" cy="820367"/>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000" dirty="0"/>
              <a:t>02</a:t>
            </a:r>
            <a:endParaRPr lang="zh-CN" altLang="en-US" sz="4000" dirty="0"/>
          </a:p>
        </p:txBody>
      </p:sp>
      <p:sp>
        <p:nvSpPr>
          <p:cNvPr id="101" name="矩形 100">
            <a:extLst>
              <a:ext uri="{FF2B5EF4-FFF2-40B4-BE49-F238E27FC236}">
                <a16:creationId xmlns:a16="http://schemas.microsoft.com/office/drawing/2014/main" id="{7EF08C86-C78A-49EE-9292-383E45D48AE4}"/>
              </a:ext>
            </a:extLst>
          </p:cNvPr>
          <p:cNvSpPr/>
          <p:nvPr/>
        </p:nvSpPr>
        <p:spPr>
          <a:xfrm>
            <a:off x="4983708" y="2678757"/>
            <a:ext cx="62346" cy="820367"/>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p>
        </p:txBody>
      </p:sp>
      <p:sp>
        <p:nvSpPr>
          <p:cNvPr id="102" name="矩形 101">
            <a:extLst>
              <a:ext uri="{FF2B5EF4-FFF2-40B4-BE49-F238E27FC236}">
                <a16:creationId xmlns:a16="http://schemas.microsoft.com/office/drawing/2014/main" id="{E574B50F-BE8B-42BC-898B-6EA3862F9204}"/>
              </a:ext>
            </a:extLst>
          </p:cNvPr>
          <p:cNvSpPr/>
          <p:nvPr/>
        </p:nvSpPr>
        <p:spPr>
          <a:xfrm>
            <a:off x="5046054" y="2678757"/>
            <a:ext cx="5854218" cy="820367"/>
          </a:xfrm>
          <a:prstGeom prst="rect">
            <a:avLst/>
          </a:prstGeom>
          <a:solidFill>
            <a:schemeClr val="accent4">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p>
        </p:txBody>
      </p:sp>
      <p:sp>
        <p:nvSpPr>
          <p:cNvPr id="103" name="矩形 102">
            <a:extLst>
              <a:ext uri="{FF2B5EF4-FFF2-40B4-BE49-F238E27FC236}">
                <a16:creationId xmlns:a16="http://schemas.microsoft.com/office/drawing/2014/main" id="{F4865632-B944-4DEE-8E63-709EA1ADFC5A}"/>
              </a:ext>
            </a:extLst>
          </p:cNvPr>
          <p:cNvSpPr/>
          <p:nvPr/>
        </p:nvSpPr>
        <p:spPr>
          <a:xfrm flipH="1">
            <a:off x="5141832" y="3131588"/>
            <a:ext cx="5475326" cy="3056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104" name="矩形 103">
            <a:extLst>
              <a:ext uri="{FF2B5EF4-FFF2-40B4-BE49-F238E27FC236}">
                <a16:creationId xmlns:a16="http://schemas.microsoft.com/office/drawing/2014/main" id="{424DBDCD-B9B6-46F4-8109-1EDD1297B1C3}"/>
              </a:ext>
            </a:extLst>
          </p:cNvPr>
          <p:cNvSpPr/>
          <p:nvPr/>
        </p:nvSpPr>
        <p:spPr>
          <a:xfrm flipH="1">
            <a:off x="5141832" y="2678757"/>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400" dirty="0">
                <a:solidFill>
                  <a:schemeClr val="tx1"/>
                </a:solidFill>
                <a:latin typeface="+mj-ea"/>
                <a:ea typeface="+mj-ea"/>
              </a:rPr>
              <a:t>小标题</a:t>
            </a:r>
          </a:p>
        </p:txBody>
      </p:sp>
      <p:sp>
        <p:nvSpPr>
          <p:cNvPr id="105" name="矩形 104">
            <a:extLst>
              <a:ext uri="{FF2B5EF4-FFF2-40B4-BE49-F238E27FC236}">
                <a16:creationId xmlns:a16="http://schemas.microsoft.com/office/drawing/2014/main" id="{1EF51874-BEAE-488D-84E7-AB5D4B262024}"/>
              </a:ext>
            </a:extLst>
          </p:cNvPr>
          <p:cNvSpPr/>
          <p:nvPr/>
        </p:nvSpPr>
        <p:spPr>
          <a:xfrm>
            <a:off x="4111136" y="3769509"/>
            <a:ext cx="820367" cy="82036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000" dirty="0"/>
              <a:t>03</a:t>
            </a:r>
            <a:endParaRPr lang="zh-CN" altLang="en-US" sz="4000" dirty="0"/>
          </a:p>
        </p:txBody>
      </p:sp>
      <p:sp>
        <p:nvSpPr>
          <p:cNvPr id="106" name="矩形 105">
            <a:extLst>
              <a:ext uri="{FF2B5EF4-FFF2-40B4-BE49-F238E27FC236}">
                <a16:creationId xmlns:a16="http://schemas.microsoft.com/office/drawing/2014/main" id="{DC246256-99F9-4A5C-B81A-CE89EFB4F388}"/>
              </a:ext>
            </a:extLst>
          </p:cNvPr>
          <p:cNvSpPr/>
          <p:nvPr/>
        </p:nvSpPr>
        <p:spPr>
          <a:xfrm>
            <a:off x="4983708" y="3769509"/>
            <a:ext cx="62346" cy="82036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p>
        </p:txBody>
      </p:sp>
      <p:sp>
        <p:nvSpPr>
          <p:cNvPr id="107" name="矩形 106">
            <a:extLst>
              <a:ext uri="{FF2B5EF4-FFF2-40B4-BE49-F238E27FC236}">
                <a16:creationId xmlns:a16="http://schemas.microsoft.com/office/drawing/2014/main" id="{778FE4CF-55C4-4F10-86C0-1FFFD25276C1}"/>
              </a:ext>
            </a:extLst>
          </p:cNvPr>
          <p:cNvSpPr/>
          <p:nvPr/>
        </p:nvSpPr>
        <p:spPr>
          <a:xfrm>
            <a:off x="5046054" y="3769509"/>
            <a:ext cx="5854218" cy="820367"/>
          </a:xfrm>
          <a:prstGeom prst="rect">
            <a:avLst/>
          </a:prstGeom>
          <a:solidFill>
            <a:schemeClr val="accent4">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p>
        </p:txBody>
      </p:sp>
      <p:sp>
        <p:nvSpPr>
          <p:cNvPr id="108" name="矩形 107">
            <a:extLst>
              <a:ext uri="{FF2B5EF4-FFF2-40B4-BE49-F238E27FC236}">
                <a16:creationId xmlns:a16="http://schemas.microsoft.com/office/drawing/2014/main" id="{D5BAE296-CC71-4254-8894-CF978D51D77A}"/>
              </a:ext>
            </a:extLst>
          </p:cNvPr>
          <p:cNvSpPr/>
          <p:nvPr/>
        </p:nvSpPr>
        <p:spPr>
          <a:xfrm flipH="1">
            <a:off x="5141832" y="4222340"/>
            <a:ext cx="5475326" cy="3056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109" name="矩形 108">
            <a:extLst>
              <a:ext uri="{FF2B5EF4-FFF2-40B4-BE49-F238E27FC236}">
                <a16:creationId xmlns:a16="http://schemas.microsoft.com/office/drawing/2014/main" id="{56F3A5ED-88FA-4DE5-9598-A96E97547EEB}"/>
              </a:ext>
            </a:extLst>
          </p:cNvPr>
          <p:cNvSpPr/>
          <p:nvPr/>
        </p:nvSpPr>
        <p:spPr>
          <a:xfrm flipH="1">
            <a:off x="5141832" y="3769509"/>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400" dirty="0">
                <a:solidFill>
                  <a:schemeClr val="tx1"/>
                </a:solidFill>
                <a:latin typeface="+mj-ea"/>
                <a:ea typeface="+mj-ea"/>
              </a:rPr>
              <a:t>小标题</a:t>
            </a:r>
          </a:p>
        </p:txBody>
      </p:sp>
      <p:sp>
        <p:nvSpPr>
          <p:cNvPr id="110" name="矩形 109">
            <a:extLst>
              <a:ext uri="{FF2B5EF4-FFF2-40B4-BE49-F238E27FC236}">
                <a16:creationId xmlns:a16="http://schemas.microsoft.com/office/drawing/2014/main" id="{20C14DC8-084F-444B-9E37-49ACE436680C}"/>
              </a:ext>
            </a:extLst>
          </p:cNvPr>
          <p:cNvSpPr/>
          <p:nvPr/>
        </p:nvSpPr>
        <p:spPr>
          <a:xfrm>
            <a:off x="4111136" y="4860261"/>
            <a:ext cx="820367" cy="820367"/>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000" dirty="0"/>
              <a:t>04</a:t>
            </a:r>
            <a:endParaRPr lang="zh-CN" altLang="en-US" sz="4000" dirty="0"/>
          </a:p>
        </p:txBody>
      </p:sp>
      <p:sp>
        <p:nvSpPr>
          <p:cNvPr id="111" name="矩形 110">
            <a:extLst>
              <a:ext uri="{FF2B5EF4-FFF2-40B4-BE49-F238E27FC236}">
                <a16:creationId xmlns:a16="http://schemas.microsoft.com/office/drawing/2014/main" id="{BBA99E8C-BC38-4CC7-A430-056E966045ED}"/>
              </a:ext>
            </a:extLst>
          </p:cNvPr>
          <p:cNvSpPr/>
          <p:nvPr/>
        </p:nvSpPr>
        <p:spPr>
          <a:xfrm>
            <a:off x="4983708" y="4860261"/>
            <a:ext cx="62346" cy="820367"/>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p>
        </p:txBody>
      </p:sp>
      <p:sp>
        <p:nvSpPr>
          <p:cNvPr id="112" name="矩形 111">
            <a:extLst>
              <a:ext uri="{FF2B5EF4-FFF2-40B4-BE49-F238E27FC236}">
                <a16:creationId xmlns:a16="http://schemas.microsoft.com/office/drawing/2014/main" id="{3DC82EBF-2A67-4AC5-ADFB-ABF4062806DC}"/>
              </a:ext>
            </a:extLst>
          </p:cNvPr>
          <p:cNvSpPr/>
          <p:nvPr/>
        </p:nvSpPr>
        <p:spPr>
          <a:xfrm>
            <a:off x="5046054" y="4860261"/>
            <a:ext cx="5854218" cy="820367"/>
          </a:xfrm>
          <a:prstGeom prst="rect">
            <a:avLst/>
          </a:prstGeom>
          <a:solidFill>
            <a:schemeClr val="accent4">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p>
        </p:txBody>
      </p:sp>
      <p:sp>
        <p:nvSpPr>
          <p:cNvPr id="113" name="矩形 112">
            <a:extLst>
              <a:ext uri="{FF2B5EF4-FFF2-40B4-BE49-F238E27FC236}">
                <a16:creationId xmlns:a16="http://schemas.microsoft.com/office/drawing/2014/main" id="{F0E2BA7C-DC02-4569-9AF3-72A345EEC46A}"/>
              </a:ext>
            </a:extLst>
          </p:cNvPr>
          <p:cNvSpPr/>
          <p:nvPr/>
        </p:nvSpPr>
        <p:spPr>
          <a:xfrm flipH="1">
            <a:off x="5141832" y="5313092"/>
            <a:ext cx="5475326" cy="3056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114" name="矩形 113">
            <a:extLst>
              <a:ext uri="{FF2B5EF4-FFF2-40B4-BE49-F238E27FC236}">
                <a16:creationId xmlns:a16="http://schemas.microsoft.com/office/drawing/2014/main" id="{B1A5547A-6056-44E1-9748-AEB45C0AB643}"/>
              </a:ext>
            </a:extLst>
          </p:cNvPr>
          <p:cNvSpPr/>
          <p:nvPr/>
        </p:nvSpPr>
        <p:spPr>
          <a:xfrm flipH="1">
            <a:off x="5141832" y="4860261"/>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400" dirty="0">
                <a:solidFill>
                  <a:schemeClr val="tx1"/>
                </a:solidFill>
                <a:latin typeface="+mj-ea"/>
                <a:ea typeface="+mj-ea"/>
              </a:rPr>
              <a:t>小标题</a:t>
            </a:r>
          </a:p>
        </p:txBody>
      </p:sp>
    </p:spTree>
    <p:extLst>
      <p:ext uri="{BB962C8B-B14F-4D97-AF65-F5344CB8AC3E}">
        <p14:creationId xmlns:p14="http://schemas.microsoft.com/office/powerpoint/2010/main" val="16861026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请输入你的标题</a:t>
            </a:r>
          </a:p>
        </p:txBody>
      </p:sp>
      <p:sp>
        <p:nvSpPr>
          <p:cNvPr id="141" name="椭圆 140">
            <a:extLst>
              <a:ext uri="{FF2B5EF4-FFF2-40B4-BE49-F238E27FC236}">
                <a16:creationId xmlns:a16="http://schemas.microsoft.com/office/drawing/2014/main" id="{68CA6EAB-17FD-4A19-864C-E9E5D76E25EE}"/>
              </a:ext>
            </a:extLst>
          </p:cNvPr>
          <p:cNvSpPr/>
          <p:nvPr/>
        </p:nvSpPr>
        <p:spPr>
          <a:xfrm rot="19363762">
            <a:off x="921952" y="1802961"/>
            <a:ext cx="3193200" cy="31932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ArchUp">
              <a:avLst/>
            </a:prstTxWarp>
            <a:noAutofit/>
          </a:bodyPr>
          <a:lstStyle/>
          <a:p>
            <a:pPr algn="ctr"/>
            <a:r>
              <a:rPr lang="zh-CN" altLang="en-US" dirty="0"/>
              <a:t>关键词</a:t>
            </a:r>
          </a:p>
        </p:txBody>
      </p:sp>
      <p:sp>
        <p:nvSpPr>
          <p:cNvPr id="103" name="任意多边形: 形状 102">
            <a:extLst>
              <a:ext uri="{FF2B5EF4-FFF2-40B4-BE49-F238E27FC236}">
                <a16:creationId xmlns:a16="http://schemas.microsoft.com/office/drawing/2014/main" id="{659E15C9-F5CD-456F-9B92-358D3376D27D}"/>
              </a:ext>
            </a:extLst>
          </p:cNvPr>
          <p:cNvSpPr/>
          <p:nvPr/>
        </p:nvSpPr>
        <p:spPr>
          <a:xfrm>
            <a:off x="1339706" y="2078668"/>
            <a:ext cx="3194132" cy="3194132"/>
          </a:xfrm>
          <a:custGeom>
            <a:avLst/>
            <a:gdLst>
              <a:gd name="connsiteX0" fmla="*/ 4812 w 3194132"/>
              <a:gd name="connsiteY0" fmla="*/ 1692357 h 3194132"/>
              <a:gd name="connsiteX1" fmla="*/ 479939 w 3194132"/>
              <a:gd name="connsiteY1" fmla="*/ 1692357 h 3194132"/>
              <a:gd name="connsiteX2" fmla="*/ 480920 w 3194132"/>
              <a:gd name="connsiteY2" fmla="*/ 1711778 h 3194132"/>
              <a:gd name="connsiteX3" fmla="*/ 1597066 w 3194132"/>
              <a:gd name="connsiteY3" fmla="*/ 2719005 h 3194132"/>
              <a:gd name="connsiteX4" fmla="*/ 2033776 w 3194132"/>
              <a:gd name="connsiteY4" fmla="*/ 2630838 h 3194132"/>
              <a:gd name="connsiteX5" fmla="*/ 2078273 w 3194132"/>
              <a:gd name="connsiteY5" fmla="*/ 2609402 h 3194132"/>
              <a:gd name="connsiteX6" fmla="*/ 2316273 w 3194132"/>
              <a:gd name="connsiteY6" fmla="*/ 3021631 h 3194132"/>
              <a:gd name="connsiteX7" fmla="*/ 2218716 w 3194132"/>
              <a:gd name="connsiteY7" fmla="*/ 3068627 h 3194132"/>
              <a:gd name="connsiteX8" fmla="*/ 1597066 w 3194132"/>
              <a:gd name="connsiteY8" fmla="*/ 3194132 h 3194132"/>
              <a:gd name="connsiteX9" fmla="*/ 8246 w 3194132"/>
              <a:gd name="connsiteY9" fmla="*/ 1760357 h 3194132"/>
              <a:gd name="connsiteX10" fmla="*/ 2440707 w 3194132"/>
              <a:gd name="connsiteY10" fmla="*/ 242807 h 3194132"/>
              <a:gd name="connsiteX11" fmla="*/ 2490001 w 3194132"/>
              <a:gd name="connsiteY11" fmla="*/ 272754 h 3194132"/>
              <a:gd name="connsiteX12" fmla="*/ 3194132 w 3194132"/>
              <a:gd name="connsiteY12" fmla="*/ 1597066 h 3194132"/>
              <a:gd name="connsiteX13" fmla="*/ 2490001 w 3194132"/>
              <a:gd name="connsiteY13" fmla="*/ 2921378 h 3194132"/>
              <a:gd name="connsiteX14" fmla="*/ 2399960 w 3194132"/>
              <a:gd name="connsiteY14" fmla="*/ 2976080 h 3194132"/>
              <a:gd name="connsiteX15" fmla="*/ 2162579 w 3194132"/>
              <a:gd name="connsiteY15" fmla="*/ 2564924 h 3194132"/>
              <a:gd name="connsiteX16" fmla="*/ 2224353 w 3194132"/>
              <a:gd name="connsiteY16" fmla="*/ 2527396 h 3194132"/>
              <a:gd name="connsiteX17" fmla="*/ 2719005 w 3194132"/>
              <a:gd name="connsiteY17" fmla="*/ 1597066 h 3194132"/>
              <a:gd name="connsiteX18" fmla="*/ 2224353 w 3194132"/>
              <a:gd name="connsiteY18" fmla="*/ 666737 h 3194132"/>
              <a:gd name="connsiteX19" fmla="*/ 2203326 w 3194132"/>
              <a:gd name="connsiteY19" fmla="*/ 653963 h 3194132"/>
              <a:gd name="connsiteX20" fmla="*/ 1597066 w 3194132"/>
              <a:gd name="connsiteY20" fmla="*/ 0 h 3194132"/>
              <a:gd name="connsiteX21" fmla="*/ 2358323 w 3194132"/>
              <a:gd name="connsiteY21" fmla="*/ 192757 h 3194132"/>
              <a:gd name="connsiteX22" fmla="*/ 2359282 w 3194132"/>
              <a:gd name="connsiteY22" fmla="*/ 193340 h 3194132"/>
              <a:gd name="connsiteX23" fmla="*/ 2121336 w 3194132"/>
              <a:gd name="connsiteY23" fmla="*/ 605475 h 3194132"/>
              <a:gd name="connsiteX24" fmla="*/ 2033776 w 3194132"/>
              <a:gd name="connsiteY24" fmla="*/ 563295 h 3194132"/>
              <a:gd name="connsiteX25" fmla="*/ 1597066 w 3194132"/>
              <a:gd name="connsiteY25" fmla="*/ 475127 h 3194132"/>
              <a:gd name="connsiteX26" fmla="*/ 475127 w 3194132"/>
              <a:gd name="connsiteY26" fmla="*/ 1597066 h 3194132"/>
              <a:gd name="connsiteX27" fmla="*/ 475129 w 3194132"/>
              <a:gd name="connsiteY27" fmla="*/ 1597107 h 3194132"/>
              <a:gd name="connsiteX28" fmla="*/ 2 w 3194132"/>
              <a:gd name="connsiteY28" fmla="*/ 1597107 h 3194132"/>
              <a:gd name="connsiteX29" fmla="*/ 0 w 3194132"/>
              <a:gd name="connsiteY29" fmla="*/ 1597066 h 3194132"/>
              <a:gd name="connsiteX30" fmla="*/ 1597066 w 3194132"/>
              <a:gd name="connsiteY30" fmla="*/ 0 h 3194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194132" h="3194132">
                <a:moveTo>
                  <a:pt x="4812" y="1692357"/>
                </a:moveTo>
                <a:lnTo>
                  <a:pt x="479939" y="1692357"/>
                </a:lnTo>
                <a:lnTo>
                  <a:pt x="480920" y="1711778"/>
                </a:lnTo>
                <a:cubicBezTo>
                  <a:pt x="538374" y="2277523"/>
                  <a:pt x="1016163" y="2719005"/>
                  <a:pt x="1597066" y="2719005"/>
                </a:cubicBezTo>
                <a:cubicBezTo>
                  <a:pt x="1751974" y="2719005"/>
                  <a:pt x="1899549" y="2687611"/>
                  <a:pt x="2033776" y="2630838"/>
                </a:cubicBezTo>
                <a:lnTo>
                  <a:pt x="2078273" y="2609402"/>
                </a:lnTo>
                <a:lnTo>
                  <a:pt x="2316273" y="3021631"/>
                </a:lnTo>
                <a:lnTo>
                  <a:pt x="2218716" y="3068627"/>
                </a:lnTo>
                <a:cubicBezTo>
                  <a:pt x="2027646" y="3149443"/>
                  <a:pt x="1817575" y="3194132"/>
                  <a:pt x="1597066" y="3194132"/>
                </a:cubicBezTo>
                <a:cubicBezTo>
                  <a:pt x="770159" y="3194132"/>
                  <a:pt x="90032" y="2565687"/>
                  <a:pt x="8246" y="1760357"/>
                </a:cubicBezTo>
                <a:close/>
                <a:moveTo>
                  <a:pt x="2440707" y="242807"/>
                </a:moveTo>
                <a:lnTo>
                  <a:pt x="2490001" y="272754"/>
                </a:lnTo>
                <a:cubicBezTo>
                  <a:pt x="2914823" y="559758"/>
                  <a:pt x="3194132" y="1045794"/>
                  <a:pt x="3194132" y="1597066"/>
                </a:cubicBezTo>
                <a:cubicBezTo>
                  <a:pt x="3194132" y="2148338"/>
                  <a:pt x="2914823" y="2634374"/>
                  <a:pt x="2490001" y="2921378"/>
                </a:cubicBezTo>
                <a:lnTo>
                  <a:pt x="2399960" y="2976080"/>
                </a:lnTo>
                <a:lnTo>
                  <a:pt x="2162579" y="2564924"/>
                </a:lnTo>
                <a:lnTo>
                  <a:pt x="2224353" y="2527396"/>
                </a:lnTo>
                <a:cubicBezTo>
                  <a:pt x="2522791" y="2325775"/>
                  <a:pt x="2719005" y="1984335"/>
                  <a:pt x="2719005" y="1597066"/>
                </a:cubicBezTo>
                <a:cubicBezTo>
                  <a:pt x="2719005" y="1209797"/>
                  <a:pt x="2522791" y="868357"/>
                  <a:pt x="2224353" y="666737"/>
                </a:cubicBezTo>
                <a:lnTo>
                  <a:pt x="2203326" y="653963"/>
                </a:lnTo>
                <a:close/>
                <a:moveTo>
                  <a:pt x="1597066" y="0"/>
                </a:moveTo>
                <a:cubicBezTo>
                  <a:pt x="1872702" y="0"/>
                  <a:pt x="2132029" y="69827"/>
                  <a:pt x="2358323" y="192757"/>
                </a:cubicBezTo>
                <a:lnTo>
                  <a:pt x="2359282" y="193340"/>
                </a:lnTo>
                <a:lnTo>
                  <a:pt x="2121336" y="605475"/>
                </a:lnTo>
                <a:lnTo>
                  <a:pt x="2033776" y="563295"/>
                </a:lnTo>
                <a:cubicBezTo>
                  <a:pt x="1899549" y="506522"/>
                  <a:pt x="1751974" y="475127"/>
                  <a:pt x="1597066" y="475127"/>
                </a:cubicBezTo>
                <a:cubicBezTo>
                  <a:pt x="977436" y="475127"/>
                  <a:pt x="475127" y="977436"/>
                  <a:pt x="475127" y="1597066"/>
                </a:cubicBezTo>
                <a:lnTo>
                  <a:pt x="475129" y="1597107"/>
                </a:lnTo>
                <a:lnTo>
                  <a:pt x="2" y="1597107"/>
                </a:lnTo>
                <a:lnTo>
                  <a:pt x="0" y="1597066"/>
                </a:lnTo>
                <a:cubicBezTo>
                  <a:pt x="0" y="715031"/>
                  <a:pt x="715031" y="0"/>
                  <a:pt x="159706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04" name="弧形 103">
            <a:extLst>
              <a:ext uri="{FF2B5EF4-FFF2-40B4-BE49-F238E27FC236}">
                <a16:creationId xmlns:a16="http://schemas.microsoft.com/office/drawing/2014/main" id="{941EA28B-7E74-4449-9594-926ECC27FC86}"/>
              </a:ext>
            </a:extLst>
          </p:cNvPr>
          <p:cNvSpPr/>
          <p:nvPr/>
        </p:nvSpPr>
        <p:spPr>
          <a:xfrm>
            <a:off x="1033522" y="1793706"/>
            <a:ext cx="3403215" cy="3403215"/>
          </a:xfrm>
          <a:prstGeom prst="arc">
            <a:avLst>
              <a:gd name="adj1" fmla="val 10742923"/>
              <a:gd name="adj2" fmla="val 16238303"/>
            </a:avLst>
          </a:prstGeom>
          <a:ln cap="rnd">
            <a:solidFill>
              <a:schemeClr val="accent3"/>
            </a:solidFill>
            <a:prstDash val="sysDash"/>
            <a:round/>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07" name="直接连接符 106">
            <a:extLst>
              <a:ext uri="{FF2B5EF4-FFF2-40B4-BE49-F238E27FC236}">
                <a16:creationId xmlns:a16="http://schemas.microsoft.com/office/drawing/2014/main" id="{1E65B57A-1FB3-4D8F-8567-A3DCD08711AC}"/>
              </a:ext>
            </a:extLst>
          </p:cNvPr>
          <p:cNvCxnSpPr>
            <a:cxnSpLocks/>
          </p:cNvCxnSpPr>
          <p:nvPr/>
        </p:nvCxnSpPr>
        <p:spPr>
          <a:xfrm>
            <a:off x="2735129" y="1793706"/>
            <a:ext cx="3335368" cy="0"/>
          </a:xfrm>
          <a:prstGeom prst="line">
            <a:avLst/>
          </a:prstGeom>
          <a:ln cap="rnd">
            <a:solidFill>
              <a:schemeClr val="accent3"/>
            </a:solidFill>
            <a:prstDash val="sysDash"/>
            <a:round/>
            <a:tailEnd type="triangle"/>
          </a:ln>
        </p:spPr>
        <p:style>
          <a:lnRef idx="1">
            <a:schemeClr val="accent1"/>
          </a:lnRef>
          <a:fillRef idx="0">
            <a:schemeClr val="accent1"/>
          </a:fillRef>
          <a:effectRef idx="0">
            <a:schemeClr val="accent1"/>
          </a:effectRef>
          <a:fontRef idx="minor">
            <a:schemeClr val="tx1"/>
          </a:fontRef>
        </p:style>
      </p:cxnSp>
      <p:sp>
        <p:nvSpPr>
          <p:cNvPr id="109" name="弧形 108">
            <a:extLst>
              <a:ext uri="{FF2B5EF4-FFF2-40B4-BE49-F238E27FC236}">
                <a16:creationId xmlns:a16="http://schemas.microsoft.com/office/drawing/2014/main" id="{D0FC3914-BE3F-4D4E-86A1-A9C3A882A83D}"/>
              </a:ext>
            </a:extLst>
          </p:cNvPr>
          <p:cNvSpPr/>
          <p:nvPr/>
        </p:nvSpPr>
        <p:spPr>
          <a:xfrm flipV="1">
            <a:off x="1033522" y="2078667"/>
            <a:ext cx="3403215" cy="3403215"/>
          </a:xfrm>
          <a:prstGeom prst="arc">
            <a:avLst>
              <a:gd name="adj1" fmla="val 10946387"/>
              <a:gd name="adj2" fmla="val 16238303"/>
            </a:avLst>
          </a:prstGeom>
          <a:ln cap="rnd">
            <a:solidFill>
              <a:schemeClr val="accent3"/>
            </a:solidFill>
            <a:prstDash val="sysDash"/>
            <a:round/>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10" name="直接连接符 109">
            <a:extLst>
              <a:ext uri="{FF2B5EF4-FFF2-40B4-BE49-F238E27FC236}">
                <a16:creationId xmlns:a16="http://schemas.microsoft.com/office/drawing/2014/main" id="{E2A7CACF-F7C0-42D7-AFB0-6BFDE8A37184}"/>
              </a:ext>
            </a:extLst>
          </p:cNvPr>
          <p:cNvCxnSpPr>
            <a:cxnSpLocks/>
          </p:cNvCxnSpPr>
          <p:nvPr/>
        </p:nvCxnSpPr>
        <p:spPr>
          <a:xfrm>
            <a:off x="2735129" y="5481882"/>
            <a:ext cx="3335368" cy="0"/>
          </a:xfrm>
          <a:prstGeom prst="line">
            <a:avLst/>
          </a:prstGeom>
          <a:ln cap="rnd">
            <a:solidFill>
              <a:schemeClr val="accent3"/>
            </a:solidFill>
            <a:prstDash val="sysDash"/>
            <a:round/>
            <a:tailEnd type="triangle"/>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DCF69E69-60DF-4BD5-99A7-666812744F57}"/>
              </a:ext>
            </a:extLst>
          </p:cNvPr>
          <p:cNvCxnSpPr>
            <a:cxnSpLocks/>
          </p:cNvCxnSpPr>
          <p:nvPr/>
        </p:nvCxnSpPr>
        <p:spPr>
          <a:xfrm>
            <a:off x="4736997" y="3637794"/>
            <a:ext cx="1333500" cy="0"/>
          </a:xfrm>
          <a:prstGeom prst="line">
            <a:avLst/>
          </a:prstGeom>
          <a:ln cap="rnd">
            <a:solidFill>
              <a:schemeClr val="accent3"/>
            </a:solidFill>
            <a:prstDash val="sysDash"/>
            <a:round/>
            <a:headEnd type="oval"/>
            <a:tailEnd type="triangle"/>
          </a:ln>
        </p:spPr>
        <p:style>
          <a:lnRef idx="1">
            <a:schemeClr val="accent1"/>
          </a:lnRef>
          <a:fillRef idx="0">
            <a:schemeClr val="accent1"/>
          </a:fillRef>
          <a:effectRef idx="0">
            <a:schemeClr val="accent1"/>
          </a:effectRef>
          <a:fontRef idx="minor">
            <a:schemeClr val="tx1"/>
          </a:fontRef>
        </p:style>
      </p:cxnSp>
      <p:sp>
        <p:nvSpPr>
          <p:cNvPr id="115" name="矩形 114">
            <a:extLst>
              <a:ext uri="{FF2B5EF4-FFF2-40B4-BE49-F238E27FC236}">
                <a16:creationId xmlns:a16="http://schemas.microsoft.com/office/drawing/2014/main" id="{DDDDFC21-D78C-4D54-84E7-9854DEACC6BA}"/>
              </a:ext>
            </a:extLst>
          </p:cNvPr>
          <p:cNvSpPr/>
          <p:nvPr/>
        </p:nvSpPr>
        <p:spPr>
          <a:xfrm>
            <a:off x="6173099" y="1794861"/>
            <a:ext cx="45719" cy="10176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p>
        </p:txBody>
      </p:sp>
      <p:sp>
        <p:nvSpPr>
          <p:cNvPr id="116" name="矩形 115">
            <a:extLst>
              <a:ext uri="{FF2B5EF4-FFF2-40B4-BE49-F238E27FC236}">
                <a16:creationId xmlns:a16="http://schemas.microsoft.com/office/drawing/2014/main" id="{A8AB181C-0307-4B73-B49F-61BDC1251233}"/>
              </a:ext>
            </a:extLst>
          </p:cNvPr>
          <p:cNvSpPr/>
          <p:nvPr/>
        </p:nvSpPr>
        <p:spPr>
          <a:xfrm>
            <a:off x="6235444" y="1794861"/>
            <a:ext cx="5077378" cy="1017670"/>
          </a:xfrm>
          <a:prstGeom prst="rect">
            <a:avLst/>
          </a:prstGeom>
          <a:solidFill>
            <a:schemeClr val="accent4">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p>
        </p:txBody>
      </p:sp>
      <p:sp>
        <p:nvSpPr>
          <p:cNvPr id="117" name="矩形 116">
            <a:extLst>
              <a:ext uri="{FF2B5EF4-FFF2-40B4-BE49-F238E27FC236}">
                <a16:creationId xmlns:a16="http://schemas.microsoft.com/office/drawing/2014/main" id="{5EC1B687-255E-4319-BA85-D07F593BE088}"/>
              </a:ext>
            </a:extLst>
          </p:cNvPr>
          <p:cNvSpPr/>
          <p:nvPr/>
        </p:nvSpPr>
        <p:spPr>
          <a:xfrm flipH="1">
            <a:off x="6372265" y="2356897"/>
            <a:ext cx="4889757" cy="3056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118" name="矩形 117">
            <a:extLst>
              <a:ext uri="{FF2B5EF4-FFF2-40B4-BE49-F238E27FC236}">
                <a16:creationId xmlns:a16="http://schemas.microsoft.com/office/drawing/2014/main" id="{981C215A-FA3D-4263-9DB7-356329AE8C6A}"/>
              </a:ext>
            </a:extLst>
          </p:cNvPr>
          <p:cNvSpPr/>
          <p:nvPr/>
        </p:nvSpPr>
        <p:spPr>
          <a:xfrm flipH="1">
            <a:off x="6372266" y="1904065"/>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400" dirty="0">
                <a:solidFill>
                  <a:schemeClr val="tx1">
                    <a:lumMod val="85000"/>
                    <a:lumOff val="15000"/>
                  </a:schemeClr>
                </a:solidFill>
                <a:latin typeface="+mj-ea"/>
                <a:ea typeface="+mj-ea"/>
              </a:rPr>
              <a:t>小标题</a:t>
            </a:r>
          </a:p>
        </p:txBody>
      </p:sp>
      <p:sp>
        <p:nvSpPr>
          <p:cNvPr id="124" name="矩形 123">
            <a:extLst>
              <a:ext uri="{FF2B5EF4-FFF2-40B4-BE49-F238E27FC236}">
                <a16:creationId xmlns:a16="http://schemas.microsoft.com/office/drawing/2014/main" id="{1356994F-CE67-44F5-8631-74D3751180E1}"/>
              </a:ext>
            </a:extLst>
          </p:cNvPr>
          <p:cNvSpPr/>
          <p:nvPr/>
        </p:nvSpPr>
        <p:spPr>
          <a:xfrm>
            <a:off x="6173099" y="3128797"/>
            <a:ext cx="45719" cy="10176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p>
        </p:txBody>
      </p:sp>
      <p:sp>
        <p:nvSpPr>
          <p:cNvPr id="125" name="矩形 124">
            <a:extLst>
              <a:ext uri="{FF2B5EF4-FFF2-40B4-BE49-F238E27FC236}">
                <a16:creationId xmlns:a16="http://schemas.microsoft.com/office/drawing/2014/main" id="{BCFFCEE3-2D40-418E-82B3-089577561834}"/>
              </a:ext>
            </a:extLst>
          </p:cNvPr>
          <p:cNvSpPr/>
          <p:nvPr/>
        </p:nvSpPr>
        <p:spPr>
          <a:xfrm>
            <a:off x="6235444" y="3128797"/>
            <a:ext cx="5077378" cy="1017670"/>
          </a:xfrm>
          <a:prstGeom prst="rect">
            <a:avLst/>
          </a:prstGeom>
          <a:solidFill>
            <a:schemeClr val="accent4">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p>
        </p:txBody>
      </p:sp>
      <p:sp>
        <p:nvSpPr>
          <p:cNvPr id="130" name="矩形 129">
            <a:extLst>
              <a:ext uri="{FF2B5EF4-FFF2-40B4-BE49-F238E27FC236}">
                <a16:creationId xmlns:a16="http://schemas.microsoft.com/office/drawing/2014/main" id="{C40DF5FD-4190-491A-AF97-CEA20F65EFFE}"/>
              </a:ext>
            </a:extLst>
          </p:cNvPr>
          <p:cNvSpPr/>
          <p:nvPr/>
        </p:nvSpPr>
        <p:spPr>
          <a:xfrm>
            <a:off x="6173099" y="4462732"/>
            <a:ext cx="45719" cy="10176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p>
        </p:txBody>
      </p:sp>
      <p:sp>
        <p:nvSpPr>
          <p:cNvPr id="131" name="矩形 130">
            <a:extLst>
              <a:ext uri="{FF2B5EF4-FFF2-40B4-BE49-F238E27FC236}">
                <a16:creationId xmlns:a16="http://schemas.microsoft.com/office/drawing/2014/main" id="{D8DF83EA-689F-4A42-93AE-A7AEE202222C}"/>
              </a:ext>
            </a:extLst>
          </p:cNvPr>
          <p:cNvSpPr/>
          <p:nvPr/>
        </p:nvSpPr>
        <p:spPr>
          <a:xfrm>
            <a:off x="6235444" y="4462732"/>
            <a:ext cx="5077378" cy="1017670"/>
          </a:xfrm>
          <a:prstGeom prst="rect">
            <a:avLst/>
          </a:prstGeom>
          <a:solidFill>
            <a:schemeClr val="accent4">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p>
        </p:txBody>
      </p:sp>
      <p:sp>
        <p:nvSpPr>
          <p:cNvPr id="139" name="矩形 138">
            <a:extLst>
              <a:ext uri="{FF2B5EF4-FFF2-40B4-BE49-F238E27FC236}">
                <a16:creationId xmlns:a16="http://schemas.microsoft.com/office/drawing/2014/main" id="{B6995EA5-144A-4E98-9C77-0A8F8F01D5D3}"/>
              </a:ext>
            </a:extLst>
          </p:cNvPr>
          <p:cNvSpPr/>
          <p:nvPr/>
        </p:nvSpPr>
        <p:spPr>
          <a:xfrm flipH="1">
            <a:off x="2274963" y="3439099"/>
            <a:ext cx="132361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800" b="1" dirty="0">
                <a:solidFill>
                  <a:schemeClr val="tx1"/>
                </a:solidFill>
                <a:latin typeface="+mj-ea"/>
                <a:ea typeface="+mj-ea"/>
              </a:rPr>
              <a:t>标题</a:t>
            </a:r>
          </a:p>
        </p:txBody>
      </p:sp>
      <p:sp>
        <p:nvSpPr>
          <p:cNvPr id="142" name="椭圆 141">
            <a:extLst>
              <a:ext uri="{FF2B5EF4-FFF2-40B4-BE49-F238E27FC236}">
                <a16:creationId xmlns:a16="http://schemas.microsoft.com/office/drawing/2014/main" id="{5A2ED641-4D46-470D-AC32-EA25135A9005}"/>
              </a:ext>
            </a:extLst>
          </p:cNvPr>
          <p:cNvSpPr/>
          <p:nvPr/>
        </p:nvSpPr>
        <p:spPr>
          <a:xfrm rot="5863762">
            <a:off x="1522180" y="2003665"/>
            <a:ext cx="3193200" cy="31932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ArchUp">
              <a:avLst/>
            </a:prstTxWarp>
            <a:noAutofit/>
          </a:bodyPr>
          <a:lstStyle/>
          <a:p>
            <a:pPr algn="ctr"/>
            <a:r>
              <a:rPr lang="zh-CN" altLang="en-US" dirty="0"/>
              <a:t>小标题</a:t>
            </a:r>
          </a:p>
        </p:txBody>
      </p:sp>
      <p:sp>
        <p:nvSpPr>
          <p:cNvPr id="143" name="椭圆 142">
            <a:extLst>
              <a:ext uri="{FF2B5EF4-FFF2-40B4-BE49-F238E27FC236}">
                <a16:creationId xmlns:a16="http://schemas.microsoft.com/office/drawing/2014/main" id="{DBF8B1BA-1804-443A-9493-33ABB0BCF57F}"/>
              </a:ext>
            </a:extLst>
          </p:cNvPr>
          <p:cNvSpPr/>
          <p:nvPr/>
        </p:nvSpPr>
        <p:spPr>
          <a:xfrm rot="13063762">
            <a:off x="1244412" y="2258751"/>
            <a:ext cx="3193200" cy="31932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ArchUp">
              <a:avLst/>
            </a:prstTxWarp>
            <a:noAutofit/>
          </a:bodyPr>
          <a:lstStyle/>
          <a:p>
            <a:pPr algn="ctr"/>
            <a:r>
              <a:rPr lang="zh-CN" altLang="en-US" dirty="0"/>
              <a:t>小标题</a:t>
            </a:r>
          </a:p>
        </p:txBody>
      </p:sp>
      <p:sp>
        <p:nvSpPr>
          <p:cNvPr id="31" name="椭圆 30">
            <a:extLst>
              <a:ext uri="{FF2B5EF4-FFF2-40B4-BE49-F238E27FC236}">
                <a16:creationId xmlns:a16="http://schemas.microsoft.com/office/drawing/2014/main" id="{DDD4B985-F30B-4A71-A4E3-C34F7E614B68}"/>
              </a:ext>
            </a:extLst>
          </p:cNvPr>
          <p:cNvSpPr/>
          <p:nvPr/>
        </p:nvSpPr>
        <p:spPr>
          <a:xfrm rot="19313561">
            <a:off x="1240143" y="1898713"/>
            <a:ext cx="3193200" cy="31932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ArchUp">
              <a:avLst/>
            </a:prstTxWarp>
            <a:noAutofit/>
          </a:bodyPr>
          <a:lstStyle/>
          <a:p>
            <a:pPr algn="ctr"/>
            <a:r>
              <a:rPr lang="zh-CN" altLang="en-US" dirty="0"/>
              <a:t>小标题</a:t>
            </a:r>
          </a:p>
        </p:txBody>
      </p:sp>
      <p:sp>
        <p:nvSpPr>
          <p:cNvPr id="36" name="矩形 35">
            <a:extLst>
              <a:ext uri="{FF2B5EF4-FFF2-40B4-BE49-F238E27FC236}">
                <a16:creationId xmlns:a16="http://schemas.microsoft.com/office/drawing/2014/main" id="{A5C61DF2-EE65-4EDA-8E6E-186EB251E5D3}"/>
              </a:ext>
            </a:extLst>
          </p:cNvPr>
          <p:cNvSpPr/>
          <p:nvPr/>
        </p:nvSpPr>
        <p:spPr>
          <a:xfrm flipH="1">
            <a:off x="6372265" y="3698165"/>
            <a:ext cx="4889757" cy="3056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37" name="矩形 36">
            <a:extLst>
              <a:ext uri="{FF2B5EF4-FFF2-40B4-BE49-F238E27FC236}">
                <a16:creationId xmlns:a16="http://schemas.microsoft.com/office/drawing/2014/main" id="{8A483AFA-7ED7-4993-9511-3688E2681110}"/>
              </a:ext>
            </a:extLst>
          </p:cNvPr>
          <p:cNvSpPr/>
          <p:nvPr/>
        </p:nvSpPr>
        <p:spPr>
          <a:xfrm flipH="1">
            <a:off x="6372266" y="3245333"/>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400" dirty="0">
                <a:solidFill>
                  <a:schemeClr val="tx1">
                    <a:lumMod val="85000"/>
                    <a:lumOff val="15000"/>
                  </a:schemeClr>
                </a:solidFill>
                <a:latin typeface="+mj-ea"/>
                <a:ea typeface="+mj-ea"/>
              </a:rPr>
              <a:t>小标题</a:t>
            </a:r>
          </a:p>
        </p:txBody>
      </p:sp>
      <p:sp>
        <p:nvSpPr>
          <p:cNvPr id="38" name="矩形 37">
            <a:extLst>
              <a:ext uri="{FF2B5EF4-FFF2-40B4-BE49-F238E27FC236}">
                <a16:creationId xmlns:a16="http://schemas.microsoft.com/office/drawing/2014/main" id="{5119A7EF-6707-4412-9E10-20DA31B2A4AD}"/>
              </a:ext>
            </a:extLst>
          </p:cNvPr>
          <p:cNvSpPr/>
          <p:nvPr/>
        </p:nvSpPr>
        <p:spPr>
          <a:xfrm flipH="1">
            <a:off x="6372265" y="5039433"/>
            <a:ext cx="4889757" cy="3056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39" name="矩形 38">
            <a:extLst>
              <a:ext uri="{FF2B5EF4-FFF2-40B4-BE49-F238E27FC236}">
                <a16:creationId xmlns:a16="http://schemas.microsoft.com/office/drawing/2014/main" id="{053D4B68-8137-48A2-9950-A7D081060FF6}"/>
              </a:ext>
            </a:extLst>
          </p:cNvPr>
          <p:cNvSpPr/>
          <p:nvPr/>
        </p:nvSpPr>
        <p:spPr>
          <a:xfrm flipH="1">
            <a:off x="6372266" y="4586601"/>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400" dirty="0">
                <a:solidFill>
                  <a:schemeClr val="tx1">
                    <a:lumMod val="85000"/>
                    <a:lumOff val="15000"/>
                  </a:schemeClr>
                </a:solidFill>
                <a:latin typeface="+mj-ea"/>
                <a:ea typeface="+mj-ea"/>
              </a:rPr>
              <a:t>小标题</a:t>
            </a:r>
          </a:p>
        </p:txBody>
      </p:sp>
    </p:spTree>
    <p:extLst>
      <p:ext uri="{BB962C8B-B14F-4D97-AF65-F5344CB8AC3E}">
        <p14:creationId xmlns:p14="http://schemas.microsoft.com/office/powerpoint/2010/main" val="37839977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E54C72C-2C5A-46E6-842C-865992E29A3E}"/>
              </a:ext>
            </a:extLst>
          </p:cNvPr>
          <p:cNvSpPr>
            <a:spLocks noGrp="1"/>
          </p:cNvSpPr>
          <p:nvPr>
            <p:ph type="body" sz="quarter" idx="10"/>
          </p:nvPr>
        </p:nvSpPr>
        <p:spPr/>
        <p:txBody>
          <a:bodyPr/>
          <a:lstStyle/>
          <a:p>
            <a:r>
              <a:rPr lang="zh-CN" altLang="en-US" dirty="0"/>
              <a:t>参考文献</a:t>
            </a:r>
          </a:p>
        </p:txBody>
      </p:sp>
      <p:sp>
        <p:nvSpPr>
          <p:cNvPr id="8" name="矩形 7">
            <a:extLst>
              <a:ext uri="{FF2B5EF4-FFF2-40B4-BE49-F238E27FC236}">
                <a16:creationId xmlns:a16="http://schemas.microsoft.com/office/drawing/2014/main" id="{DD933C8B-6227-4AA2-96E6-8819BDA0B28C}"/>
              </a:ext>
            </a:extLst>
          </p:cNvPr>
          <p:cNvSpPr/>
          <p:nvPr/>
        </p:nvSpPr>
        <p:spPr>
          <a:xfrm flipH="1">
            <a:off x="1523191" y="1374110"/>
            <a:ext cx="9145619" cy="40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en-US" altLang="zh-CN" sz="2400" dirty="0">
                <a:solidFill>
                  <a:schemeClr val="tx1"/>
                </a:solidFill>
              </a:rPr>
              <a:t>1</a:t>
            </a:r>
            <a:r>
              <a:rPr lang="en-US" altLang="zh-CN" sz="2400" dirty="0">
                <a:solidFill>
                  <a:schemeClr val="tx1"/>
                </a:solidFill>
                <a:latin typeface="+mn-ea"/>
              </a:rPr>
              <a:t>.[</a:t>
            </a:r>
            <a:r>
              <a:rPr lang="zh-CN" altLang="en-US" sz="2400" dirty="0">
                <a:solidFill>
                  <a:schemeClr val="tx1"/>
                </a:solidFill>
                <a:latin typeface="+mn-ea"/>
              </a:rPr>
              <a:t>序号</a:t>
            </a:r>
            <a:r>
              <a:rPr lang="en-US" altLang="zh-CN" sz="2400" dirty="0">
                <a:solidFill>
                  <a:schemeClr val="tx1"/>
                </a:solidFill>
                <a:latin typeface="+mn-ea"/>
              </a:rPr>
              <a:t>]</a:t>
            </a:r>
            <a:r>
              <a:rPr lang="zh-CN" altLang="en-US" sz="2400" dirty="0">
                <a:solidFill>
                  <a:schemeClr val="tx1"/>
                </a:solidFill>
                <a:latin typeface="+mn-ea"/>
              </a:rPr>
              <a:t>作者</a:t>
            </a:r>
            <a:r>
              <a:rPr lang="en-US" altLang="zh-CN" sz="2400" dirty="0">
                <a:solidFill>
                  <a:schemeClr val="tx1"/>
                </a:solidFill>
                <a:latin typeface="+mn-ea"/>
              </a:rPr>
              <a:t>.</a:t>
            </a:r>
            <a:r>
              <a:rPr lang="zh-CN" altLang="en-US" sz="2400" dirty="0">
                <a:solidFill>
                  <a:schemeClr val="tx1"/>
                </a:solidFill>
                <a:latin typeface="+mn-ea"/>
              </a:rPr>
              <a:t>书名</a:t>
            </a:r>
            <a:r>
              <a:rPr lang="en-US" altLang="zh-CN" sz="2400" dirty="0">
                <a:solidFill>
                  <a:schemeClr val="tx1"/>
                </a:solidFill>
                <a:latin typeface="+mn-ea"/>
              </a:rPr>
              <a:t>[M].</a:t>
            </a:r>
            <a:r>
              <a:rPr lang="zh-CN" altLang="en-US" sz="2400" dirty="0">
                <a:solidFill>
                  <a:schemeClr val="tx1"/>
                </a:solidFill>
                <a:latin typeface="+mn-ea"/>
              </a:rPr>
              <a:t>刊名，出版地：出版社，出版年份：起止页码</a:t>
            </a:r>
            <a:r>
              <a:rPr lang="en-US" altLang="zh-CN" sz="2400" dirty="0">
                <a:solidFill>
                  <a:schemeClr val="tx1"/>
                </a:solidFill>
                <a:latin typeface="+mn-ea"/>
              </a:rPr>
              <a:t>.</a:t>
            </a:r>
            <a:endParaRPr lang="zh-CN" altLang="en-US" sz="2400" dirty="0">
              <a:solidFill>
                <a:schemeClr val="tx1"/>
              </a:solidFill>
              <a:latin typeface="+mn-ea"/>
            </a:endParaRPr>
          </a:p>
        </p:txBody>
      </p:sp>
      <p:sp>
        <p:nvSpPr>
          <p:cNvPr id="13" name="矩形 12">
            <a:extLst>
              <a:ext uri="{FF2B5EF4-FFF2-40B4-BE49-F238E27FC236}">
                <a16:creationId xmlns:a16="http://schemas.microsoft.com/office/drawing/2014/main" id="{1219F51D-DAAF-4E92-9AA1-7BD9AC0244B2}"/>
              </a:ext>
            </a:extLst>
          </p:cNvPr>
          <p:cNvSpPr/>
          <p:nvPr/>
        </p:nvSpPr>
        <p:spPr>
          <a:xfrm flipH="1">
            <a:off x="1523191" y="2183735"/>
            <a:ext cx="9145619" cy="40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en-US" altLang="zh-CN" sz="2400" dirty="0">
                <a:solidFill>
                  <a:schemeClr val="tx1"/>
                </a:solidFill>
              </a:rPr>
              <a:t>2</a:t>
            </a:r>
            <a:r>
              <a:rPr lang="en-US" altLang="zh-CN" sz="2400" dirty="0">
                <a:solidFill>
                  <a:schemeClr val="tx1"/>
                </a:solidFill>
                <a:latin typeface="+mn-ea"/>
              </a:rPr>
              <a:t>.[</a:t>
            </a:r>
            <a:r>
              <a:rPr lang="zh-CN" altLang="en-US" sz="2400" dirty="0">
                <a:solidFill>
                  <a:schemeClr val="tx1"/>
                </a:solidFill>
                <a:latin typeface="+mn-ea"/>
              </a:rPr>
              <a:t>序号</a:t>
            </a:r>
            <a:r>
              <a:rPr lang="en-US" altLang="zh-CN" sz="2400" dirty="0">
                <a:solidFill>
                  <a:schemeClr val="tx1"/>
                </a:solidFill>
                <a:latin typeface="+mn-ea"/>
              </a:rPr>
              <a:t>]</a:t>
            </a:r>
            <a:r>
              <a:rPr lang="zh-CN" altLang="en-US" sz="2400" dirty="0">
                <a:solidFill>
                  <a:schemeClr val="tx1"/>
                </a:solidFill>
                <a:latin typeface="+mn-ea"/>
              </a:rPr>
              <a:t>作者</a:t>
            </a:r>
            <a:r>
              <a:rPr lang="en-US" altLang="zh-CN" sz="2400" dirty="0">
                <a:solidFill>
                  <a:schemeClr val="tx1"/>
                </a:solidFill>
                <a:latin typeface="+mn-ea"/>
              </a:rPr>
              <a:t>.</a:t>
            </a:r>
            <a:r>
              <a:rPr lang="zh-CN" altLang="en-US" sz="2400" dirty="0">
                <a:solidFill>
                  <a:schemeClr val="tx1"/>
                </a:solidFill>
                <a:latin typeface="+mn-ea"/>
              </a:rPr>
              <a:t>书名</a:t>
            </a:r>
            <a:r>
              <a:rPr lang="en-US" altLang="zh-CN" sz="2400" dirty="0">
                <a:solidFill>
                  <a:schemeClr val="tx1"/>
                </a:solidFill>
                <a:latin typeface="+mn-ea"/>
              </a:rPr>
              <a:t>[M].</a:t>
            </a:r>
            <a:r>
              <a:rPr lang="zh-CN" altLang="en-US" sz="2400" dirty="0">
                <a:solidFill>
                  <a:schemeClr val="tx1"/>
                </a:solidFill>
                <a:latin typeface="+mn-ea"/>
              </a:rPr>
              <a:t>刊名，出版地：出版社，出版年份：起止页码</a:t>
            </a:r>
            <a:r>
              <a:rPr lang="en-US" altLang="zh-CN" sz="2400" dirty="0">
                <a:solidFill>
                  <a:schemeClr val="tx1"/>
                </a:solidFill>
                <a:latin typeface="+mn-ea"/>
              </a:rPr>
              <a:t>.</a:t>
            </a:r>
            <a:endParaRPr lang="zh-CN" altLang="en-US" sz="2400" dirty="0">
              <a:solidFill>
                <a:schemeClr val="tx1"/>
              </a:solidFill>
              <a:latin typeface="+mn-ea"/>
            </a:endParaRPr>
          </a:p>
        </p:txBody>
      </p:sp>
      <p:sp>
        <p:nvSpPr>
          <p:cNvPr id="14" name="矩形 13">
            <a:extLst>
              <a:ext uri="{FF2B5EF4-FFF2-40B4-BE49-F238E27FC236}">
                <a16:creationId xmlns:a16="http://schemas.microsoft.com/office/drawing/2014/main" id="{7C5F33AA-74A5-4AD7-A08F-8B553950AC84}"/>
              </a:ext>
            </a:extLst>
          </p:cNvPr>
          <p:cNvSpPr/>
          <p:nvPr/>
        </p:nvSpPr>
        <p:spPr>
          <a:xfrm flipH="1">
            <a:off x="1523191" y="2993360"/>
            <a:ext cx="9145619" cy="40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en-US" altLang="zh-CN" sz="2400" dirty="0">
                <a:solidFill>
                  <a:schemeClr val="tx1"/>
                </a:solidFill>
              </a:rPr>
              <a:t>3</a:t>
            </a:r>
            <a:r>
              <a:rPr lang="en-US" altLang="zh-CN" sz="2400" dirty="0">
                <a:solidFill>
                  <a:schemeClr val="tx1"/>
                </a:solidFill>
                <a:latin typeface="+mn-ea"/>
              </a:rPr>
              <a:t>.[</a:t>
            </a:r>
            <a:r>
              <a:rPr lang="zh-CN" altLang="en-US" sz="2400" dirty="0">
                <a:solidFill>
                  <a:schemeClr val="tx1"/>
                </a:solidFill>
                <a:latin typeface="+mn-ea"/>
              </a:rPr>
              <a:t>序号</a:t>
            </a:r>
            <a:r>
              <a:rPr lang="en-US" altLang="zh-CN" sz="2400" dirty="0">
                <a:solidFill>
                  <a:schemeClr val="tx1"/>
                </a:solidFill>
                <a:latin typeface="+mn-ea"/>
              </a:rPr>
              <a:t>]</a:t>
            </a:r>
            <a:r>
              <a:rPr lang="zh-CN" altLang="en-US" sz="2400" dirty="0">
                <a:solidFill>
                  <a:schemeClr val="tx1"/>
                </a:solidFill>
                <a:latin typeface="+mn-ea"/>
              </a:rPr>
              <a:t>作者</a:t>
            </a:r>
            <a:r>
              <a:rPr lang="en-US" altLang="zh-CN" sz="2400" dirty="0">
                <a:solidFill>
                  <a:schemeClr val="tx1"/>
                </a:solidFill>
                <a:latin typeface="+mn-ea"/>
              </a:rPr>
              <a:t>.</a:t>
            </a:r>
            <a:r>
              <a:rPr lang="zh-CN" altLang="en-US" sz="2400" dirty="0">
                <a:solidFill>
                  <a:schemeClr val="tx1"/>
                </a:solidFill>
                <a:latin typeface="+mn-ea"/>
              </a:rPr>
              <a:t>书名</a:t>
            </a:r>
            <a:r>
              <a:rPr lang="en-US" altLang="zh-CN" sz="2400" dirty="0">
                <a:solidFill>
                  <a:schemeClr val="tx1"/>
                </a:solidFill>
                <a:latin typeface="+mn-ea"/>
              </a:rPr>
              <a:t>[M].</a:t>
            </a:r>
            <a:r>
              <a:rPr lang="zh-CN" altLang="en-US" sz="2400" dirty="0">
                <a:solidFill>
                  <a:schemeClr val="tx1"/>
                </a:solidFill>
                <a:latin typeface="+mn-ea"/>
              </a:rPr>
              <a:t>刊名，出版地：出版社，出版年份：起止页码</a:t>
            </a:r>
            <a:r>
              <a:rPr lang="en-US" altLang="zh-CN" sz="2400" dirty="0">
                <a:solidFill>
                  <a:schemeClr val="tx1"/>
                </a:solidFill>
                <a:latin typeface="+mn-ea"/>
              </a:rPr>
              <a:t>.</a:t>
            </a:r>
            <a:endParaRPr lang="zh-CN" altLang="en-US" sz="2400" dirty="0">
              <a:solidFill>
                <a:schemeClr val="tx1"/>
              </a:solidFill>
              <a:latin typeface="+mn-ea"/>
            </a:endParaRPr>
          </a:p>
        </p:txBody>
      </p:sp>
      <p:sp>
        <p:nvSpPr>
          <p:cNvPr id="15" name="矩形 14">
            <a:extLst>
              <a:ext uri="{FF2B5EF4-FFF2-40B4-BE49-F238E27FC236}">
                <a16:creationId xmlns:a16="http://schemas.microsoft.com/office/drawing/2014/main" id="{4FD6D081-EC67-4921-B7F8-5094C60AA3B8}"/>
              </a:ext>
            </a:extLst>
          </p:cNvPr>
          <p:cNvSpPr/>
          <p:nvPr/>
        </p:nvSpPr>
        <p:spPr>
          <a:xfrm flipH="1">
            <a:off x="1523191" y="3802985"/>
            <a:ext cx="9145619" cy="40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en-US" altLang="zh-CN" sz="2400" dirty="0">
                <a:solidFill>
                  <a:schemeClr val="tx1"/>
                </a:solidFill>
              </a:rPr>
              <a:t>4</a:t>
            </a:r>
            <a:r>
              <a:rPr lang="en-US" altLang="zh-CN" sz="2400" dirty="0">
                <a:solidFill>
                  <a:schemeClr val="tx1"/>
                </a:solidFill>
                <a:latin typeface="+mn-ea"/>
              </a:rPr>
              <a:t>.[</a:t>
            </a:r>
            <a:r>
              <a:rPr lang="zh-CN" altLang="en-US" sz="2400" dirty="0">
                <a:solidFill>
                  <a:schemeClr val="tx1"/>
                </a:solidFill>
                <a:latin typeface="+mn-ea"/>
              </a:rPr>
              <a:t>序号</a:t>
            </a:r>
            <a:r>
              <a:rPr lang="en-US" altLang="zh-CN" sz="2400" dirty="0">
                <a:solidFill>
                  <a:schemeClr val="tx1"/>
                </a:solidFill>
                <a:latin typeface="+mn-ea"/>
              </a:rPr>
              <a:t>]</a:t>
            </a:r>
            <a:r>
              <a:rPr lang="zh-CN" altLang="en-US" sz="2400" dirty="0">
                <a:solidFill>
                  <a:schemeClr val="tx1"/>
                </a:solidFill>
                <a:latin typeface="+mn-ea"/>
              </a:rPr>
              <a:t>作者</a:t>
            </a:r>
            <a:r>
              <a:rPr lang="en-US" altLang="zh-CN" sz="2400" dirty="0">
                <a:solidFill>
                  <a:schemeClr val="tx1"/>
                </a:solidFill>
                <a:latin typeface="+mn-ea"/>
              </a:rPr>
              <a:t>.</a:t>
            </a:r>
            <a:r>
              <a:rPr lang="zh-CN" altLang="en-US" sz="2400" dirty="0">
                <a:solidFill>
                  <a:schemeClr val="tx1"/>
                </a:solidFill>
                <a:latin typeface="+mn-ea"/>
              </a:rPr>
              <a:t>书名</a:t>
            </a:r>
            <a:r>
              <a:rPr lang="en-US" altLang="zh-CN" sz="2400" dirty="0">
                <a:solidFill>
                  <a:schemeClr val="tx1"/>
                </a:solidFill>
                <a:latin typeface="+mn-ea"/>
              </a:rPr>
              <a:t>[M].</a:t>
            </a:r>
            <a:r>
              <a:rPr lang="zh-CN" altLang="en-US" sz="2400" dirty="0">
                <a:solidFill>
                  <a:schemeClr val="tx1"/>
                </a:solidFill>
                <a:latin typeface="+mn-ea"/>
              </a:rPr>
              <a:t>刊名，出版地：出版社，出版年份：起止页码</a:t>
            </a:r>
            <a:r>
              <a:rPr lang="en-US" altLang="zh-CN" sz="2400" dirty="0">
                <a:solidFill>
                  <a:schemeClr val="tx1"/>
                </a:solidFill>
                <a:latin typeface="+mn-ea"/>
              </a:rPr>
              <a:t>.</a:t>
            </a:r>
            <a:endParaRPr lang="zh-CN" altLang="en-US" sz="2400" dirty="0">
              <a:solidFill>
                <a:schemeClr val="tx1"/>
              </a:solidFill>
              <a:latin typeface="+mn-ea"/>
            </a:endParaRPr>
          </a:p>
        </p:txBody>
      </p:sp>
      <p:sp>
        <p:nvSpPr>
          <p:cNvPr id="16" name="矩形 15">
            <a:extLst>
              <a:ext uri="{FF2B5EF4-FFF2-40B4-BE49-F238E27FC236}">
                <a16:creationId xmlns:a16="http://schemas.microsoft.com/office/drawing/2014/main" id="{B48848FE-7859-4D86-BE94-FCCBF24265F2}"/>
              </a:ext>
            </a:extLst>
          </p:cNvPr>
          <p:cNvSpPr/>
          <p:nvPr/>
        </p:nvSpPr>
        <p:spPr>
          <a:xfrm flipH="1">
            <a:off x="1523191" y="4612610"/>
            <a:ext cx="9145619" cy="40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en-US" altLang="zh-CN" sz="2400" dirty="0">
                <a:solidFill>
                  <a:schemeClr val="tx1"/>
                </a:solidFill>
              </a:rPr>
              <a:t>5</a:t>
            </a:r>
            <a:r>
              <a:rPr lang="en-US" altLang="zh-CN" sz="2400" dirty="0">
                <a:solidFill>
                  <a:schemeClr val="tx1"/>
                </a:solidFill>
                <a:latin typeface="+mn-ea"/>
              </a:rPr>
              <a:t>.[</a:t>
            </a:r>
            <a:r>
              <a:rPr lang="zh-CN" altLang="en-US" sz="2400" dirty="0">
                <a:solidFill>
                  <a:schemeClr val="tx1"/>
                </a:solidFill>
                <a:latin typeface="+mn-ea"/>
              </a:rPr>
              <a:t>序号</a:t>
            </a:r>
            <a:r>
              <a:rPr lang="en-US" altLang="zh-CN" sz="2400" dirty="0">
                <a:solidFill>
                  <a:schemeClr val="tx1"/>
                </a:solidFill>
                <a:latin typeface="+mn-ea"/>
              </a:rPr>
              <a:t>]</a:t>
            </a:r>
            <a:r>
              <a:rPr lang="zh-CN" altLang="en-US" sz="2400" dirty="0">
                <a:solidFill>
                  <a:schemeClr val="tx1"/>
                </a:solidFill>
                <a:latin typeface="+mn-ea"/>
              </a:rPr>
              <a:t>作者</a:t>
            </a:r>
            <a:r>
              <a:rPr lang="en-US" altLang="zh-CN" sz="2400" dirty="0">
                <a:solidFill>
                  <a:schemeClr val="tx1"/>
                </a:solidFill>
                <a:latin typeface="+mn-ea"/>
              </a:rPr>
              <a:t>.</a:t>
            </a:r>
            <a:r>
              <a:rPr lang="zh-CN" altLang="en-US" sz="2400" dirty="0">
                <a:solidFill>
                  <a:schemeClr val="tx1"/>
                </a:solidFill>
                <a:latin typeface="+mn-ea"/>
              </a:rPr>
              <a:t>书名</a:t>
            </a:r>
            <a:r>
              <a:rPr lang="en-US" altLang="zh-CN" sz="2400" dirty="0">
                <a:solidFill>
                  <a:schemeClr val="tx1"/>
                </a:solidFill>
                <a:latin typeface="+mn-ea"/>
              </a:rPr>
              <a:t>[M].</a:t>
            </a:r>
            <a:r>
              <a:rPr lang="zh-CN" altLang="en-US" sz="2400" dirty="0">
                <a:solidFill>
                  <a:schemeClr val="tx1"/>
                </a:solidFill>
                <a:latin typeface="+mn-ea"/>
              </a:rPr>
              <a:t>刊名，出版地：出版社，出版年份：起止页码</a:t>
            </a:r>
            <a:r>
              <a:rPr lang="en-US" altLang="zh-CN" sz="2400" dirty="0">
                <a:solidFill>
                  <a:schemeClr val="tx1"/>
                </a:solidFill>
                <a:latin typeface="+mn-ea"/>
              </a:rPr>
              <a:t>.</a:t>
            </a:r>
            <a:endParaRPr lang="zh-CN" altLang="en-US" sz="2400" dirty="0">
              <a:solidFill>
                <a:schemeClr val="tx1"/>
              </a:solidFill>
              <a:latin typeface="+mn-ea"/>
            </a:endParaRPr>
          </a:p>
        </p:txBody>
      </p:sp>
      <p:sp>
        <p:nvSpPr>
          <p:cNvPr id="17" name="矩形 16">
            <a:extLst>
              <a:ext uri="{FF2B5EF4-FFF2-40B4-BE49-F238E27FC236}">
                <a16:creationId xmlns:a16="http://schemas.microsoft.com/office/drawing/2014/main" id="{EA3E03A5-52FE-4B26-8FE7-85AC0795439F}"/>
              </a:ext>
            </a:extLst>
          </p:cNvPr>
          <p:cNvSpPr/>
          <p:nvPr/>
        </p:nvSpPr>
        <p:spPr>
          <a:xfrm flipH="1">
            <a:off x="1523191" y="5422235"/>
            <a:ext cx="9145619" cy="40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en-US" altLang="zh-CN" sz="2400" dirty="0">
                <a:solidFill>
                  <a:schemeClr val="tx1"/>
                </a:solidFill>
              </a:rPr>
              <a:t>6</a:t>
            </a:r>
            <a:r>
              <a:rPr lang="en-US" altLang="zh-CN" sz="2400" dirty="0">
                <a:solidFill>
                  <a:schemeClr val="tx1"/>
                </a:solidFill>
                <a:latin typeface="+mn-ea"/>
              </a:rPr>
              <a:t>.[</a:t>
            </a:r>
            <a:r>
              <a:rPr lang="zh-CN" altLang="en-US" sz="2400" dirty="0">
                <a:solidFill>
                  <a:schemeClr val="tx1"/>
                </a:solidFill>
                <a:latin typeface="+mn-ea"/>
              </a:rPr>
              <a:t>序号</a:t>
            </a:r>
            <a:r>
              <a:rPr lang="en-US" altLang="zh-CN" sz="2400" dirty="0">
                <a:solidFill>
                  <a:schemeClr val="tx1"/>
                </a:solidFill>
                <a:latin typeface="+mn-ea"/>
              </a:rPr>
              <a:t>]</a:t>
            </a:r>
            <a:r>
              <a:rPr lang="zh-CN" altLang="en-US" sz="2400" dirty="0">
                <a:solidFill>
                  <a:schemeClr val="tx1"/>
                </a:solidFill>
                <a:latin typeface="+mn-ea"/>
              </a:rPr>
              <a:t>作者</a:t>
            </a:r>
            <a:r>
              <a:rPr lang="en-US" altLang="zh-CN" sz="2400" dirty="0">
                <a:solidFill>
                  <a:schemeClr val="tx1"/>
                </a:solidFill>
                <a:latin typeface="+mn-ea"/>
              </a:rPr>
              <a:t>.</a:t>
            </a:r>
            <a:r>
              <a:rPr lang="zh-CN" altLang="en-US" sz="2400" dirty="0">
                <a:solidFill>
                  <a:schemeClr val="tx1"/>
                </a:solidFill>
                <a:latin typeface="+mn-ea"/>
              </a:rPr>
              <a:t>书名</a:t>
            </a:r>
            <a:r>
              <a:rPr lang="en-US" altLang="zh-CN" sz="2400" dirty="0">
                <a:solidFill>
                  <a:schemeClr val="tx1"/>
                </a:solidFill>
                <a:latin typeface="+mn-ea"/>
              </a:rPr>
              <a:t>[M].</a:t>
            </a:r>
            <a:r>
              <a:rPr lang="zh-CN" altLang="en-US" sz="2400" dirty="0">
                <a:solidFill>
                  <a:schemeClr val="tx1"/>
                </a:solidFill>
                <a:latin typeface="+mn-ea"/>
              </a:rPr>
              <a:t>刊名，出版地：出版社，出版年份：起止页码</a:t>
            </a:r>
            <a:r>
              <a:rPr lang="en-US" altLang="zh-CN" sz="2400" dirty="0">
                <a:solidFill>
                  <a:schemeClr val="tx1"/>
                </a:solidFill>
                <a:latin typeface="+mn-ea"/>
              </a:rPr>
              <a:t>.</a:t>
            </a:r>
            <a:endParaRPr lang="zh-CN" altLang="en-US" sz="2400" dirty="0">
              <a:solidFill>
                <a:schemeClr val="tx1"/>
              </a:solidFill>
              <a:latin typeface="+mn-ea"/>
            </a:endParaRPr>
          </a:p>
        </p:txBody>
      </p:sp>
    </p:spTree>
    <p:extLst>
      <p:ext uri="{BB962C8B-B14F-4D97-AF65-F5344CB8AC3E}">
        <p14:creationId xmlns:p14="http://schemas.microsoft.com/office/powerpoint/2010/main" val="11631771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5AD7216-2680-4338-B1DE-1C838446F747}"/>
              </a:ext>
            </a:extLst>
          </p:cNvPr>
          <p:cNvSpPr>
            <a:spLocks noGrp="1"/>
          </p:cNvSpPr>
          <p:nvPr>
            <p:ph type="body" sz="quarter" idx="10"/>
          </p:nvPr>
        </p:nvSpPr>
        <p:spPr/>
        <p:txBody>
          <a:bodyPr/>
          <a:lstStyle/>
          <a:p>
            <a:r>
              <a:rPr lang="zh-CN" altLang="en-US" dirty="0"/>
              <a:t>请输入你的标题</a:t>
            </a:r>
          </a:p>
        </p:txBody>
      </p:sp>
      <p:sp>
        <p:nvSpPr>
          <p:cNvPr id="39" name="矩形 38">
            <a:extLst>
              <a:ext uri="{FF2B5EF4-FFF2-40B4-BE49-F238E27FC236}">
                <a16:creationId xmlns:a16="http://schemas.microsoft.com/office/drawing/2014/main" id="{A26DCB49-A344-42E2-ADC2-3D1CEF8A0DD6}"/>
              </a:ext>
            </a:extLst>
          </p:cNvPr>
          <p:cNvSpPr/>
          <p:nvPr/>
        </p:nvSpPr>
        <p:spPr>
          <a:xfrm flipH="1">
            <a:off x="6931432" y="1609423"/>
            <a:ext cx="2531768"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tx1">
                    <a:lumMod val="85000"/>
                    <a:lumOff val="15000"/>
                  </a:schemeClr>
                </a:solidFill>
                <a:latin typeface="+mj-ea"/>
                <a:ea typeface="+mj-ea"/>
              </a:rPr>
              <a:t>请输入你的标题</a:t>
            </a:r>
          </a:p>
        </p:txBody>
      </p:sp>
      <p:cxnSp>
        <p:nvCxnSpPr>
          <p:cNvPr id="40" name="直接连接符 39">
            <a:extLst>
              <a:ext uri="{FF2B5EF4-FFF2-40B4-BE49-F238E27FC236}">
                <a16:creationId xmlns:a16="http://schemas.microsoft.com/office/drawing/2014/main" id="{37441B77-7008-4395-BE74-00C7BFD8BC41}"/>
              </a:ext>
            </a:extLst>
          </p:cNvPr>
          <p:cNvCxnSpPr>
            <a:cxnSpLocks/>
          </p:cNvCxnSpPr>
          <p:nvPr/>
        </p:nvCxnSpPr>
        <p:spPr>
          <a:xfrm>
            <a:off x="6931432" y="2216994"/>
            <a:ext cx="439200"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id="{945EF925-3E01-4F2F-909E-802CF051AEB7}"/>
              </a:ext>
            </a:extLst>
          </p:cNvPr>
          <p:cNvSpPr/>
          <p:nvPr/>
        </p:nvSpPr>
        <p:spPr>
          <a:xfrm flipH="1">
            <a:off x="6931430" y="2356011"/>
            <a:ext cx="4227312"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左方图片可删除并换成自己的图片</a:t>
            </a:r>
            <a:endParaRPr lang="en-US" altLang="zh-CN" dirty="0">
              <a:solidFill>
                <a:schemeClr val="tx1"/>
              </a:solidFill>
              <a:latin typeface="+mn-ea"/>
            </a:endParaRPr>
          </a:p>
          <a:p>
            <a:pPr>
              <a:lnSpc>
                <a:spcPct val="120000"/>
              </a:lnSpc>
            </a:pPr>
            <a:r>
              <a:rPr lang="zh-CN" altLang="en-US" dirty="0">
                <a:solidFill>
                  <a:schemeClr val="tx1"/>
                </a:solidFill>
                <a:latin typeface="+mn-ea"/>
              </a:rPr>
              <a:t>标题数字等都可以通过点击和重新输入</a:t>
            </a:r>
            <a:endParaRPr lang="en-US" altLang="zh-CN" dirty="0">
              <a:solidFill>
                <a:schemeClr val="tx1"/>
              </a:solidFill>
              <a:latin typeface="+mn-ea"/>
            </a:endParaRPr>
          </a:p>
          <a:p>
            <a:pPr>
              <a:lnSpc>
                <a:spcPct val="120000"/>
              </a:lnSpc>
            </a:pPr>
            <a:r>
              <a:rPr lang="zh-CN" altLang="en-US" dirty="0">
                <a:solidFill>
                  <a:schemeClr val="tx1"/>
                </a:solidFill>
                <a:latin typeface="+mn-ea"/>
              </a:rPr>
              <a:t>进行更改 </a:t>
            </a:r>
            <a:endParaRPr lang="zh-CN" altLang="en-US" dirty="0">
              <a:solidFill>
                <a:schemeClr val="tx1">
                  <a:lumMod val="85000"/>
                  <a:lumOff val="15000"/>
                </a:schemeClr>
              </a:solidFill>
              <a:latin typeface="+mj-ea"/>
            </a:endParaRPr>
          </a:p>
        </p:txBody>
      </p:sp>
      <p:sp>
        <p:nvSpPr>
          <p:cNvPr id="42" name="矩形 41">
            <a:extLst>
              <a:ext uri="{FF2B5EF4-FFF2-40B4-BE49-F238E27FC236}">
                <a16:creationId xmlns:a16="http://schemas.microsoft.com/office/drawing/2014/main" id="{B08EA21C-6673-474A-8CF4-F4F892A85348}"/>
              </a:ext>
            </a:extLst>
          </p:cNvPr>
          <p:cNvSpPr/>
          <p:nvPr/>
        </p:nvSpPr>
        <p:spPr>
          <a:xfrm flipH="1">
            <a:off x="6931430" y="3877818"/>
            <a:ext cx="2531768"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tx1">
                    <a:lumMod val="85000"/>
                    <a:lumOff val="15000"/>
                  </a:schemeClr>
                </a:solidFill>
                <a:latin typeface="+mj-ea"/>
                <a:ea typeface="+mj-ea"/>
              </a:rPr>
              <a:t>请输入你的标题</a:t>
            </a:r>
          </a:p>
        </p:txBody>
      </p:sp>
      <p:cxnSp>
        <p:nvCxnSpPr>
          <p:cNvPr id="43" name="直接连接符 42">
            <a:extLst>
              <a:ext uri="{FF2B5EF4-FFF2-40B4-BE49-F238E27FC236}">
                <a16:creationId xmlns:a16="http://schemas.microsoft.com/office/drawing/2014/main" id="{637C10E3-6F10-4AF4-9D38-0FAB1AEE35E8}"/>
              </a:ext>
            </a:extLst>
          </p:cNvPr>
          <p:cNvCxnSpPr>
            <a:cxnSpLocks/>
          </p:cNvCxnSpPr>
          <p:nvPr/>
        </p:nvCxnSpPr>
        <p:spPr>
          <a:xfrm>
            <a:off x="6931430" y="4485389"/>
            <a:ext cx="439200"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a16="http://schemas.microsoft.com/office/drawing/2014/main" id="{865158D3-7B6A-4D56-A4A6-9B5F0E847E17}"/>
              </a:ext>
            </a:extLst>
          </p:cNvPr>
          <p:cNvSpPr/>
          <p:nvPr/>
        </p:nvSpPr>
        <p:spPr>
          <a:xfrm flipH="1">
            <a:off x="6931430" y="4619690"/>
            <a:ext cx="4227312"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左方图片可删除并换成自己的图片</a:t>
            </a:r>
            <a:endParaRPr lang="en-US" altLang="zh-CN" dirty="0">
              <a:solidFill>
                <a:schemeClr val="tx1"/>
              </a:solidFill>
              <a:latin typeface="+mn-ea"/>
            </a:endParaRPr>
          </a:p>
          <a:p>
            <a:pPr>
              <a:lnSpc>
                <a:spcPct val="120000"/>
              </a:lnSpc>
            </a:pPr>
            <a:r>
              <a:rPr lang="zh-CN" altLang="en-US" dirty="0">
                <a:solidFill>
                  <a:schemeClr val="tx1"/>
                </a:solidFill>
                <a:latin typeface="+mn-ea"/>
              </a:rPr>
              <a:t>标题数字等都可以通过点击和重新输入</a:t>
            </a:r>
            <a:endParaRPr lang="en-US" altLang="zh-CN" dirty="0">
              <a:solidFill>
                <a:schemeClr val="tx1"/>
              </a:solidFill>
              <a:latin typeface="+mn-ea"/>
            </a:endParaRPr>
          </a:p>
          <a:p>
            <a:pPr>
              <a:lnSpc>
                <a:spcPct val="120000"/>
              </a:lnSpc>
            </a:pPr>
            <a:r>
              <a:rPr lang="zh-CN" altLang="en-US" dirty="0">
                <a:solidFill>
                  <a:schemeClr val="tx1"/>
                </a:solidFill>
                <a:latin typeface="+mn-ea"/>
              </a:rPr>
              <a:t>进行更改</a:t>
            </a:r>
            <a:endParaRPr lang="zh-CN" altLang="en-US" dirty="0">
              <a:solidFill>
                <a:schemeClr val="tx1">
                  <a:lumMod val="85000"/>
                  <a:lumOff val="15000"/>
                </a:schemeClr>
              </a:solidFill>
              <a:latin typeface="+mj-ea"/>
            </a:endParaRPr>
          </a:p>
        </p:txBody>
      </p:sp>
      <p:grpSp>
        <p:nvGrpSpPr>
          <p:cNvPr id="48" name="组合 47">
            <a:extLst>
              <a:ext uri="{FF2B5EF4-FFF2-40B4-BE49-F238E27FC236}">
                <a16:creationId xmlns:a16="http://schemas.microsoft.com/office/drawing/2014/main" id="{F359E835-E50D-478C-879F-B1F4635C4269}"/>
              </a:ext>
            </a:extLst>
          </p:cNvPr>
          <p:cNvGrpSpPr/>
          <p:nvPr/>
        </p:nvGrpSpPr>
        <p:grpSpPr>
          <a:xfrm>
            <a:off x="6306311" y="3466074"/>
            <a:ext cx="76876" cy="272138"/>
            <a:chOff x="6089649" y="2918172"/>
            <a:chExt cx="76876" cy="272138"/>
          </a:xfrm>
        </p:grpSpPr>
        <p:sp>
          <p:nvSpPr>
            <p:cNvPr id="45" name="椭圆 44">
              <a:extLst>
                <a:ext uri="{FF2B5EF4-FFF2-40B4-BE49-F238E27FC236}">
                  <a16:creationId xmlns:a16="http://schemas.microsoft.com/office/drawing/2014/main" id="{79ED0A1A-179A-464B-8381-6FC31361FD6A}"/>
                </a:ext>
              </a:extLst>
            </p:cNvPr>
            <p:cNvSpPr/>
            <p:nvPr/>
          </p:nvSpPr>
          <p:spPr>
            <a:xfrm>
              <a:off x="6089649" y="2918172"/>
              <a:ext cx="76876" cy="768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18CADC35-6BAE-438F-938E-60D464DA911C}"/>
                </a:ext>
              </a:extLst>
            </p:cNvPr>
            <p:cNvSpPr/>
            <p:nvPr/>
          </p:nvSpPr>
          <p:spPr>
            <a:xfrm>
              <a:off x="6089649" y="3015803"/>
              <a:ext cx="76876" cy="768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CAB6367B-9A83-419F-A4A3-644973E559AD}"/>
                </a:ext>
              </a:extLst>
            </p:cNvPr>
            <p:cNvSpPr/>
            <p:nvPr/>
          </p:nvSpPr>
          <p:spPr>
            <a:xfrm>
              <a:off x="6089649" y="3113434"/>
              <a:ext cx="76876" cy="768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占位符 15">
            <a:extLst>
              <a:ext uri="{FF2B5EF4-FFF2-40B4-BE49-F238E27FC236}">
                <a16:creationId xmlns:a16="http://schemas.microsoft.com/office/drawing/2014/main" id="{D8EC985A-1997-47CE-9293-9048B1D09FE8}"/>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74" r="74"/>
          <a:stretch>
            <a:fillRect/>
          </a:stretch>
        </p:blipFill>
        <p:spPr/>
      </p:pic>
    </p:spTree>
    <p:extLst>
      <p:ext uri="{BB962C8B-B14F-4D97-AF65-F5344CB8AC3E}">
        <p14:creationId xmlns:p14="http://schemas.microsoft.com/office/powerpoint/2010/main" val="2726711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9" name="图片占位符 8">
            <a:extLst>
              <a:ext uri="{FF2B5EF4-FFF2-40B4-BE49-F238E27FC236}">
                <a16:creationId xmlns:a16="http://schemas.microsoft.com/office/drawing/2014/main" id="{97BA78EA-AAB8-408F-8458-71E4D83F97A3}"/>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4" r="24"/>
          <a:stretch>
            <a:fillRect/>
          </a:stretch>
        </p:blipFill>
        <p:spPr>
          <a:xfrm>
            <a:off x="737584" y="1168255"/>
            <a:ext cx="3517200" cy="5011200"/>
          </a:xfrm>
        </p:spPr>
      </p:pic>
      <p:sp>
        <p:nvSpPr>
          <p:cNvPr id="4" name="文本占位符 3">
            <a:extLst>
              <a:ext uri="{FF2B5EF4-FFF2-40B4-BE49-F238E27FC236}">
                <a16:creationId xmlns:a16="http://schemas.microsoft.com/office/drawing/2014/main" id="{B44B5541-DA8F-466C-8519-D43281BE98EF}"/>
              </a:ext>
            </a:extLst>
          </p:cNvPr>
          <p:cNvSpPr>
            <a:spLocks noGrp="1"/>
          </p:cNvSpPr>
          <p:nvPr>
            <p:ph type="body" sz="quarter" idx="10"/>
          </p:nvPr>
        </p:nvSpPr>
        <p:spPr/>
        <p:txBody>
          <a:bodyPr/>
          <a:lstStyle/>
          <a:p>
            <a:r>
              <a:rPr lang="zh-CN" altLang="en-US" dirty="0"/>
              <a:t>请输入你的标题</a:t>
            </a:r>
          </a:p>
        </p:txBody>
      </p:sp>
      <p:sp>
        <p:nvSpPr>
          <p:cNvPr id="23" name="矩形 22">
            <a:extLst>
              <a:ext uri="{FF2B5EF4-FFF2-40B4-BE49-F238E27FC236}">
                <a16:creationId xmlns:a16="http://schemas.microsoft.com/office/drawing/2014/main" id="{CE2F37FE-5E0B-4FFF-96BD-C59C94295BC6}"/>
              </a:ext>
            </a:extLst>
          </p:cNvPr>
          <p:cNvSpPr/>
          <p:nvPr/>
        </p:nvSpPr>
        <p:spPr>
          <a:xfrm>
            <a:off x="737584" y="5208977"/>
            <a:ext cx="2423433" cy="970478"/>
          </a:xfrm>
          <a:prstGeom prst="rect">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请输入关键词</a:t>
            </a:r>
          </a:p>
        </p:txBody>
      </p:sp>
      <p:sp>
        <p:nvSpPr>
          <p:cNvPr id="24" name="矩形 23">
            <a:extLst>
              <a:ext uri="{FF2B5EF4-FFF2-40B4-BE49-F238E27FC236}">
                <a16:creationId xmlns:a16="http://schemas.microsoft.com/office/drawing/2014/main" id="{49275A0E-E53D-423F-99BE-C8604CA96E03}"/>
              </a:ext>
            </a:extLst>
          </p:cNvPr>
          <p:cNvSpPr/>
          <p:nvPr/>
        </p:nvSpPr>
        <p:spPr>
          <a:xfrm>
            <a:off x="5330250" y="1030856"/>
            <a:ext cx="4858779" cy="8488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400" b="1" dirty="0">
                <a:solidFill>
                  <a:schemeClr val="tx1">
                    <a:lumMod val="85000"/>
                    <a:lumOff val="15000"/>
                  </a:schemeClr>
                </a:solidFill>
                <a:latin typeface="+mj-ea"/>
                <a:ea typeface="+mj-ea"/>
              </a:rPr>
              <a:t>可选中左方图片按下</a:t>
            </a:r>
            <a:r>
              <a:rPr lang="en-US" altLang="zh-CN" sz="2400" b="1" dirty="0" err="1">
                <a:solidFill>
                  <a:schemeClr val="tx1">
                    <a:lumMod val="85000"/>
                    <a:lumOff val="15000"/>
                  </a:schemeClr>
                </a:solidFill>
                <a:latin typeface="+mj-lt"/>
                <a:ea typeface="+mj-ea"/>
              </a:rPr>
              <a:t>backpace</a:t>
            </a:r>
            <a:r>
              <a:rPr lang="zh-CN" altLang="en-US" sz="2400" b="1" dirty="0">
                <a:solidFill>
                  <a:schemeClr val="tx1">
                    <a:lumMod val="85000"/>
                    <a:lumOff val="15000"/>
                  </a:schemeClr>
                </a:solidFill>
                <a:latin typeface="+mj-ea"/>
                <a:ea typeface="+mj-ea"/>
              </a:rPr>
              <a:t>键点击图片按钮插入你想用的图片</a:t>
            </a:r>
          </a:p>
        </p:txBody>
      </p:sp>
      <p:sp>
        <p:nvSpPr>
          <p:cNvPr id="31" name="矩形 30">
            <a:extLst>
              <a:ext uri="{FF2B5EF4-FFF2-40B4-BE49-F238E27FC236}">
                <a16:creationId xmlns:a16="http://schemas.microsoft.com/office/drawing/2014/main" id="{BECB7C81-4E15-4371-9967-9EF277130898}"/>
              </a:ext>
            </a:extLst>
          </p:cNvPr>
          <p:cNvSpPr/>
          <p:nvPr/>
        </p:nvSpPr>
        <p:spPr>
          <a:xfrm>
            <a:off x="5330250" y="2219545"/>
            <a:ext cx="2990790" cy="3380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000" b="1" dirty="0">
                <a:solidFill>
                  <a:schemeClr val="tx1">
                    <a:lumMod val="85000"/>
                    <a:lumOff val="15000"/>
                  </a:schemeClr>
                </a:solidFill>
                <a:latin typeface="+mj-ea"/>
                <a:ea typeface="+mj-ea"/>
              </a:rPr>
              <a:t>请输入你的小标题</a:t>
            </a:r>
          </a:p>
        </p:txBody>
      </p:sp>
      <p:sp>
        <p:nvSpPr>
          <p:cNvPr id="32" name="矩形 31">
            <a:extLst>
              <a:ext uri="{FF2B5EF4-FFF2-40B4-BE49-F238E27FC236}">
                <a16:creationId xmlns:a16="http://schemas.microsoft.com/office/drawing/2014/main" id="{9C504D60-2692-4389-B1B7-EF351C5ECBBE}"/>
              </a:ext>
            </a:extLst>
          </p:cNvPr>
          <p:cNvSpPr/>
          <p:nvPr/>
        </p:nvSpPr>
        <p:spPr>
          <a:xfrm>
            <a:off x="5328282" y="2644060"/>
            <a:ext cx="5882643"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j-ea"/>
              </a:rPr>
              <a:t>标题数字等都可以通过点击和重新输入进行更改 顶部“开始”面板中可以对字体、字号、颜色、行距等进行修改 </a:t>
            </a:r>
          </a:p>
        </p:txBody>
      </p:sp>
      <p:sp>
        <p:nvSpPr>
          <p:cNvPr id="33" name="矩形 32">
            <a:extLst>
              <a:ext uri="{FF2B5EF4-FFF2-40B4-BE49-F238E27FC236}">
                <a16:creationId xmlns:a16="http://schemas.microsoft.com/office/drawing/2014/main" id="{4A572867-4B1A-433C-BD17-ACD4A42556D2}"/>
              </a:ext>
            </a:extLst>
          </p:cNvPr>
          <p:cNvSpPr/>
          <p:nvPr/>
        </p:nvSpPr>
        <p:spPr>
          <a:xfrm>
            <a:off x="4972157" y="2219545"/>
            <a:ext cx="356125" cy="3380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en-US" altLang="zh-CN" sz="2000" dirty="0">
                <a:solidFill>
                  <a:schemeClr val="accent3"/>
                </a:solidFill>
                <a:latin typeface="Impact" panose="020B0806030902050204" pitchFamily="34" charset="0"/>
                <a:ea typeface="+mj-ea"/>
              </a:rPr>
              <a:t>01.</a:t>
            </a:r>
            <a:endParaRPr lang="zh-CN" altLang="en-US" sz="2000" dirty="0">
              <a:solidFill>
                <a:schemeClr val="accent3"/>
              </a:solidFill>
              <a:latin typeface="Impact" panose="020B0806030902050204" pitchFamily="34" charset="0"/>
              <a:ea typeface="+mj-ea"/>
            </a:endParaRPr>
          </a:p>
        </p:txBody>
      </p:sp>
      <p:sp>
        <p:nvSpPr>
          <p:cNvPr id="34" name="矩形 33">
            <a:extLst>
              <a:ext uri="{FF2B5EF4-FFF2-40B4-BE49-F238E27FC236}">
                <a16:creationId xmlns:a16="http://schemas.microsoft.com/office/drawing/2014/main" id="{B32CF220-A739-43A9-A67B-8E94CB9DC9D0}"/>
              </a:ext>
            </a:extLst>
          </p:cNvPr>
          <p:cNvSpPr/>
          <p:nvPr/>
        </p:nvSpPr>
        <p:spPr>
          <a:xfrm>
            <a:off x="5330250" y="3539123"/>
            <a:ext cx="2990790" cy="3380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000" b="1" dirty="0">
                <a:solidFill>
                  <a:schemeClr val="tx1">
                    <a:lumMod val="85000"/>
                    <a:lumOff val="15000"/>
                  </a:schemeClr>
                </a:solidFill>
                <a:latin typeface="+mj-ea"/>
                <a:ea typeface="+mj-ea"/>
              </a:rPr>
              <a:t>请输入你的小标题</a:t>
            </a:r>
          </a:p>
        </p:txBody>
      </p:sp>
      <p:sp>
        <p:nvSpPr>
          <p:cNvPr id="35" name="矩形 34">
            <a:extLst>
              <a:ext uri="{FF2B5EF4-FFF2-40B4-BE49-F238E27FC236}">
                <a16:creationId xmlns:a16="http://schemas.microsoft.com/office/drawing/2014/main" id="{3926AB78-6D24-47A9-A43A-B2C2E7D449CF}"/>
              </a:ext>
            </a:extLst>
          </p:cNvPr>
          <p:cNvSpPr/>
          <p:nvPr/>
        </p:nvSpPr>
        <p:spPr>
          <a:xfrm>
            <a:off x="5328282" y="3963638"/>
            <a:ext cx="5710575"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 顶部“开始”面板中可以对字体、字号、颜色、行距等进行修改</a:t>
            </a:r>
            <a:endParaRPr lang="zh-CN" altLang="en-US" dirty="0">
              <a:solidFill>
                <a:schemeClr val="tx1"/>
              </a:solidFill>
              <a:latin typeface="+mj-ea"/>
            </a:endParaRPr>
          </a:p>
        </p:txBody>
      </p:sp>
      <p:sp>
        <p:nvSpPr>
          <p:cNvPr id="36" name="矩形 35">
            <a:extLst>
              <a:ext uri="{FF2B5EF4-FFF2-40B4-BE49-F238E27FC236}">
                <a16:creationId xmlns:a16="http://schemas.microsoft.com/office/drawing/2014/main" id="{901B11CC-FA96-4A8D-92E2-3BB0B0F0C9A2}"/>
              </a:ext>
            </a:extLst>
          </p:cNvPr>
          <p:cNvSpPr/>
          <p:nvPr/>
        </p:nvSpPr>
        <p:spPr>
          <a:xfrm>
            <a:off x="4972157" y="3539123"/>
            <a:ext cx="356125" cy="3380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en-US" altLang="zh-CN" sz="2000" dirty="0">
                <a:solidFill>
                  <a:schemeClr val="accent3"/>
                </a:solidFill>
                <a:latin typeface="Impact" panose="020B0806030902050204" pitchFamily="34" charset="0"/>
                <a:ea typeface="+mj-ea"/>
              </a:rPr>
              <a:t>02.</a:t>
            </a:r>
            <a:endParaRPr lang="zh-CN" altLang="en-US" sz="2000" dirty="0">
              <a:solidFill>
                <a:schemeClr val="accent3"/>
              </a:solidFill>
              <a:latin typeface="Impact" panose="020B0806030902050204" pitchFamily="34" charset="0"/>
              <a:ea typeface="+mj-ea"/>
            </a:endParaRPr>
          </a:p>
        </p:txBody>
      </p:sp>
      <p:sp>
        <p:nvSpPr>
          <p:cNvPr id="37" name="矩形 36">
            <a:extLst>
              <a:ext uri="{FF2B5EF4-FFF2-40B4-BE49-F238E27FC236}">
                <a16:creationId xmlns:a16="http://schemas.microsoft.com/office/drawing/2014/main" id="{7ED7B25B-7360-4210-BB35-A1BE32A013B3}"/>
              </a:ext>
            </a:extLst>
          </p:cNvPr>
          <p:cNvSpPr/>
          <p:nvPr/>
        </p:nvSpPr>
        <p:spPr>
          <a:xfrm>
            <a:off x="5330250" y="4887247"/>
            <a:ext cx="2990790" cy="3380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000" b="1" dirty="0">
                <a:solidFill>
                  <a:schemeClr val="tx1">
                    <a:lumMod val="85000"/>
                    <a:lumOff val="15000"/>
                  </a:schemeClr>
                </a:solidFill>
                <a:latin typeface="+mj-ea"/>
                <a:ea typeface="+mj-ea"/>
              </a:rPr>
              <a:t>请输入你的小标题</a:t>
            </a:r>
          </a:p>
        </p:txBody>
      </p:sp>
      <p:sp>
        <p:nvSpPr>
          <p:cNvPr id="38" name="矩形 37">
            <a:extLst>
              <a:ext uri="{FF2B5EF4-FFF2-40B4-BE49-F238E27FC236}">
                <a16:creationId xmlns:a16="http://schemas.microsoft.com/office/drawing/2014/main" id="{3B920A07-D9CD-4218-80BE-C3E7376302AF}"/>
              </a:ext>
            </a:extLst>
          </p:cNvPr>
          <p:cNvSpPr/>
          <p:nvPr/>
        </p:nvSpPr>
        <p:spPr>
          <a:xfrm>
            <a:off x="5328282" y="5311762"/>
            <a:ext cx="5710575"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 顶部“开始”面板中可以对字体、字号、颜色、行距等进行修改</a:t>
            </a:r>
            <a:endParaRPr lang="zh-CN" altLang="en-US" dirty="0">
              <a:solidFill>
                <a:schemeClr val="tx1"/>
              </a:solidFill>
              <a:latin typeface="+mj-ea"/>
            </a:endParaRPr>
          </a:p>
        </p:txBody>
      </p:sp>
      <p:sp>
        <p:nvSpPr>
          <p:cNvPr id="39" name="矩形 38">
            <a:extLst>
              <a:ext uri="{FF2B5EF4-FFF2-40B4-BE49-F238E27FC236}">
                <a16:creationId xmlns:a16="http://schemas.microsoft.com/office/drawing/2014/main" id="{013B6F0E-1432-470D-A62B-D3969309D723}"/>
              </a:ext>
            </a:extLst>
          </p:cNvPr>
          <p:cNvSpPr/>
          <p:nvPr/>
        </p:nvSpPr>
        <p:spPr>
          <a:xfrm>
            <a:off x="4972157" y="4887247"/>
            <a:ext cx="356125" cy="3380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en-US" altLang="zh-CN" sz="2000" dirty="0">
                <a:solidFill>
                  <a:schemeClr val="accent3"/>
                </a:solidFill>
                <a:latin typeface="Impact" panose="020B0806030902050204" pitchFamily="34" charset="0"/>
                <a:ea typeface="+mj-ea"/>
              </a:rPr>
              <a:t>03.</a:t>
            </a:r>
            <a:endParaRPr lang="zh-CN" altLang="en-US" sz="2000" dirty="0">
              <a:solidFill>
                <a:schemeClr val="accent3"/>
              </a:solidFill>
              <a:latin typeface="Impact" panose="020B0806030902050204" pitchFamily="34" charset="0"/>
              <a:ea typeface="+mj-ea"/>
            </a:endParaRPr>
          </a:p>
        </p:txBody>
      </p:sp>
      <p:cxnSp>
        <p:nvCxnSpPr>
          <p:cNvPr id="18" name="直接连接符 17">
            <a:extLst>
              <a:ext uri="{FF2B5EF4-FFF2-40B4-BE49-F238E27FC236}">
                <a16:creationId xmlns:a16="http://schemas.microsoft.com/office/drawing/2014/main" id="{198BFEDE-C8D9-4D76-ABBF-B7CF97C193E1}"/>
              </a:ext>
            </a:extLst>
          </p:cNvPr>
          <p:cNvCxnSpPr>
            <a:cxnSpLocks/>
          </p:cNvCxnSpPr>
          <p:nvPr/>
        </p:nvCxnSpPr>
        <p:spPr>
          <a:xfrm>
            <a:off x="5330250" y="2079563"/>
            <a:ext cx="434347"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20948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5F803192-7C0C-4405-A9FA-03CC6322FC66}"/>
              </a:ext>
            </a:extLst>
          </p:cNvPr>
          <p:cNvSpPr/>
          <p:nvPr/>
        </p:nvSpPr>
        <p:spPr>
          <a:xfrm>
            <a:off x="788391" y="2058929"/>
            <a:ext cx="2228455" cy="361486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800" dirty="0">
              <a:noFill/>
            </a:endParaRPr>
          </a:p>
        </p:txBody>
      </p:sp>
      <p:sp>
        <p:nvSpPr>
          <p:cNvPr id="20" name="文本占位符 4">
            <a:extLst>
              <a:ext uri="{FF2B5EF4-FFF2-40B4-BE49-F238E27FC236}">
                <a16:creationId xmlns:a16="http://schemas.microsoft.com/office/drawing/2014/main" id="{8F0DF60F-50A0-42F1-A4A9-B6F925D6DD3C}"/>
              </a:ext>
            </a:extLst>
          </p:cNvPr>
          <p:cNvSpPr txBox="1">
            <a:spLocks/>
          </p:cNvSpPr>
          <p:nvPr/>
        </p:nvSpPr>
        <p:spPr>
          <a:xfrm>
            <a:off x="799528" y="1549341"/>
            <a:ext cx="2217738" cy="509588"/>
          </a:xfrm>
          <a:prstGeom prst="rect">
            <a:avLst/>
          </a:prstGeom>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lvl1pPr marL="0" indent="0" algn="l" defTabSz="914400" rtl="0" eaLnBrk="1" latinLnBrk="0" hangingPunct="1">
              <a:lnSpc>
                <a:spcPct val="90000"/>
              </a:lnSpc>
              <a:spcBef>
                <a:spcPts val="1000"/>
              </a:spcBef>
              <a:buFont typeface="Arial" panose="020B0604020202020204" pitchFamily="34" charset="0"/>
              <a:buNone/>
              <a:defRPr lang="zh-CN" altLang="en-US" sz="2800" kern="1200" dirty="0">
                <a:solidFill>
                  <a:schemeClr val="bg1"/>
                </a:solidFill>
                <a:latin typeface="+mj-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algn="ctr"/>
            <a:r>
              <a:rPr lang="zh-CN" altLang="en-US" dirty="0"/>
              <a:t>小标题</a:t>
            </a:r>
          </a:p>
        </p:txBody>
      </p:sp>
      <p:sp>
        <p:nvSpPr>
          <p:cNvPr id="21" name="文本占位符 45">
            <a:extLst>
              <a:ext uri="{FF2B5EF4-FFF2-40B4-BE49-F238E27FC236}">
                <a16:creationId xmlns:a16="http://schemas.microsoft.com/office/drawing/2014/main" id="{8518519F-1906-44A3-9A5B-07822A79476F}"/>
              </a:ext>
            </a:extLst>
          </p:cNvPr>
          <p:cNvSpPr txBox="1">
            <a:spLocks/>
          </p:cNvSpPr>
          <p:nvPr/>
        </p:nvSpPr>
        <p:spPr>
          <a:xfrm>
            <a:off x="957697" y="4267622"/>
            <a:ext cx="1901401" cy="970458"/>
          </a:xfrm>
          <a:prstGeom prst="rect">
            <a:avLst/>
          </a:prstGeom>
        </p:spPr>
        <p:txBody>
          <a:bodyPr lIns="0" tIns="0" rIns="0" bIns="0" anchor="ctr" anchorCtr="0">
            <a:spAutoFit/>
          </a:bodyPr>
          <a:lstStyle>
            <a:lvl1pPr marL="0" indent="0" algn="ctr" defTabSz="914400" rtl="0" eaLnBrk="1" latinLnBrk="0" hangingPunct="1">
              <a:lnSpc>
                <a:spcPct val="120000"/>
              </a:lnSpc>
              <a:spcBef>
                <a:spcPts val="1000"/>
              </a:spcBef>
              <a:buFont typeface="Arial" panose="020B0604020202020204" pitchFamily="34" charset="0"/>
              <a:buNone/>
              <a:defRPr lang="zh-CN" altLang="en-US" sz="1800" kern="1200" dirty="0" smtClean="0">
                <a:solidFill>
                  <a:schemeClr val="tx1"/>
                </a:solidFill>
                <a:latin typeface="+mj-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mn-ea"/>
              </a:rPr>
              <a:t>标题数字等都可以通过点击和重新输入进行更改</a:t>
            </a:r>
            <a:endParaRPr lang="zh-CN" altLang="en-US" dirty="0"/>
          </a:p>
        </p:txBody>
      </p:sp>
      <p:sp>
        <p:nvSpPr>
          <p:cNvPr id="22" name="矩形 21">
            <a:extLst>
              <a:ext uri="{FF2B5EF4-FFF2-40B4-BE49-F238E27FC236}">
                <a16:creationId xmlns:a16="http://schemas.microsoft.com/office/drawing/2014/main" id="{85DA6A8B-6A75-4B41-985D-076AF158079A}"/>
              </a:ext>
            </a:extLst>
          </p:cNvPr>
          <p:cNvSpPr/>
          <p:nvPr/>
        </p:nvSpPr>
        <p:spPr>
          <a:xfrm>
            <a:off x="3589174" y="2058929"/>
            <a:ext cx="2228455" cy="361486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800" dirty="0">
              <a:noFill/>
            </a:endParaRPr>
          </a:p>
        </p:txBody>
      </p:sp>
      <p:sp>
        <p:nvSpPr>
          <p:cNvPr id="23" name="文本占位符 4">
            <a:extLst>
              <a:ext uri="{FF2B5EF4-FFF2-40B4-BE49-F238E27FC236}">
                <a16:creationId xmlns:a16="http://schemas.microsoft.com/office/drawing/2014/main" id="{168806B8-33B5-493B-A711-38314AAAF9E6}"/>
              </a:ext>
            </a:extLst>
          </p:cNvPr>
          <p:cNvSpPr txBox="1">
            <a:spLocks/>
          </p:cNvSpPr>
          <p:nvPr/>
        </p:nvSpPr>
        <p:spPr>
          <a:xfrm>
            <a:off x="3583633" y="1549341"/>
            <a:ext cx="2217738" cy="509588"/>
          </a:xfrm>
          <a:prstGeom prst="rect">
            <a:avLst/>
          </a:prstGeom>
          <a:solidFill>
            <a:schemeClr val="accent1">
              <a:alpha val="85000"/>
            </a:schemeClr>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lvl1pPr marL="0" indent="0" algn="l" defTabSz="914400" rtl="0" eaLnBrk="1" latinLnBrk="0" hangingPunct="1">
              <a:lnSpc>
                <a:spcPct val="90000"/>
              </a:lnSpc>
              <a:spcBef>
                <a:spcPts val="1000"/>
              </a:spcBef>
              <a:buFont typeface="Arial" panose="020B0604020202020204" pitchFamily="34" charset="0"/>
              <a:buNone/>
              <a:defRPr lang="zh-CN" altLang="en-US" sz="2800" kern="1200" dirty="0">
                <a:solidFill>
                  <a:schemeClr val="bg1"/>
                </a:solidFill>
                <a:latin typeface="+mj-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algn="ctr"/>
            <a:r>
              <a:rPr lang="zh-CN" altLang="en-US" dirty="0"/>
              <a:t>小标题</a:t>
            </a:r>
          </a:p>
        </p:txBody>
      </p:sp>
      <p:sp>
        <p:nvSpPr>
          <p:cNvPr id="24" name="文本占位符 45">
            <a:extLst>
              <a:ext uri="{FF2B5EF4-FFF2-40B4-BE49-F238E27FC236}">
                <a16:creationId xmlns:a16="http://schemas.microsoft.com/office/drawing/2014/main" id="{7F270BE0-7D52-4EA8-88CC-77DBDD9D2D50}"/>
              </a:ext>
            </a:extLst>
          </p:cNvPr>
          <p:cNvSpPr txBox="1">
            <a:spLocks/>
          </p:cNvSpPr>
          <p:nvPr/>
        </p:nvSpPr>
        <p:spPr>
          <a:xfrm>
            <a:off x="3741802" y="4267622"/>
            <a:ext cx="1901401" cy="970458"/>
          </a:xfrm>
          <a:prstGeom prst="rect">
            <a:avLst/>
          </a:prstGeom>
        </p:spPr>
        <p:txBody>
          <a:bodyPr lIns="0" tIns="0" rIns="0" bIns="0" anchor="ctr" anchorCtr="0">
            <a:spAutoFit/>
          </a:bodyPr>
          <a:lstStyle>
            <a:lvl1pPr marL="0" indent="0" algn="ctr" defTabSz="914400" rtl="0" eaLnBrk="1" latinLnBrk="0" hangingPunct="1">
              <a:lnSpc>
                <a:spcPct val="120000"/>
              </a:lnSpc>
              <a:spcBef>
                <a:spcPts val="1000"/>
              </a:spcBef>
              <a:buFont typeface="Arial" panose="020B0604020202020204" pitchFamily="34" charset="0"/>
              <a:buNone/>
              <a:defRPr lang="zh-CN" altLang="en-US" sz="1800" kern="1200" dirty="0" smtClean="0">
                <a:solidFill>
                  <a:schemeClr val="tx1"/>
                </a:solidFill>
                <a:latin typeface="+mj-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mn-ea"/>
              </a:rPr>
              <a:t>标题数字等都可以通过点击和重新输入进行更改</a:t>
            </a:r>
            <a:endParaRPr lang="zh-CN" altLang="en-US" dirty="0"/>
          </a:p>
        </p:txBody>
      </p:sp>
      <p:sp>
        <p:nvSpPr>
          <p:cNvPr id="26" name="矩形 25">
            <a:extLst>
              <a:ext uri="{FF2B5EF4-FFF2-40B4-BE49-F238E27FC236}">
                <a16:creationId xmlns:a16="http://schemas.microsoft.com/office/drawing/2014/main" id="{2477F1E6-2098-40BC-960F-6C4733B335B7}"/>
              </a:ext>
            </a:extLst>
          </p:cNvPr>
          <p:cNvSpPr/>
          <p:nvPr/>
        </p:nvSpPr>
        <p:spPr>
          <a:xfrm>
            <a:off x="6373279" y="2058929"/>
            <a:ext cx="2228455" cy="361486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800" dirty="0">
              <a:noFill/>
            </a:endParaRPr>
          </a:p>
        </p:txBody>
      </p:sp>
      <p:sp>
        <p:nvSpPr>
          <p:cNvPr id="27" name="文本占位符 4">
            <a:extLst>
              <a:ext uri="{FF2B5EF4-FFF2-40B4-BE49-F238E27FC236}">
                <a16:creationId xmlns:a16="http://schemas.microsoft.com/office/drawing/2014/main" id="{09FEA94B-97DE-4E0A-8BA9-E74BA593901B}"/>
              </a:ext>
            </a:extLst>
          </p:cNvPr>
          <p:cNvSpPr txBox="1">
            <a:spLocks/>
          </p:cNvSpPr>
          <p:nvPr/>
        </p:nvSpPr>
        <p:spPr>
          <a:xfrm>
            <a:off x="6367738" y="1549341"/>
            <a:ext cx="2217738" cy="509588"/>
          </a:xfrm>
          <a:prstGeom prst="rect">
            <a:avLst/>
          </a:prstGeom>
          <a:solidFill>
            <a:schemeClr val="accent1">
              <a:alpha val="70000"/>
            </a:schemeClr>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lvl1pPr marL="0" indent="0" algn="l" defTabSz="914400" rtl="0" eaLnBrk="1" latinLnBrk="0" hangingPunct="1">
              <a:lnSpc>
                <a:spcPct val="90000"/>
              </a:lnSpc>
              <a:spcBef>
                <a:spcPts val="1000"/>
              </a:spcBef>
              <a:buFont typeface="Arial" panose="020B0604020202020204" pitchFamily="34" charset="0"/>
              <a:buNone/>
              <a:defRPr lang="zh-CN" altLang="en-US" sz="2800" kern="1200" dirty="0">
                <a:solidFill>
                  <a:schemeClr val="bg1"/>
                </a:solidFill>
                <a:latin typeface="+mj-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algn="ctr"/>
            <a:r>
              <a:rPr lang="zh-CN" altLang="en-US" dirty="0"/>
              <a:t>小标题</a:t>
            </a:r>
          </a:p>
        </p:txBody>
      </p:sp>
      <p:sp>
        <p:nvSpPr>
          <p:cNvPr id="28" name="文本占位符 45">
            <a:extLst>
              <a:ext uri="{FF2B5EF4-FFF2-40B4-BE49-F238E27FC236}">
                <a16:creationId xmlns:a16="http://schemas.microsoft.com/office/drawing/2014/main" id="{14157489-B051-47D2-9FBD-E640ADA9232F}"/>
              </a:ext>
            </a:extLst>
          </p:cNvPr>
          <p:cNvSpPr txBox="1">
            <a:spLocks/>
          </p:cNvSpPr>
          <p:nvPr/>
        </p:nvSpPr>
        <p:spPr>
          <a:xfrm>
            <a:off x="6525907" y="4267622"/>
            <a:ext cx="1901401" cy="970458"/>
          </a:xfrm>
          <a:prstGeom prst="rect">
            <a:avLst/>
          </a:prstGeom>
        </p:spPr>
        <p:txBody>
          <a:bodyPr lIns="0" tIns="0" rIns="0" bIns="0" anchor="ctr" anchorCtr="0">
            <a:spAutoFit/>
          </a:bodyPr>
          <a:lstStyle>
            <a:lvl1pPr marL="0" indent="0" algn="ctr" defTabSz="914400" rtl="0" eaLnBrk="1" latinLnBrk="0" hangingPunct="1">
              <a:lnSpc>
                <a:spcPct val="120000"/>
              </a:lnSpc>
              <a:spcBef>
                <a:spcPts val="1000"/>
              </a:spcBef>
              <a:buFont typeface="Arial" panose="020B0604020202020204" pitchFamily="34" charset="0"/>
              <a:buNone/>
              <a:defRPr lang="zh-CN" altLang="en-US" sz="1800" kern="1200" dirty="0" smtClean="0">
                <a:solidFill>
                  <a:schemeClr val="tx1"/>
                </a:solidFill>
                <a:latin typeface="+mj-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mn-ea"/>
              </a:rPr>
              <a:t>标题数字等都可以通过点击和重新输入进行更改</a:t>
            </a:r>
            <a:endParaRPr lang="zh-CN" altLang="en-US" dirty="0"/>
          </a:p>
        </p:txBody>
      </p:sp>
      <p:sp>
        <p:nvSpPr>
          <p:cNvPr id="29" name="矩形 28">
            <a:extLst>
              <a:ext uri="{FF2B5EF4-FFF2-40B4-BE49-F238E27FC236}">
                <a16:creationId xmlns:a16="http://schemas.microsoft.com/office/drawing/2014/main" id="{3B5BCEA6-0188-4880-9404-2BACC0AA433B}"/>
              </a:ext>
            </a:extLst>
          </p:cNvPr>
          <p:cNvSpPr/>
          <p:nvPr/>
        </p:nvSpPr>
        <p:spPr>
          <a:xfrm>
            <a:off x="9157384" y="2058929"/>
            <a:ext cx="2228455" cy="361486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800" dirty="0">
              <a:noFill/>
            </a:endParaRPr>
          </a:p>
        </p:txBody>
      </p:sp>
      <p:sp>
        <p:nvSpPr>
          <p:cNvPr id="30" name="文本占位符 4">
            <a:extLst>
              <a:ext uri="{FF2B5EF4-FFF2-40B4-BE49-F238E27FC236}">
                <a16:creationId xmlns:a16="http://schemas.microsoft.com/office/drawing/2014/main" id="{EA413FCB-536A-4CF9-B172-553B263AD408}"/>
              </a:ext>
            </a:extLst>
          </p:cNvPr>
          <p:cNvSpPr txBox="1">
            <a:spLocks/>
          </p:cNvSpPr>
          <p:nvPr/>
        </p:nvSpPr>
        <p:spPr>
          <a:xfrm>
            <a:off x="9151843" y="1549341"/>
            <a:ext cx="2217738" cy="509588"/>
          </a:xfrm>
          <a:prstGeom prst="rect">
            <a:avLst/>
          </a:prstGeom>
          <a:solidFill>
            <a:schemeClr val="accent1">
              <a:alpha val="55000"/>
            </a:schemeClr>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lvl1pPr marL="0" indent="0" algn="l" defTabSz="914400" rtl="0" eaLnBrk="1" latinLnBrk="0" hangingPunct="1">
              <a:lnSpc>
                <a:spcPct val="90000"/>
              </a:lnSpc>
              <a:spcBef>
                <a:spcPts val="1000"/>
              </a:spcBef>
              <a:buFont typeface="Arial" panose="020B0604020202020204" pitchFamily="34" charset="0"/>
              <a:buNone/>
              <a:defRPr lang="zh-CN" altLang="en-US" sz="2800" kern="1200" dirty="0">
                <a:solidFill>
                  <a:schemeClr val="bg1"/>
                </a:solidFill>
                <a:latin typeface="+mj-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algn="ctr"/>
            <a:r>
              <a:rPr lang="zh-CN" altLang="en-US" dirty="0"/>
              <a:t>小标题</a:t>
            </a:r>
          </a:p>
        </p:txBody>
      </p:sp>
      <p:sp>
        <p:nvSpPr>
          <p:cNvPr id="31" name="文本占位符 45">
            <a:extLst>
              <a:ext uri="{FF2B5EF4-FFF2-40B4-BE49-F238E27FC236}">
                <a16:creationId xmlns:a16="http://schemas.microsoft.com/office/drawing/2014/main" id="{5F8797DD-B727-4490-B99F-A9667BA5DABC}"/>
              </a:ext>
            </a:extLst>
          </p:cNvPr>
          <p:cNvSpPr txBox="1">
            <a:spLocks/>
          </p:cNvSpPr>
          <p:nvPr/>
        </p:nvSpPr>
        <p:spPr>
          <a:xfrm>
            <a:off x="9310012" y="4267622"/>
            <a:ext cx="1901401" cy="970458"/>
          </a:xfrm>
          <a:prstGeom prst="rect">
            <a:avLst/>
          </a:prstGeom>
        </p:spPr>
        <p:txBody>
          <a:bodyPr lIns="0" tIns="0" rIns="0" bIns="0" anchor="ctr" anchorCtr="0">
            <a:spAutoFit/>
          </a:bodyPr>
          <a:lstStyle>
            <a:lvl1pPr marL="0" indent="0" algn="ctr" defTabSz="914400" rtl="0" eaLnBrk="1" latinLnBrk="0" hangingPunct="1">
              <a:lnSpc>
                <a:spcPct val="120000"/>
              </a:lnSpc>
              <a:spcBef>
                <a:spcPts val="1000"/>
              </a:spcBef>
              <a:buFont typeface="Arial" panose="020B0604020202020204" pitchFamily="34" charset="0"/>
              <a:buNone/>
              <a:defRPr lang="zh-CN" altLang="en-US" sz="1800" kern="1200" dirty="0" smtClean="0">
                <a:solidFill>
                  <a:schemeClr val="tx1"/>
                </a:solidFill>
                <a:latin typeface="+mj-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mn-ea"/>
              </a:rPr>
              <a:t>标题数字等都可以通过点击和重新输入进行更改</a:t>
            </a:r>
            <a:endParaRPr lang="zh-CN" altLang="en-US" dirty="0"/>
          </a:p>
        </p:txBody>
      </p:sp>
      <p:pic>
        <p:nvPicPr>
          <p:cNvPr id="124" name="图片占位符 123">
            <a:extLst>
              <a:ext uri="{FF2B5EF4-FFF2-40B4-BE49-F238E27FC236}">
                <a16:creationId xmlns:a16="http://schemas.microsoft.com/office/drawing/2014/main" id="{53C6645A-9BA1-41F4-B7F3-37A97BE65CA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169" b="169"/>
          <a:stretch>
            <a:fillRect/>
          </a:stretch>
        </p:blipFill>
        <p:spPr/>
      </p:pic>
      <p:pic>
        <p:nvPicPr>
          <p:cNvPr id="126" name="图片占位符 125">
            <a:extLst>
              <a:ext uri="{FF2B5EF4-FFF2-40B4-BE49-F238E27FC236}">
                <a16:creationId xmlns:a16="http://schemas.microsoft.com/office/drawing/2014/main" id="{57721C64-EE4A-4815-839D-A5AD5BCC1BC4}"/>
              </a:ext>
            </a:extLst>
          </p:cNvPr>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l="8" r="8"/>
          <a:stretch>
            <a:fillRect/>
          </a:stretch>
        </p:blipFill>
        <p:spPr/>
      </p:pic>
      <p:pic>
        <p:nvPicPr>
          <p:cNvPr id="128" name="图片占位符 127">
            <a:extLst>
              <a:ext uri="{FF2B5EF4-FFF2-40B4-BE49-F238E27FC236}">
                <a16:creationId xmlns:a16="http://schemas.microsoft.com/office/drawing/2014/main" id="{DC464392-4CB4-44F2-9D43-9CD0E8AFB631}"/>
              </a:ext>
            </a:extLst>
          </p:cNvPr>
          <p:cNvPicPr>
            <a:picLocks noGrp="1" noChangeAspect="1"/>
          </p:cNvPicPr>
          <p:nvPr>
            <p:ph type="pic" sz="quarter" idx="22"/>
          </p:nvPr>
        </p:nvPicPr>
        <p:blipFill>
          <a:blip r:embed="rId4">
            <a:extLst>
              <a:ext uri="{28A0092B-C50C-407E-A947-70E740481C1C}">
                <a14:useLocalDpi xmlns:a14="http://schemas.microsoft.com/office/drawing/2010/main" val="0"/>
              </a:ext>
            </a:extLst>
          </a:blip>
          <a:srcRect l="8" r="8"/>
          <a:stretch>
            <a:fillRect/>
          </a:stretch>
        </p:blipFill>
        <p:spPr/>
      </p:pic>
      <p:pic>
        <p:nvPicPr>
          <p:cNvPr id="130" name="图片占位符 129">
            <a:extLst>
              <a:ext uri="{FF2B5EF4-FFF2-40B4-BE49-F238E27FC236}">
                <a16:creationId xmlns:a16="http://schemas.microsoft.com/office/drawing/2014/main" id="{47A445A6-DB06-475F-9934-B092DF6DD011}"/>
              </a:ext>
            </a:extLst>
          </p:cNvPr>
          <p:cNvPicPr>
            <a:picLocks noGrp="1" noChangeAspect="1"/>
          </p:cNvPicPr>
          <p:nvPr>
            <p:ph type="pic" sz="quarter" idx="27"/>
          </p:nvPr>
        </p:nvPicPr>
        <p:blipFill>
          <a:blip r:embed="rId5">
            <a:extLst>
              <a:ext uri="{28A0092B-C50C-407E-A947-70E740481C1C}">
                <a14:useLocalDpi xmlns:a14="http://schemas.microsoft.com/office/drawing/2010/main" val="0"/>
              </a:ext>
            </a:extLst>
          </a:blip>
          <a:srcRect l="184" r="184"/>
          <a:stretch>
            <a:fillRect/>
          </a:stretch>
        </p:blipFill>
        <p:spPr/>
      </p:pic>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请输入你的标题</a:t>
            </a:r>
          </a:p>
        </p:txBody>
      </p:sp>
    </p:spTree>
    <p:extLst>
      <p:ext uri="{BB962C8B-B14F-4D97-AF65-F5344CB8AC3E}">
        <p14:creationId xmlns:p14="http://schemas.microsoft.com/office/powerpoint/2010/main" val="17831840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66" name="矩形 65">
            <a:extLst>
              <a:ext uri="{FF2B5EF4-FFF2-40B4-BE49-F238E27FC236}">
                <a16:creationId xmlns:a16="http://schemas.microsoft.com/office/drawing/2014/main" id="{C5F08A98-23CB-46CA-8AEA-66012943CE74}"/>
              </a:ext>
            </a:extLst>
          </p:cNvPr>
          <p:cNvSpPr/>
          <p:nvPr/>
        </p:nvSpPr>
        <p:spPr>
          <a:xfrm>
            <a:off x="8264" y="1431393"/>
            <a:ext cx="12183735" cy="1017670"/>
          </a:xfrm>
          <a:prstGeom prst="rect">
            <a:avLst/>
          </a:prstGeom>
          <a:solidFill>
            <a:schemeClr val="accent4">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p>
        </p:txBody>
      </p:sp>
      <p:sp>
        <p:nvSpPr>
          <p:cNvPr id="71" name="矩形 70">
            <a:extLst>
              <a:ext uri="{FF2B5EF4-FFF2-40B4-BE49-F238E27FC236}">
                <a16:creationId xmlns:a16="http://schemas.microsoft.com/office/drawing/2014/main" id="{C2D4E7DB-7CC8-46D0-8A5C-236CB7AA231F}"/>
              </a:ext>
            </a:extLst>
          </p:cNvPr>
          <p:cNvSpPr/>
          <p:nvPr/>
        </p:nvSpPr>
        <p:spPr>
          <a:xfrm>
            <a:off x="8264" y="3147938"/>
            <a:ext cx="12183735" cy="1017670"/>
          </a:xfrm>
          <a:prstGeom prst="rect">
            <a:avLst/>
          </a:prstGeom>
          <a:solidFill>
            <a:schemeClr val="accent4">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p>
        </p:txBody>
      </p:sp>
      <p:sp>
        <p:nvSpPr>
          <p:cNvPr id="75" name="矩形 74">
            <a:extLst>
              <a:ext uri="{FF2B5EF4-FFF2-40B4-BE49-F238E27FC236}">
                <a16:creationId xmlns:a16="http://schemas.microsoft.com/office/drawing/2014/main" id="{FE2BCA6A-A3F4-4475-8288-AF0C371AFDE6}"/>
              </a:ext>
            </a:extLst>
          </p:cNvPr>
          <p:cNvSpPr/>
          <p:nvPr/>
        </p:nvSpPr>
        <p:spPr>
          <a:xfrm>
            <a:off x="8264" y="4864484"/>
            <a:ext cx="12183735" cy="1017670"/>
          </a:xfrm>
          <a:prstGeom prst="rect">
            <a:avLst/>
          </a:prstGeom>
          <a:solidFill>
            <a:schemeClr val="accent4">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p>
        </p:txBody>
      </p:sp>
      <p:pic>
        <p:nvPicPr>
          <p:cNvPr id="4" name="图片占位符 3">
            <a:extLst>
              <a:ext uri="{FF2B5EF4-FFF2-40B4-BE49-F238E27FC236}">
                <a16:creationId xmlns:a16="http://schemas.microsoft.com/office/drawing/2014/main" id="{FE69F86A-15E3-4FBE-A8B2-709FC7C26DDF}"/>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68" b="68"/>
          <a:stretch>
            <a:fillRect/>
          </a:stretch>
        </p:blipFill>
        <p:spPr>
          <a:ln>
            <a:solidFill>
              <a:schemeClr val="accent3"/>
            </a:solidFill>
          </a:ln>
        </p:spPr>
      </p:pic>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请输入你的标题</a:t>
            </a:r>
          </a:p>
        </p:txBody>
      </p:sp>
      <p:sp>
        <p:nvSpPr>
          <p:cNvPr id="132" name="矩形 131">
            <a:extLst>
              <a:ext uri="{FF2B5EF4-FFF2-40B4-BE49-F238E27FC236}">
                <a16:creationId xmlns:a16="http://schemas.microsoft.com/office/drawing/2014/main" id="{9116BE6F-24E1-4D86-9280-0D91E5D96398}"/>
              </a:ext>
            </a:extLst>
          </p:cNvPr>
          <p:cNvSpPr/>
          <p:nvPr/>
        </p:nvSpPr>
        <p:spPr>
          <a:xfrm flipH="1">
            <a:off x="8903880" y="1982688"/>
            <a:ext cx="3006511" cy="3056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dirty="0">
                <a:solidFill>
                  <a:schemeClr val="tx1"/>
                </a:solidFill>
                <a:latin typeface="+mj-ea"/>
              </a:rPr>
              <a:t>标题数字等可更改</a:t>
            </a:r>
          </a:p>
        </p:txBody>
      </p:sp>
      <p:sp>
        <p:nvSpPr>
          <p:cNvPr id="133" name="矩形 132">
            <a:extLst>
              <a:ext uri="{FF2B5EF4-FFF2-40B4-BE49-F238E27FC236}">
                <a16:creationId xmlns:a16="http://schemas.microsoft.com/office/drawing/2014/main" id="{9EAEAC46-EE96-4440-BC1F-80BA6BDB8AE4}"/>
              </a:ext>
            </a:extLst>
          </p:cNvPr>
          <p:cNvSpPr/>
          <p:nvPr/>
        </p:nvSpPr>
        <p:spPr>
          <a:xfrm flipH="1">
            <a:off x="8903880" y="1604137"/>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400" dirty="0">
                <a:solidFill>
                  <a:schemeClr val="tx1">
                    <a:lumMod val="85000"/>
                    <a:lumOff val="15000"/>
                  </a:schemeClr>
                </a:solidFill>
                <a:latin typeface="+mj-ea"/>
                <a:ea typeface="+mj-ea"/>
              </a:rPr>
              <a:t>小标题</a:t>
            </a:r>
          </a:p>
        </p:txBody>
      </p:sp>
      <p:sp>
        <p:nvSpPr>
          <p:cNvPr id="52" name="椭圆 51">
            <a:extLst>
              <a:ext uri="{FF2B5EF4-FFF2-40B4-BE49-F238E27FC236}">
                <a16:creationId xmlns:a16="http://schemas.microsoft.com/office/drawing/2014/main" id="{F3AFF171-2F04-4EDF-9136-C59F91DF7356}"/>
              </a:ext>
            </a:extLst>
          </p:cNvPr>
          <p:cNvSpPr/>
          <p:nvPr/>
        </p:nvSpPr>
        <p:spPr>
          <a:xfrm flipH="1">
            <a:off x="8086912" y="1604809"/>
            <a:ext cx="670836" cy="6708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id="{B2E9FF02-18E6-4C34-AF32-C29464CCF588}"/>
              </a:ext>
            </a:extLst>
          </p:cNvPr>
          <p:cNvSpPr/>
          <p:nvPr/>
        </p:nvSpPr>
        <p:spPr>
          <a:xfrm flipH="1">
            <a:off x="9573459" y="3699233"/>
            <a:ext cx="3006511" cy="3056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dirty="0">
                <a:solidFill>
                  <a:schemeClr val="tx1"/>
                </a:solidFill>
                <a:latin typeface="+mj-ea"/>
              </a:rPr>
              <a:t>标题数字等可更改</a:t>
            </a:r>
          </a:p>
        </p:txBody>
      </p:sp>
      <p:sp>
        <p:nvSpPr>
          <p:cNvPr id="55" name="矩形 54">
            <a:extLst>
              <a:ext uri="{FF2B5EF4-FFF2-40B4-BE49-F238E27FC236}">
                <a16:creationId xmlns:a16="http://schemas.microsoft.com/office/drawing/2014/main" id="{B1752BBD-5F86-42B0-8E57-413CFFAFDA7A}"/>
              </a:ext>
            </a:extLst>
          </p:cNvPr>
          <p:cNvSpPr/>
          <p:nvPr/>
        </p:nvSpPr>
        <p:spPr>
          <a:xfrm flipH="1">
            <a:off x="9573459" y="3320682"/>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400" dirty="0">
                <a:solidFill>
                  <a:schemeClr val="tx1">
                    <a:lumMod val="85000"/>
                    <a:lumOff val="15000"/>
                  </a:schemeClr>
                </a:solidFill>
                <a:latin typeface="+mj-ea"/>
                <a:ea typeface="+mj-ea"/>
              </a:rPr>
              <a:t>小标题</a:t>
            </a:r>
          </a:p>
        </p:txBody>
      </p:sp>
      <p:sp>
        <p:nvSpPr>
          <p:cNvPr id="56" name="椭圆 55">
            <a:extLst>
              <a:ext uri="{FF2B5EF4-FFF2-40B4-BE49-F238E27FC236}">
                <a16:creationId xmlns:a16="http://schemas.microsoft.com/office/drawing/2014/main" id="{056B7EA6-FC11-4215-9C73-4EFAF3042565}"/>
              </a:ext>
            </a:extLst>
          </p:cNvPr>
          <p:cNvSpPr/>
          <p:nvPr/>
        </p:nvSpPr>
        <p:spPr>
          <a:xfrm flipH="1">
            <a:off x="8756491" y="3321354"/>
            <a:ext cx="670836" cy="6708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id="{825BEC9A-B92B-421C-8FC2-1029AE10D7A2}"/>
              </a:ext>
            </a:extLst>
          </p:cNvPr>
          <p:cNvSpPr/>
          <p:nvPr/>
        </p:nvSpPr>
        <p:spPr>
          <a:xfrm flipH="1">
            <a:off x="8903880" y="5415779"/>
            <a:ext cx="3006511" cy="3056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dirty="0">
                <a:solidFill>
                  <a:schemeClr val="tx1"/>
                </a:solidFill>
                <a:latin typeface="+mj-ea"/>
              </a:rPr>
              <a:t>标题数字等可更改</a:t>
            </a:r>
          </a:p>
        </p:txBody>
      </p:sp>
      <p:sp>
        <p:nvSpPr>
          <p:cNvPr id="60" name="矩形 59">
            <a:extLst>
              <a:ext uri="{FF2B5EF4-FFF2-40B4-BE49-F238E27FC236}">
                <a16:creationId xmlns:a16="http://schemas.microsoft.com/office/drawing/2014/main" id="{09CCF404-822C-4199-B778-E427D6760596}"/>
              </a:ext>
            </a:extLst>
          </p:cNvPr>
          <p:cNvSpPr/>
          <p:nvPr/>
        </p:nvSpPr>
        <p:spPr>
          <a:xfrm flipH="1">
            <a:off x="8903880" y="5037228"/>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400" dirty="0">
                <a:solidFill>
                  <a:schemeClr val="tx1">
                    <a:lumMod val="85000"/>
                    <a:lumOff val="15000"/>
                  </a:schemeClr>
                </a:solidFill>
                <a:latin typeface="+mj-ea"/>
                <a:ea typeface="+mj-ea"/>
              </a:rPr>
              <a:t>小标题</a:t>
            </a:r>
          </a:p>
        </p:txBody>
      </p:sp>
      <p:sp>
        <p:nvSpPr>
          <p:cNvPr id="61" name="椭圆 60">
            <a:extLst>
              <a:ext uri="{FF2B5EF4-FFF2-40B4-BE49-F238E27FC236}">
                <a16:creationId xmlns:a16="http://schemas.microsoft.com/office/drawing/2014/main" id="{7996557C-9F4C-4F40-8EFA-8496896C0A18}"/>
              </a:ext>
            </a:extLst>
          </p:cNvPr>
          <p:cNvSpPr/>
          <p:nvPr/>
        </p:nvSpPr>
        <p:spPr>
          <a:xfrm flipH="1">
            <a:off x="8086912" y="5037900"/>
            <a:ext cx="670836" cy="6708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7B4CC04E-36BA-47C2-8E01-111B704B964D}"/>
              </a:ext>
            </a:extLst>
          </p:cNvPr>
          <p:cNvSpPr/>
          <p:nvPr/>
        </p:nvSpPr>
        <p:spPr>
          <a:xfrm flipH="1">
            <a:off x="460760" y="1982688"/>
            <a:ext cx="3006511" cy="3056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r">
              <a:lnSpc>
                <a:spcPct val="120000"/>
              </a:lnSpc>
            </a:pPr>
            <a:r>
              <a:rPr lang="zh-CN" altLang="en-US" dirty="0">
                <a:solidFill>
                  <a:schemeClr val="tx1"/>
                </a:solidFill>
                <a:latin typeface="+mn-ea"/>
              </a:rPr>
              <a:t>标题数字等可更改</a:t>
            </a:r>
            <a:endParaRPr lang="zh-CN" altLang="en-US" dirty="0">
              <a:solidFill>
                <a:schemeClr val="tx1"/>
              </a:solidFill>
              <a:latin typeface="+mj-ea"/>
            </a:endParaRPr>
          </a:p>
        </p:txBody>
      </p:sp>
      <p:sp>
        <p:nvSpPr>
          <p:cNvPr id="68" name="矩形 67">
            <a:extLst>
              <a:ext uri="{FF2B5EF4-FFF2-40B4-BE49-F238E27FC236}">
                <a16:creationId xmlns:a16="http://schemas.microsoft.com/office/drawing/2014/main" id="{F4CC6359-6B14-46F2-9483-458FE9AD55AD}"/>
              </a:ext>
            </a:extLst>
          </p:cNvPr>
          <p:cNvSpPr/>
          <p:nvPr/>
        </p:nvSpPr>
        <p:spPr>
          <a:xfrm flipH="1">
            <a:off x="2143652" y="1604137"/>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r">
              <a:lnSpc>
                <a:spcPct val="120000"/>
              </a:lnSpc>
            </a:pPr>
            <a:r>
              <a:rPr lang="zh-CN" altLang="en-US" sz="2400" dirty="0">
                <a:solidFill>
                  <a:schemeClr val="tx1">
                    <a:lumMod val="85000"/>
                    <a:lumOff val="15000"/>
                  </a:schemeClr>
                </a:solidFill>
                <a:latin typeface="+mj-ea"/>
                <a:ea typeface="+mj-ea"/>
              </a:rPr>
              <a:t>小标题</a:t>
            </a:r>
          </a:p>
        </p:txBody>
      </p:sp>
      <p:sp>
        <p:nvSpPr>
          <p:cNvPr id="69" name="椭圆 68">
            <a:extLst>
              <a:ext uri="{FF2B5EF4-FFF2-40B4-BE49-F238E27FC236}">
                <a16:creationId xmlns:a16="http://schemas.microsoft.com/office/drawing/2014/main" id="{D847BA2F-8A5D-4A49-8D4E-55280FCB6177}"/>
              </a:ext>
            </a:extLst>
          </p:cNvPr>
          <p:cNvSpPr/>
          <p:nvPr/>
        </p:nvSpPr>
        <p:spPr>
          <a:xfrm flipH="1">
            <a:off x="3575506" y="1604809"/>
            <a:ext cx="670836" cy="6708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矩形 71">
            <a:extLst>
              <a:ext uri="{FF2B5EF4-FFF2-40B4-BE49-F238E27FC236}">
                <a16:creationId xmlns:a16="http://schemas.microsoft.com/office/drawing/2014/main" id="{F2E5541B-E41F-4A50-A7EE-349395B479E9}"/>
              </a:ext>
            </a:extLst>
          </p:cNvPr>
          <p:cNvSpPr/>
          <p:nvPr/>
        </p:nvSpPr>
        <p:spPr>
          <a:xfrm flipH="1">
            <a:off x="-377488" y="3699233"/>
            <a:ext cx="3006511" cy="3056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r">
              <a:lnSpc>
                <a:spcPct val="120000"/>
              </a:lnSpc>
            </a:pPr>
            <a:r>
              <a:rPr lang="zh-CN" altLang="en-US" dirty="0">
                <a:solidFill>
                  <a:schemeClr val="tx1"/>
                </a:solidFill>
                <a:latin typeface="+mn-ea"/>
              </a:rPr>
              <a:t>标题数字等可更改</a:t>
            </a:r>
            <a:endParaRPr lang="zh-CN" altLang="en-US" dirty="0">
              <a:solidFill>
                <a:schemeClr val="tx1"/>
              </a:solidFill>
              <a:latin typeface="+mj-ea"/>
            </a:endParaRPr>
          </a:p>
        </p:txBody>
      </p:sp>
      <p:sp>
        <p:nvSpPr>
          <p:cNvPr id="73" name="矩形 72">
            <a:extLst>
              <a:ext uri="{FF2B5EF4-FFF2-40B4-BE49-F238E27FC236}">
                <a16:creationId xmlns:a16="http://schemas.microsoft.com/office/drawing/2014/main" id="{763697FD-058B-4A3D-A7D9-BE4E9EA58F1E}"/>
              </a:ext>
            </a:extLst>
          </p:cNvPr>
          <p:cNvSpPr/>
          <p:nvPr/>
        </p:nvSpPr>
        <p:spPr>
          <a:xfrm flipH="1">
            <a:off x="1305404" y="3320682"/>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r">
              <a:lnSpc>
                <a:spcPct val="120000"/>
              </a:lnSpc>
            </a:pPr>
            <a:r>
              <a:rPr lang="zh-CN" altLang="en-US" sz="2400" dirty="0">
                <a:solidFill>
                  <a:schemeClr val="tx1">
                    <a:lumMod val="85000"/>
                    <a:lumOff val="15000"/>
                  </a:schemeClr>
                </a:solidFill>
                <a:latin typeface="+mj-ea"/>
                <a:ea typeface="+mj-ea"/>
              </a:rPr>
              <a:t>小标题</a:t>
            </a:r>
          </a:p>
        </p:txBody>
      </p:sp>
      <p:sp>
        <p:nvSpPr>
          <p:cNvPr id="74" name="椭圆 73">
            <a:extLst>
              <a:ext uri="{FF2B5EF4-FFF2-40B4-BE49-F238E27FC236}">
                <a16:creationId xmlns:a16="http://schemas.microsoft.com/office/drawing/2014/main" id="{8CB89ADF-0399-4FF3-87BE-ADB409F8DD07}"/>
              </a:ext>
            </a:extLst>
          </p:cNvPr>
          <p:cNvSpPr/>
          <p:nvPr/>
        </p:nvSpPr>
        <p:spPr>
          <a:xfrm flipH="1">
            <a:off x="2746284" y="3318363"/>
            <a:ext cx="670836" cy="6708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a:extLst>
              <a:ext uri="{FF2B5EF4-FFF2-40B4-BE49-F238E27FC236}">
                <a16:creationId xmlns:a16="http://schemas.microsoft.com/office/drawing/2014/main" id="{50A4E084-493E-4BA8-87AC-3155CE42BA34}"/>
              </a:ext>
            </a:extLst>
          </p:cNvPr>
          <p:cNvSpPr/>
          <p:nvPr/>
        </p:nvSpPr>
        <p:spPr>
          <a:xfrm flipH="1">
            <a:off x="460760" y="5415779"/>
            <a:ext cx="3006511" cy="3056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r">
              <a:lnSpc>
                <a:spcPct val="120000"/>
              </a:lnSpc>
            </a:pPr>
            <a:r>
              <a:rPr lang="zh-CN" altLang="en-US" dirty="0">
                <a:solidFill>
                  <a:schemeClr val="tx1"/>
                </a:solidFill>
                <a:latin typeface="+mn-ea"/>
              </a:rPr>
              <a:t>标题数字等可更改</a:t>
            </a:r>
            <a:endParaRPr lang="zh-CN" altLang="en-US" dirty="0">
              <a:solidFill>
                <a:schemeClr val="tx1"/>
              </a:solidFill>
              <a:latin typeface="+mj-ea"/>
            </a:endParaRPr>
          </a:p>
        </p:txBody>
      </p:sp>
      <p:sp>
        <p:nvSpPr>
          <p:cNvPr id="77" name="矩形 76">
            <a:extLst>
              <a:ext uri="{FF2B5EF4-FFF2-40B4-BE49-F238E27FC236}">
                <a16:creationId xmlns:a16="http://schemas.microsoft.com/office/drawing/2014/main" id="{6007D20D-E973-45F9-A649-6B81B937533E}"/>
              </a:ext>
            </a:extLst>
          </p:cNvPr>
          <p:cNvSpPr/>
          <p:nvPr/>
        </p:nvSpPr>
        <p:spPr>
          <a:xfrm flipH="1">
            <a:off x="2143652" y="5037228"/>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r">
              <a:lnSpc>
                <a:spcPct val="120000"/>
              </a:lnSpc>
            </a:pPr>
            <a:r>
              <a:rPr lang="zh-CN" altLang="en-US" sz="2400" dirty="0">
                <a:solidFill>
                  <a:schemeClr val="tx1">
                    <a:lumMod val="85000"/>
                    <a:lumOff val="15000"/>
                  </a:schemeClr>
                </a:solidFill>
                <a:latin typeface="+mj-ea"/>
                <a:ea typeface="+mj-ea"/>
              </a:rPr>
              <a:t>小标题</a:t>
            </a:r>
          </a:p>
        </p:txBody>
      </p:sp>
      <p:sp>
        <p:nvSpPr>
          <p:cNvPr id="78" name="椭圆 77">
            <a:extLst>
              <a:ext uri="{FF2B5EF4-FFF2-40B4-BE49-F238E27FC236}">
                <a16:creationId xmlns:a16="http://schemas.microsoft.com/office/drawing/2014/main" id="{378A3300-69FE-4040-BCB1-8ECBDBBE81B1}"/>
              </a:ext>
            </a:extLst>
          </p:cNvPr>
          <p:cNvSpPr/>
          <p:nvPr/>
        </p:nvSpPr>
        <p:spPr>
          <a:xfrm flipH="1">
            <a:off x="3575506" y="5037900"/>
            <a:ext cx="670836" cy="6708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形 40">
            <a:extLst>
              <a:ext uri="{FF2B5EF4-FFF2-40B4-BE49-F238E27FC236}">
                <a16:creationId xmlns:a16="http://schemas.microsoft.com/office/drawing/2014/main" id="{3E0A4379-980F-4561-B16C-4FF9D1A0777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34388" y="3406469"/>
            <a:ext cx="494628" cy="494628"/>
          </a:xfrm>
          <a:prstGeom prst="rect">
            <a:avLst/>
          </a:prstGeom>
        </p:spPr>
      </p:pic>
      <p:pic>
        <p:nvPicPr>
          <p:cNvPr id="53" name="图形 52">
            <a:extLst>
              <a:ext uri="{FF2B5EF4-FFF2-40B4-BE49-F238E27FC236}">
                <a16:creationId xmlns:a16="http://schemas.microsoft.com/office/drawing/2014/main" id="{DEB46243-DDE0-4F1F-BD8C-38B5587C49E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64538" y="3429403"/>
            <a:ext cx="454742" cy="454742"/>
          </a:xfrm>
          <a:prstGeom prst="rect">
            <a:avLst/>
          </a:prstGeom>
        </p:spPr>
      </p:pic>
      <p:pic>
        <p:nvPicPr>
          <p:cNvPr id="57" name="图形 56">
            <a:extLst>
              <a:ext uri="{FF2B5EF4-FFF2-40B4-BE49-F238E27FC236}">
                <a16:creationId xmlns:a16="http://schemas.microsoft.com/office/drawing/2014/main" id="{23493A4C-F868-48B5-A264-EDAC63CD1C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186609" y="1704508"/>
            <a:ext cx="471442" cy="471442"/>
          </a:xfrm>
          <a:prstGeom prst="rect">
            <a:avLst/>
          </a:prstGeom>
        </p:spPr>
      </p:pic>
      <p:pic>
        <p:nvPicPr>
          <p:cNvPr id="62" name="图形 61">
            <a:extLst>
              <a:ext uri="{FF2B5EF4-FFF2-40B4-BE49-F238E27FC236}">
                <a16:creationId xmlns:a16="http://schemas.microsoft.com/office/drawing/2014/main" id="{D9274F11-93DB-48EE-B644-ED515E48AAB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688941" y="5151337"/>
            <a:ext cx="443967" cy="443967"/>
          </a:xfrm>
          <a:prstGeom prst="rect">
            <a:avLst/>
          </a:prstGeom>
        </p:spPr>
      </p:pic>
      <p:pic>
        <p:nvPicPr>
          <p:cNvPr id="80" name="图形 79">
            <a:extLst>
              <a:ext uri="{FF2B5EF4-FFF2-40B4-BE49-F238E27FC236}">
                <a16:creationId xmlns:a16="http://schemas.microsoft.com/office/drawing/2014/main" id="{163CB83C-228E-444F-B904-DF6DF5EB866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652852" y="1682157"/>
            <a:ext cx="516145" cy="516145"/>
          </a:xfrm>
          <a:prstGeom prst="rect">
            <a:avLst/>
          </a:prstGeom>
        </p:spPr>
      </p:pic>
      <p:pic>
        <p:nvPicPr>
          <p:cNvPr id="82" name="图形 81">
            <a:extLst>
              <a:ext uri="{FF2B5EF4-FFF2-40B4-BE49-F238E27FC236}">
                <a16:creationId xmlns:a16="http://schemas.microsoft.com/office/drawing/2014/main" id="{8AA0CE1C-8F33-4999-B453-3028425665E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211198" y="5162188"/>
            <a:ext cx="422264" cy="422264"/>
          </a:xfrm>
          <a:prstGeom prst="rect">
            <a:avLst/>
          </a:prstGeom>
        </p:spPr>
      </p:pic>
    </p:spTree>
    <p:extLst>
      <p:ext uri="{BB962C8B-B14F-4D97-AF65-F5344CB8AC3E}">
        <p14:creationId xmlns:p14="http://schemas.microsoft.com/office/powerpoint/2010/main" val="32717821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61" name="矩形 60" hidden="1">
            <a:extLst>
              <a:ext uri="{FF2B5EF4-FFF2-40B4-BE49-F238E27FC236}">
                <a16:creationId xmlns:a16="http://schemas.microsoft.com/office/drawing/2014/main" id="{3535EA6E-1265-48CE-B06D-31AD40EA4E7F}"/>
              </a:ext>
            </a:extLst>
          </p:cNvPr>
          <p:cNvSpPr/>
          <p:nvPr/>
        </p:nvSpPr>
        <p:spPr>
          <a:xfrm>
            <a:off x="0" y="0"/>
            <a:ext cx="12192000" cy="6858000"/>
          </a:xfrm>
          <a:prstGeom prst="rect">
            <a:avLst/>
          </a:prstGeom>
          <a:blipFill dpi="0" rotWithShape="1">
            <a:blip r:embed="rId2">
              <a:alphaModFix amt="6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文本占位符 75">
            <a:extLst>
              <a:ext uri="{FF2B5EF4-FFF2-40B4-BE49-F238E27FC236}">
                <a16:creationId xmlns:a16="http://schemas.microsoft.com/office/drawing/2014/main" id="{F804FACD-5B8E-47B8-B0D1-43E73DF508BE}"/>
              </a:ext>
            </a:extLst>
          </p:cNvPr>
          <p:cNvSpPr>
            <a:spLocks noGrp="1"/>
          </p:cNvSpPr>
          <p:nvPr>
            <p:ph type="body" sz="quarter" idx="10"/>
          </p:nvPr>
        </p:nvSpPr>
        <p:spPr/>
        <p:txBody>
          <a:bodyPr/>
          <a:lstStyle/>
          <a:p>
            <a:r>
              <a:rPr lang="en-US" altLang="zh-CN" dirty="0">
                <a:gradFill>
                  <a:gsLst>
                    <a:gs pos="0">
                      <a:schemeClr val="accent1"/>
                    </a:gs>
                    <a:gs pos="54000">
                      <a:schemeClr val="accent1">
                        <a:alpha val="71000"/>
                      </a:schemeClr>
                    </a:gs>
                    <a:gs pos="100000">
                      <a:schemeClr val="accent1">
                        <a:alpha val="17000"/>
                      </a:schemeClr>
                    </a:gs>
                  </a:gsLst>
                  <a:lin ang="0" scaled="0"/>
                </a:gradFill>
              </a:rPr>
              <a:t>01</a:t>
            </a:r>
            <a:endParaRPr lang="zh-CN" altLang="en-US" dirty="0">
              <a:gradFill>
                <a:gsLst>
                  <a:gs pos="0">
                    <a:schemeClr val="accent1"/>
                  </a:gs>
                  <a:gs pos="54000">
                    <a:schemeClr val="accent1">
                      <a:alpha val="71000"/>
                    </a:schemeClr>
                  </a:gs>
                  <a:gs pos="100000">
                    <a:schemeClr val="accent1">
                      <a:alpha val="17000"/>
                    </a:schemeClr>
                  </a:gs>
                </a:gsLst>
                <a:lin ang="0" scaled="0"/>
              </a:gradFill>
            </a:endParaRPr>
          </a:p>
        </p:txBody>
      </p:sp>
      <p:sp>
        <p:nvSpPr>
          <p:cNvPr id="77" name="文本占位符 76">
            <a:extLst>
              <a:ext uri="{FF2B5EF4-FFF2-40B4-BE49-F238E27FC236}">
                <a16:creationId xmlns:a16="http://schemas.microsoft.com/office/drawing/2014/main" id="{357CDC98-6DE3-4DC0-9A54-7F95045C26A0}"/>
              </a:ext>
            </a:extLst>
          </p:cNvPr>
          <p:cNvSpPr>
            <a:spLocks noGrp="1"/>
          </p:cNvSpPr>
          <p:nvPr>
            <p:ph type="body" sz="quarter" idx="11"/>
          </p:nvPr>
        </p:nvSpPr>
        <p:spPr/>
        <p:txBody>
          <a:bodyPr/>
          <a:lstStyle/>
          <a:p>
            <a:r>
              <a:rPr lang="zh-CN" altLang="en-US" sz="6600" dirty="0"/>
              <a:t>选题背景</a:t>
            </a:r>
          </a:p>
        </p:txBody>
      </p:sp>
      <p:sp>
        <p:nvSpPr>
          <p:cNvPr id="78" name="文本占位符 77">
            <a:extLst>
              <a:ext uri="{FF2B5EF4-FFF2-40B4-BE49-F238E27FC236}">
                <a16:creationId xmlns:a16="http://schemas.microsoft.com/office/drawing/2014/main" id="{29ABA713-AC50-401C-AF64-55054AC48234}"/>
              </a:ext>
            </a:extLst>
          </p:cNvPr>
          <p:cNvSpPr>
            <a:spLocks noGrp="1"/>
          </p:cNvSpPr>
          <p:nvPr>
            <p:ph type="body" sz="quarter" idx="12"/>
          </p:nvPr>
        </p:nvSpPr>
        <p:spPr/>
        <p:txBody>
          <a:bodyPr/>
          <a:lstStyle/>
          <a:p>
            <a:pPr algn="l"/>
            <a:r>
              <a:rPr lang="en-US" altLang="zh-CN" dirty="0"/>
              <a:t>Background</a:t>
            </a:r>
            <a:endParaRPr lang="zh-CN" altLang="en-US" dirty="0"/>
          </a:p>
        </p:txBody>
      </p:sp>
      <p:grpSp>
        <p:nvGrpSpPr>
          <p:cNvPr id="80" name="组合 79">
            <a:extLst>
              <a:ext uri="{FF2B5EF4-FFF2-40B4-BE49-F238E27FC236}">
                <a16:creationId xmlns:a16="http://schemas.microsoft.com/office/drawing/2014/main" id="{030F3E09-3563-449F-8866-31D6865427D0}"/>
              </a:ext>
            </a:extLst>
          </p:cNvPr>
          <p:cNvGrpSpPr/>
          <p:nvPr/>
        </p:nvGrpSpPr>
        <p:grpSpPr>
          <a:xfrm>
            <a:off x="5128862" y="4043389"/>
            <a:ext cx="423409" cy="211705"/>
            <a:chOff x="5077600" y="3857375"/>
            <a:chExt cx="1253180" cy="626591"/>
          </a:xfrm>
        </p:grpSpPr>
        <p:sp>
          <p:nvSpPr>
            <p:cNvPr id="81" name="椭圆 80">
              <a:extLst>
                <a:ext uri="{FF2B5EF4-FFF2-40B4-BE49-F238E27FC236}">
                  <a16:creationId xmlns:a16="http://schemas.microsoft.com/office/drawing/2014/main" id="{77ED6FD8-6B0A-4708-93B5-BD83E81E2F4C}"/>
                </a:ext>
              </a:extLst>
            </p:cNvPr>
            <p:cNvSpPr/>
            <p:nvPr/>
          </p:nvSpPr>
          <p:spPr>
            <a:xfrm>
              <a:off x="5077600" y="3857376"/>
              <a:ext cx="626590" cy="62659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直角三角形 15">
              <a:extLst>
                <a:ext uri="{FF2B5EF4-FFF2-40B4-BE49-F238E27FC236}">
                  <a16:creationId xmlns:a16="http://schemas.microsoft.com/office/drawing/2014/main" id="{8A0DE586-68D7-4756-AB67-73B57DB89ABA}"/>
                </a:ext>
              </a:extLst>
            </p:cNvPr>
            <p:cNvSpPr/>
            <p:nvPr/>
          </p:nvSpPr>
          <p:spPr>
            <a:xfrm rot="2700000">
              <a:off x="5355600" y="4092513"/>
              <a:ext cx="156316" cy="156316"/>
            </a:xfrm>
            <a:custGeom>
              <a:avLst/>
              <a:gdLst>
                <a:gd name="connsiteX0" fmla="*/ 0 w 627341"/>
                <a:gd name="connsiteY0" fmla="*/ 627341 h 627341"/>
                <a:gd name="connsiteX1" fmla="*/ 0 w 627341"/>
                <a:gd name="connsiteY1" fmla="*/ 0 h 627341"/>
                <a:gd name="connsiteX2" fmla="*/ 627341 w 627341"/>
                <a:gd name="connsiteY2" fmla="*/ 627341 h 627341"/>
                <a:gd name="connsiteX3" fmla="*/ 0 w 627341"/>
                <a:gd name="connsiteY3" fmla="*/ 627341 h 627341"/>
                <a:gd name="connsiteX0" fmla="*/ 627341 w 718781"/>
                <a:gd name="connsiteY0" fmla="*/ 627341 h 718781"/>
                <a:gd name="connsiteX1" fmla="*/ 0 w 718781"/>
                <a:gd name="connsiteY1" fmla="*/ 627341 h 718781"/>
                <a:gd name="connsiteX2" fmla="*/ 0 w 718781"/>
                <a:gd name="connsiteY2" fmla="*/ 0 h 718781"/>
                <a:gd name="connsiteX3" fmla="*/ 718781 w 718781"/>
                <a:gd name="connsiteY3" fmla="*/ 718781 h 718781"/>
                <a:gd name="connsiteX0" fmla="*/ 641985 w 641985"/>
                <a:gd name="connsiteY0" fmla="*/ 627341 h 627341"/>
                <a:gd name="connsiteX1" fmla="*/ 14644 w 641985"/>
                <a:gd name="connsiteY1" fmla="*/ 627341 h 627341"/>
                <a:gd name="connsiteX2" fmla="*/ 14644 w 641985"/>
                <a:gd name="connsiteY2" fmla="*/ 0 h 627341"/>
                <a:gd name="connsiteX3" fmla="*/ 0 w 641985"/>
                <a:gd name="connsiteY3" fmla="*/ 4406 h 627341"/>
                <a:gd name="connsiteX0" fmla="*/ 627341 w 627341"/>
                <a:gd name="connsiteY0" fmla="*/ 627341 h 627341"/>
                <a:gd name="connsiteX1" fmla="*/ 0 w 627341"/>
                <a:gd name="connsiteY1" fmla="*/ 627341 h 627341"/>
                <a:gd name="connsiteX2" fmla="*/ 0 w 627341"/>
                <a:gd name="connsiteY2" fmla="*/ 0 h 627341"/>
              </a:gdLst>
              <a:ahLst/>
              <a:cxnLst>
                <a:cxn ang="0">
                  <a:pos x="connsiteX0" y="connsiteY0"/>
                </a:cxn>
                <a:cxn ang="0">
                  <a:pos x="connsiteX1" y="connsiteY1"/>
                </a:cxn>
                <a:cxn ang="0">
                  <a:pos x="connsiteX2" y="connsiteY2"/>
                </a:cxn>
              </a:cxnLst>
              <a:rect l="l" t="t" r="r" b="b"/>
              <a:pathLst>
                <a:path w="627341" h="627341">
                  <a:moveTo>
                    <a:pt x="627341" y="627341"/>
                  </a:moveTo>
                  <a:lnTo>
                    <a:pt x="0" y="627341"/>
                  </a:lnTo>
                  <a:lnTo>
                    <a:pt x="0" y="0"/>
                  </a:lnTo>
                </a:path>
              </a:pathLst>
            </a:custGeom>
            <a:noFill/>
            <a:ln w="254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0FA0B57D-4B42-4152-A949-80A8B7EFB508}"/>
                </a:ext>
              </a:extLst>
            </p:cNvPr>
            <p:cNvSpPr/>
            <p:nvPr/>
          </p:nvSpPr>
          <p:spPr>
            <a:xfrm flipH="1">
              <a:off x="5704190" y="3857375"/>
              <a:ext cx="626590" cy="62659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直角三角形 15">
              <a:extLst>
                <a:ext uri="{FF2B5EF4-FFF2-40B4-BE49-F238E27FC236}">
                  <a16:creationId xmlns:a16="http://schemas.microsoft.com/office/drawing/2014/main" id="{65FA4551-EFC4-4646-A850-0732AE8A5743}"/>
                </a:ext>
              </a:extLst>
            </p:cNvPr>
            <p:cNvSpPr/>
            <p:nvPr/>
          </p:nvSpPr>
          <p:spPr>
            <a:xfrm rot="18900000" flipH="1">
              <a:off x="5889642" y="4092512"/>
              <a:ext cx="156316" cy="156316"/>
            </a:xfrm>
            <a:custGeom>
              <a:avLst/>
              <a:gdLst>
                <a:gd name="connsiteX0" fmla="*/ 0 w 627341"/>
                <a:gd name="connsiteY0" fmla="*/ 627341 h 627341"/>
                <a:gd name="connsiteX1" fmla="*/ 0 w 627341"/>
                <a:gd name="connsiteY1" fmla="*/ 0 h 627341"/>
                <a:gd name="connsiteX2" fmla="*/ 627341 w 627341"/>
                <a:gd name="connsiteY2" fmla="*/ 627341 h 627341"/>
                <a:gd name="connsiteX3" fmla="*/ 0 w 627341"/>
                <a:gd name="connsiteY3" fmla="*/ 627341 h 627341"/>
                <a:gd name="connsiteX0" fmla="*/ 627341 w 718781"/>
                <a:gd name="connsiteY0" fmla="*/ 627341 h 718781"/>
                <a:gd name="connsiteX1" fmla="*/ 0 w 718781"/>
                <a:gd name="connsiteY1" fmla="*/ 627341 h 718781"/>
                <a:gd name="connsiteX2" fmla="*/ 0 w 718781"/>
                <a:gd name="connsiteY2" fmla="*/ 0 h 718781"/>
                <a:gd name="connsiteX3" fmla="*/ 718781 w 718781"/>
                <a:gd name="connsiteY3" fmla="*/ 718781 h 718781"/>
                <a:gd name="connsiteX0" fmla="*/ 641985 w 641985"/>
                <a:gd name="connsiteY0" fmla="*/ 627341 h 627341"/>
                <a:gd name="connsiteX1" fmla="*/ 14644 w 641985"/>
                <a:gd name="connsiteY1" fmla="*/ 627341 h 627341"/>
                <a:gd name="connsiteX2" fmla="*/ 14644 w 641985"/>
                <a:gd name="connsiteY2" fmla="*/ 0 h 627341"/>
                <a:gd name="connsiteX3" fmla="*/ 0 w 641985"/>
                <a:gd name="connsiteY3" fmla="*/ 4406 h 627341"/>
                <a:gd name="connsiteX0" fmla="*/ 627341 w 627341"/>
                <a:gd name="connsiteY0" fmla="*/ 627341 h 627341"/>
                <a:gd name="connsiteX1" fmla="*/ 0 w 627341"/>
                <a:gd name="connsiteY1" fmla="*/ 627341 h 627341"/>
                <a:gd name="connsiteX2" fmla="*/ 0 w 627341"/>
                <a:gd name="connsiteY2" fmla="*/ 0 h 627341"/>
              </a:gdLst>
              <a:ahLst/>
              <a:cxnLst>
                <a:cxn ang="0">
                  <a:pos x="connsiteX0" y="connsiteY0"/>
                </a:cxn>
                <a:cxn ang="0">
                  <a:pos x="connsiteX1" y="connsiteY1"/>
                </a:cxn>
                <a:cxn ang="0">
                  <a:pos x="connsiteX2" y="connsiteY2"/>
                </a:cxn>
              </a:cxnLst>
              <a:rect l="l" t="t" r="r" b="b"/>
              <a:pathLst>
                <a:path w="627341" h="627341">
                  <a:moveTo>
                    <a:pt x="627341" y="627341"/>
                  </a:moveTo>
                  <a:lnTo>
                    <a:pt x="0" y="627341"/>
                  </a:lnTo>
                  <a:lnTo>
                    <a:pt x="0" y="0"/>
                  </a:lnTo>
                </a:path>
              </a:pathLst>
            </a:custGeom>
            <a:noFill/>
            <a:ln w="254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a:extLst>
              <a:ext uri="{FF2B5EF4-FFF2-40B4-BE49-F238E27FC236}">
                <a16:creationId xmlns:a16="http://schemas.microsoft.com/office/drawing/2014/main" id="{E0E4C12F-2F9E-43B0-B045-3B2BC82B880D}"/>
              </a:ext>
            </a:extLst>
          </p:cNvPr>
          <p:cNvCxnSpPr>
            <a:cxnSpLocks/>
          </p:cNvCxnSpPr>
          <p:nvPr/>
        </p:nvCxnSpPr>
        <p:spPr>
          <a:xfrm>
            <a:off x="4269611" y="2791356"/>
            <a:ext cx="434347"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27306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19" name="图片占位符 18">
            <a:extLst>
              <a:ext uri="{FF2B5EF4-FFF2-40B4-BE49-F238E27FC236}">
                <a16:creationId xmlns:a16="http://schemas.microsoft.com/office/drawing/2014/main" id="{7CCE8A09-D65D-4B01-828B-06B65290B92F}"/>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7855" b="7855"/>
          <a:stretch>
            <a:fillRect/>
          </a:stretch>
        </p:blipFill>
        <p:spPr>
          <a:noFill/>
        </p:spPr>
      </p:pic>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请输入你的标题</a:t>
            </a:r>
          </a:p>
        </p:txBody>
      </p:sp>
      <p:sp>
        <p:nvSpPr>
          <p:cNvPr id="132" name="矩形 131">
            <a:extLst>
              <a:ext uri="{FF2B5EF4-FFF2-40B4-BE49-F238E27FC236}">
                <a16:creationId xmlns:a16="http://schemas.microsoft.com/office/drawing/2014/main" id="{9116BE6F-24E1-4D86-9280-0D91E5D96398}"/>
              </a:ext>
            </a:extLst>
          </p:cNvPr>
          <p:cNvSpPr/>
          <p:nvPr/>
        </p:nvSpPr>
        <p:spPr>
          <a:xfrm flipH="1">
            <a:off x="7185205" y="1727620"/>
            <a:ext cx="4089152"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 顶部“开始”面板中可以对字体、字号、颜色、行距等进行修改</a:t>
            </a:r>
            <a:endParaRPr lang="zh-CN" altLang="en-US" dirty="0">
              <a:solidFill>
                <a:schemeClr val="tx1">
                  <a:lumMod val="85000"/>
                  <a:lumOff val="15000"/>
                </a:schemeClr>
              </a:solidFill>
              <a:latin typeface="+mj-ea"/>
            </a:endParaRPr>
          </a:p>
        </p:txBody>
      </p:sp>
      <p:sp>
        <p:nvSpPr>
          <p:cNvPr id="133" name="矩形 132">
            <a:extLst>
              <a:ext uri="{FF2B5EF4-FFF2-40B4-BE49-F238E27FC236}">
                <a16:creationId xmlns:a16="http://schemas.microsoft.com/office/drawing/2014/main" id="{9EAEAC46-EE96-4440-BC1F-80BA6BDB8AE4}"/>
              </a:ext>
            </a:extLst>
          </p:cNvPr>
          <p:cNvSpPr/>
          <p:nvPr/>
        </p:nvSpPr>
        <p:spPr>
          <a:xfrm flipH="1">
            <a:off x="7185205" y="1272889"/>
            <a:ext cx="2250624"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400" b="1" dirty="0">
                <a:solidFill>
                  <a:schemeClr val="accent1"/>
                </a:solidFill>
                <a:latin typeface="+mj-ea"/>
                <a:ea typeface="+mj-ea"/>
              </a:rPr>
              <a:t>请输入你的标题</a:t>
            </a:r>
          </a:p>
        </p:txBody>
      </p:sp>
      <p:sp>
        <p:nvSpPr>
          <p:cNvPr id="84" name="矩形 83">
            <a:extLst>
              <a:ext uri="{FF2B5EF4-FFF2-40B4-BE49-F238E27FC236}">
                <a16:creationId xmlns:a16="http://schemas.microsoft.com/office/drawing/2014/main" id="{D661C63B-66F4-466A-8106-AF020EC5360E}"/>
              </a:ext>
            </a:extLst>
          </p:cNvPr>
          <p:cNvSpPr/>
          <p:nvPr/>
        </p:nvSpPr>
        <p:spPr>
          <a:xfrm flipH="1">
            <a:off x="6312583" y="1130300"/>
            <a:ext cx="739968" cy="7580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en-US" altLang="zh-CN" sz="4400" b="1" dirty="0">
                <a:solidFill>
                  <a:schemeClr val="tx1">
                    <a:alpha val="24000"/>
                  </a:schemeClr>
                </a:solidFill>
                <a:ea typeface="+mj-ea"/>
              </a:rPr>
              <a:t>01</a:t>
            </a:r>
            <a:endParaRPr lang="zh-CN" altLang="en-US" sz="4400" b="1" dirty="0">
              <a:solidFill>
                <a:schemeClr val="tx1">
                  <a:alpha val="24000"/>
                </a:schemeClr>
              </a:solidFill>
              <a:ea typeface="+mj-ea"/>
            </a:endParaRPr>
          </a:p>
        </p:txBody>
      </p:sp>
      <p:sp>
        <p:nvSpPr>
          <p:cNvPr id="87" name="矩形 86">
            <a:extLst>
              <a:ext uri="{FF2B5EF4-FFF2-40B4-BE49-F238E27FC236}">
                <a16:creationId xmlns:a16="http://schemas.microsoft.com/office/drawing/2014/main" id="{E415AEEC-D285-4933-9B0E-8C4453789D76}"/>
              </a:ext>
            </a:extLst>
          </p:cNvPr>
          <p:cNvSpPr/>
          <p:nvPr/>
        </p:nvSpPr>
        <p:spPr>
          <a:xfrm flipH="1">
            <a:off x="7185205" y="3008865"/>
            <a:ext cx="2250623"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400" b="1" dirty="0">
                <a:solidFill>
                  <a:schemeClr val="accent1"/>
                </a:solidFill>
                <a:latin typeface="+mj-ea"/>
                <a:ea typeface="+mj-ea"/>
              </a:rPr>
              <a:t>请输入你的标题</a:t>
            </a:r>
          </a:p>
        </p:txBody>
      </p:sp>
      <p:sp>
        <p:nvSpPr>
          <p:cNvPr id="88" name="矩形 87">
            <a:extLst>
              <a:ext uri="{FF2B5EF4-FFF2-40B4-BE49-F238E27FC236}">
                <a16:creationId xmlns:a16="http://schemas.microsoft.com/office/drawing/2014/main" id="{9A4DE67F-5514-4561-AB71-2ACED6E15F3A}"/>
              </a:ext>
            </a:extLst>
          </p:cNvPr>
          <p:cNvSpPr/>
          <p:nvPr/>
        </p:nvSpPr>
        <p:spPr>
          <a:xfrm flipH="1">
            <a:off x="6312582" y="2841722"/>
            <a:ext cx="739969" cy="7580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en-US" altLang="zh-CN" sz="4400" b="1" dirty="0">
                <a:solidFill>
                  <a:schemeClr val="tx1">
                    <a:alpha val="24000"/>
                  </a:schemeClr>
                </a:solidFill>
                <a:ea typeface="+mj-ea"/>
              </a:rPr>
              <a:t>02</a:t>
            </a:r>
            <a:endParaRPr lang="zh-CN" altLang="en-US" sz="4400" b="1" dirty="0">
              <a:solidFill>
                <a:schemeClr val="tx1">
                  <a:alpha val="24000"/>
                </a:schemeClr>
              </a:solidFill>
              <a:ea typeface="+mj-ea"/>
            </a:endParaRPr>
          </a:p>
        </p:txBody>
      </p:sp>
      <p:sp>
        <p:nvSpPr>
          <p:cNvPr id="91" name="矩形 90">
            <a:extLst>
              <a:ext uri="{FF2B5EF4-FFF2-40B4-BE49-F238E27FC236}">
                <a16:creationId xmlns:a16="http://schemas.microsoft.com/office/drawing/2014/main" id="{669183CE-9A17-4350-9AC7-957A2D55E8F1}"/>
              </a:ext>
            </a:extLst>
          </p:cNvPr>
          <p:cNvSpPr/>
          <p:nvPr/>
        </p:nvSpPr>
        <p:spPr>
          <a:xfrm flipH="1">
            <a:off x="7185205" y="4658474"/>
            <a:ext cx="2250622"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400" b="1" dirty="0">
                <a:solidFill>
                  <a:schemeClr val="accent1"/>
                </a:solidFill>
                <a:latin typeface="+mj-ea"/>
                <a:ea typeface="+mj-ea"/>
              </a:rPr>
              <a:t>请输入你的标题</a:t>
            </a:r>
          </a:p>
        </p:txBody>
      </p:sp>
      <p:sp>
        <p:nvSpPr>
          <p:cNvPr id="92" name="矩形 91">
            <a:extLst>
              <a:ext uri="{FF2B5EF4-FFF2-40B4-BE49-F238E27FC236}">
                <a16:creationId xmlns:a16="http://schemas.microsoft.com/office/drawing/2014/main" id="{B5ECEF14-922A-4934-8D39-B99E1BB4E333}"/>
              </a:ext>
            </a:extLst>
          </p:cNvPr>
          <p:cNvSpPr/>
          <p:nvPr/>
        </p:nvSpPr>
        <p:spPr>
          <a:xfrm flipH="1">
            <a:off x="6312583" y="4482272"/>
            <a:ext cx="739970" cy="7580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en-US" altLang="zh-CN" sz="4400" b="1" dirty="0">
                <a:solidFill>
                  <a:schemeClr val="tx1">
                    <a:alpha val="24000"/>
                  </a:schemeClr>
                </a:solidFill>
                <a:ea typeface="+mj-ea"/>
              </a:rPr>
              <a:t>03</a:t>
            </a:r>
            <a:endParaRPr lang="zh-CN" altLang="en-US" sz="4400" b="1" dirty="0">
              <a:solidFill>
                <a:schemeClr val="tx1">
                  <a:alpha val="24000"/>
                </a:schemeClr>
              </a:solidFill>
              <a:ea typeface="+mj-ea"/>
            </a:endParaRPr>
          </a:p>
        </p:txBody>
      </p:sp>
      <p:cxnSp>
        <p:nvCxnSpPr>
          <p:cNvPr id="85" name="直接连接符 84">
            <a:extLst>
              <a:ext uri="{FF2B5EF4-FFF2-40B4-BE49-F238E27FC236}">
                <a16:creationId xmlns:a16="http://schemas.microsoft.com/office/drawing/2014/main" id="{83BFFBF2-66E4-4FE7-A15D-831C3D579589}"/>
              </a:ext>
            </a:extLst>
          </p:cNvPr>
          <p:cNvCxnSpPr>
            <a:cxnSpLocks/>
          </p:cNvCxnSpPr>
          <p:nvPr/>
        </p:nvCxnSpPr>
        <p:spPr>
          <a:xfrm>
            <a:off x="6348413" y="1888328"/>
            <a:ext cx="302225"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3C675EC9-5472-47CE-9FFA-0F9F805FA3D1}"/>
              </a:ext>
            </a:extLst>
          </p:cNvPr>
          <p:cNvCxnSpPr>
            <a:cxnSpLocks/>
          </p:cNvCxnSpPr>
          <p:nvPr/>
        </p:nvCxnSpPr>
        <p:spPr>
          <a:xfrm>
            <a:off x="6348413" y="3599750"/>
            <a:ext cx="302225"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AC9CC5F8-60CD-4785-9F51-0ED0D4EC29A4}"/>
              </a:ext>
            </a:extLst>
          </p:cNvPr>
          <p:cNvCxnSpPr>
            <a:cxnSpLocks/>
          </p:cNvCxnSpPr>
          <p:nvPr/>
        </p:nvCxnSpPr>
        <p:spPr>
          <a:xfrm>
            <a:off x="6348413" y="5240300"/>
            <a:ext cx="302225"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47E1CC86-B44F-49B2-B5B4-1518FD59E429}"/>
              </a:ext>
            </a:extLst>
          </p:cNvPr>
          <p:cNvSpPr/>
          <p:nvPr/>
        </p:nvSpPr>
        <p:spPr>
          <a:xfrm flipH="1">
            <a:off x="7185205" y="3462156"/>
            <a:ext cx="4089152"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 顶部“开始”面板中可以对字体、字号、颜色、行距等进行修改</a:t>
            </a:r>
            <a:endParaRPr lang="zh-CN" altLang="en-US" dirty="0">
              <a:solidFill>
                <a:schemeClr val="tx1">
                  <a:lumMod val="85000"/>
                  <a:lumOff val="15000"/>
                </a:schemeClr>
              </a:solidFill>
              <a:latin typeface="+mj-ea"/>
            </a:endParaRPr>
          </a:p>
        </p:txBody>
      </p:sp>
      <p:sp>
        <p:nvSpPr>
          <p:cNvPr id="17" name="矩形 16">
            <a:extLst>
              <a:ext uri="{FF2B5EF4-FFF2-40B4-BE49-F238E27FC236}">
                <a16:creationId xmlns:a16="http://schemas.microsoft.com/office/drawing/2014/main" id="{E4301B28-C585-472D-9EAC-30690892ADB7}"/>
              </a:ext>
            </a:extLst>
          </p:cNvPr>
          <p:cNvSpPr/>
          <p:nvPr/>
        </p:nvSpPr>
        <p:spPr>
          <a:xfrm flipH="1">
            <a:off x="7185205" y="5125820"/>
            <a:ext cx="4089152"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 顶部“开始”面板中可以对字体、字号、颜色、行距等进行修改</a:t>
            </a:r>
            <a:endParaRPr lang="zh-CN" altLang="en-US" dirty="0">
              <a:solidFill>
                <a:schemeClr val="tx1">
                  <a:lumMod val="85000"/>
                  <a:lumOff val="15000"/>
                </a:schemeClr>
              </a:solidFill>
              <a:latin typeface="+mj-ea"/>
            </a:endParaRPr>
          </a:p>
        </p:txBody>
      </p:sp>
    </p:spTree>
    <p:extLst>
      <p:ext uri="{BB962C8B-B14F-4D97-AF65-F5344CB8AC3E}">
        <p14:creationId xmlns:p14="http://schemas.microsoft.com/office/powerpoint/2010/main" val="24243644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776A9863-9705-40C2-88B2-6DEA50D0F8B1}"/>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70" b="70"/>
          <a:stretch>
            <a:fillRect/>
          </a:stretch>
        </p:blipFill>
        <p:spPr/>
      </p:pic>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请输入你的标题</a:t>
            </a:r>
          </a:p>
        </p:txBody>
      </p:sp>
      <p:sp>
        <p:nvSpPr>
          <p:cNvPr id="132" name="矩形 131">
            <a:extLst>
              <a:ext uri="{FF2B5EF4-FFF2-40B4-BE49-F238E27FC236}">
                <a16:creationId xmlns:a16="http://schemas.microsoft.com/office/drawing/2014/main" id="{9116BE6F-24E1-4D86-9280-0D91E5D96398}"/>
              </a:ext>
            </a:extLst>
          </p:cNvPr>
          <p:cNvSpPr/>
          <p:nvPr/>
        </p:nvSpPr>
        <p:spPr>
          <a:xfrm flipH="1">
            <a:off x="1045139" y="2325235"/>
            <a:ext cx="2278269"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133" name="矩形 132">
            <a:extLst>
              <a:ext uri="{FF2B5EF4-FFF2-40B4-BE49-F238E27FC236}">
                <a16:creationId xmlns:a16="http://schemas.microsoft.com/office/drawing/2014/main" id="{9EAEAC46-EE96-4440-BC1F-80BA6BDB8AE4}"/>
              </a:ext>
            </a:extLst>
          </p:cNvPr>
          <p:cNvSpPr/>
          <p:nvPr/>
        </p:nvSpPr>
        <p:spPr>
          <a:xfrm flipH="1">
            <a:off x="1522464" y="1815665"/>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400" dirty="0">
                <a:solidFill>
                  <a:schemeClr val="accent1"/>
                </a:solidFill>
                <a:latin typeface="+mj-ea"/>
                <a:ea typeface="+mj-ea"/>
              </a:rPr>
              <a:t>小标题</a:t>
            </a:r>
          </a:p>
        </p:txBody>
      </p:sp>
      <p:sp>
        <p:nvSpPr>
          <p:cNvPr id="31" name="矩形 30">
            <a:extLst>
              <a:ext uri="{FF2B5EF4-FFF2-40B4-BE49-F238E27FC236}">
                <a16:creationId xmlns:a16="http://schemas.microsoft.com/office/drawing/2014/main" id="{9A7C1450-5592-480F-8C57-77F0C71C25EC}"/>
              </a:ext>
            </a:extLst>
          </p:cNvPr>
          <p:cNvSpPr/>
          <p:nvPr/>
        </p:nvSpPr>
        <p:spPr>
          <a:xfrm flipH="1">
            <a:off x="4663535" y="2310074"/>
            <a:ext cx="2237328"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32" name="矩形 31">
            <a:extLst>
              <a:ext uri="{FF2B5EF4-FFF2-40B4-BE49-F238E27FC236}">
                <a16:creationId xmlns:a16="http://schemas.microsoft.com/office/drawing/2014/main" id="{5756A76F-9507-4364-8D37-05F073952F93}"/>
              </a:ext>
            </a:extLst>
          </p:cNvPr>
          <p:cNvSpPr/>
          <p:nvPr/>
        </p:nvSpPr>
        <p:spPr>
          <a:xfrm flipH="1">
            <a:off x="5120390" y="1808085"/>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400" dirty="0">
                <a:solidFill>
                  <a:schemeClr val="accent1"/>
                </a:solidFill>
                <a:latin typeface="+mj-ea"/>
                <a:ea typeface="+mj-ea"/>
              </a:rPr>
              <a:t>小标题</a:t>
            </a:r>
          </a:p>
        </p:txBody>
      </p:sp>
      <p:sp>
        <p:nvSpPr>
          <p:cNvPr id="33" name="矩形 32">
            <a:extLst>
              <a:ext uri="{FF2B5EF4-FFF2-40B4-BE49-F238E27FC236}">
                <a16:creationId xmlns:a16="http://schemas.microsoft.com/office/drawing/2014/main" id="{595B6607-6C28-4FC7-96EA-194E3C6AF97E}"/>
              </a:ext>
            </a:extLst>
          </p:cNvPr>
          <p:cNvSpPr/>
          <p:nvPr/>
        </p:nvSpPr>
        <p:spPr>
          <a:xfrm flipH="1">
            <a:off x="1045494" y="5145165"/>
            <a:ext cx="2270869"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34" name="矩形 33">
            <a:extLst>
              <a:ext uri="{FF2B5EF4-FFF2-40B4-BE49-F238E27FC236}">
                <a16:creationId xmlns:a16="http://schemas.microsoft.com/office/drawing/2014/main" id="{ABF99B31-4905-414F-BBD6-60E6A8E306CD}"/>
              </a:ext>
            </a:extLst>
          </p:cNvPr>
          <p:cNvSpPr/>
          <p:nvPr/>
        </p:nvSpPr>
        <p:spPr>
          <a:xfrm flipH="1">
            <a:off x="1519119" y="4590060"/>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400" dirty="0">
                <a:solidFill>
                  <a:schemeClr val="accent1"/>
                </a:solidFill>
                <a:latin typeface="+mj-ea"/>
                <a:ea typeface="+mj-ea"/>
              </a:rPr>
              <a:t>小标题</a:t>
            </a:r>
          </a:p>
        </p:txBody>
      </p:sp>
      <p:sp>
        <p:nvSpPr>
          <p:cNvPr id="35" name="矩形 34">
            <a:extLst>
              <a:ext uri="{FF2B5EF4-FFF2-40B4-BE49-F238E27FC236}">
                <a16:creationId xmlns:a16="http://schemas.microsoft.com/office/drawing/2014/main" id="{1FF2EE3F-DBF5-4231-B06C-16BFF41154E2}"/>
              </a:ext>
            </a:extLst>
          </p:cNvPr>
          <p:cNvSpPr/>
          <p:nvPr/>
        </p:nvSpPr>
        <p:spPr>
          <a:xfrm flipH="1">
            <a:off x="4650780" y="5145165"/>
            <a:ext cx="2270864"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36" name="矩形 35">
            <a:extLst>
              <a:ext uri="{FF2B5EF4-FFF2-40B4-BE49-F238E27FC236}">
                <a16:creationId xmlns:a16="http://schemas.microsoft.com/office/drawing/2014/main" id="{003573ED-1F0F-4E0E-8108-4262EFC7C957}"/>
              </a:ext>
            </a:extLst>
          </p:cNvPr>
          <p:cNvSpPr/>
          <p:nvPr/>
        </p:nvSpPr>
        <p:spPr>
          <a:xfrm flipH="1">
            <a:off x="5124403" y="4590060"/>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lnSpc>
                <a:spcPct val="120000"/>
              </a:lnSpc>
            </a:pPr>
            <a:r>
              <a:rPr lang="zh-CN" altLang="en-US" sz="2400" dirty="0">
                <a:solidFill>
                  <a:schemeClr val="accent1"/>
                </a:solidFill>
                <a:latin typeface="+mj-ea"/>
                <a:ea typeface="+mj-ea"/>
              </a:rPr>
              <a:t>小标题</a:t>
            </a:r>
          </a:p>
        </p:txBody>
      </p:sp>
      <p:cxnSp>
        <p:nvCxnSpPr>
          <p:cNvPr id="38" name="直接连接符 37">
            <a:extLst>
              <a:ext uri="{FF2B5EF4-FFF2-40B4-BE49-F238E27FC236}">
                <a16:creationId xmlns:a16="http://schemas.microsoft.com/office/drawing/2014/main" id="{7A9D540B-4A1B-4B98-94B3-B14A97A62D45}"/>
              </a:ext>
            </a:extLst>
          </p:cNvPr>
          <p:cNvCxnSpPr>
            <a:cxnSpLocks/>
          </p:cNvCxnSpPr>
          <p:nvPr/>
        </p:nvCxnSpPr>
        <p:spPr>
          <a:xfrm>
            <a:off x="980491" y="3617120"/>
            <a:ext cx="5979109" cy="0"/>
          </a:xfrm>
          <a:prstGeom prst="line">
            <a:avLst/>
          </a:prstGeom>
          <a:ln w="63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E2DD9E0F-DF35-4F13-8D7D-CD20F26BF030}"/>
              </a:ext>
            </a:extLst>
          </p:cNvPr>
          <p:cNvCxnSpPr>
            <a:cxnSpLocks/>
          </p:cNvCxnSpPr>
          <p:nvPr/>
        </p:nvCxnSpPr>
        <p:spPr>
          <a:xfrm>
            <a:off x="3957449" y="1196975"/>
            <a:ext cx="0" cy="4895850"/>
          </a:xfrm>
          <a:prstGeom prst="line">
            <a:avLst/>
          </a:prstGeom>
          <a:ln w="63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pic>
        <p:nvPicPr>
          <p:cNvPr id="24" name="图形 23">
            <a:extLst>
              <a:ext uri="{FF2B5EF4-FFF2-40B4-BE49-F238E27FC236}">
                <a16:creationId xmlns:a16="http://schemas.microsoft.com/office/drawing/2014/main" id="{E480673B-A613-42F9-9D60-D6170ABDE54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5205" y="3838565"/>
            <a:ext cx="602014" cy="602014"/>
          </a:xfrm>
          <a:prstGeom prst="rect">
            <a:avLst/>
          </a:prstGeom>
        </p:spPr>
      </p:pic>
      <p:pic>
        <p:nvPicPr>
          <p:cNvPr id="37" name="图形 36">
            <a:extLst>
              <a:ext uri="{FF2B5EF4-FFF2-40B4-BE49-F238E27FC236}">
                <a16:creationId xmlns:a16="http://schemas.microsoft.com/office/drawing/2014/main" id="{7267D262-0392-424D-9960-2E1556F65CC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81192" y="1109705"/>
            <a:ext cx="602014" cy="602014"/>
          </a:xfrm>
          <a:prstGeom prst="rect">
            <a:avLst/>
          </a:prstGeom>
        </p:spPr>
      </p:pic>
      <p:pic>
        <p:nvPicPr>
          <p:cNvPr id="42" name="图形 41">
            <a:extLst>
              <a:ext uri="{FF2B5EF4-FFF2-40B4-BE49-F238E27FC236}">
                <a16:creationId xmlns:a16="http://schemas.microsoft.com/office/drawing/2014/main" id="{2440CEF4-6C18-487D-A70B-CB500B02855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879921" y="3838565"/>
            <a:ext cx="602014" cy="602014"/>
          </a:xfrm>
          <a:prstGeom prst="rect">
            <a:avLst/>
          </a:prstGeom>
        </p:spPr>
      </p:pic>
      <p:pic>
        <p:nvPicPr>
          <p:cNvPr id="48" name="图形 47">
            <a:extLst>
              <a:ext uri="{FF2B5EF4-FFF2-40B4-BE49-F238E27FC236}">
                <a16:creationId xmlns:a16="http://schemas.microsoft.com/office/drawing/2014/main" id="{9DAE4665-CDCB-4A5E-B49A-63D5D92F142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883266" y="1109705"/>
            <a:ext cx="602014" cy="602014"/>
          </a:xfrm>
          <a:prstGeom prst="rect">
            <a:avLst/>
          </a:prstGeom>
        </p:spPr>
      </p:pic>
    </p:spTree>
    <p:extLst>
      <p:ext uri="{BB962C8B-B14F-4D97-AF65-F5344CB8AC3E}">
        <p14:creationId xmlns:p14="http://schemas.microsoft.com/office/powerpoint/2010/main" val="10577470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B32B2082-3754-46E6-A0A7-8160961BAF86}"/>
              </a:ext>
            </a:extLst>
          </p:cNvPr>
          <p:cNvSpPr/>
          <p:nvPr/>
        </p:nvSpPr>
        <p:spPr>
          <a:xfrm>
            <a:off x="6507700" y="1263794"/>
            <a:ext cx="3537585" cy="2081236"/>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占位符 10">
            <a:extLst>
              <a:ext uri="{FF2B5EF4-FFF2-40B4-BE49-F238E27FC236}">
                <a16:creationId xmlns:a16="http://schemas.microsoft.com/office/drawing/2014/main" id="{9FD79257-011F-4E98-844B-35F52887066F}"/>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32" r="32"/>
          <a:stretch>
            <a:fillRect/>
          </a:stretch>
        </p:blipFill>
        <p:spPr/>
      </p:pic>
      <p:pic>
        <p:nvPicPr>
          <p:cNvPr id="15" name="图片占位符 14">
            <a:extLst>
              <a:ext uri="{FF2B5EF4-FFF2-40B4-BE49-F238E27FC236}">
                <a16:creationId xmlns:a16="http://schemas.microsoft.com/office/drawing/2014/main" id="{A05F493A-2827-43B5-A967-6160CA88505F}"/>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32" r="32"/>
          <a:stretch>
            <a:fillRect/>
          </a:stretch>
        </p:blipFill>
        <p:spPr/>
      </p:pic>
      <p:pic>
        <p:nvPicPr>
          <p:cNvPr id="7" name="图片占位符 6">
            <a:extLst>
              <a:ext uri="{FF2B5EF4-FFF2-40B4-BE49-F238E27FC236}">
                <a16:creationId xmlns:a16="http://schemas.microsoft.com/office/drawing/2014/main" id="{E3940C7C-0B4F-4B7B-A2D7-4726B818C8B3}"/>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32" r="32"/>
          <a:stretch>
            <a:fillRect/>
          </a:stretch>
        </p:blipFill>
        <p:spPr/>
      </p:pic>
      <p:pic>
        <p:nvPicPr>
          <p:cNvPr id="9" name="图片占位符 8">
            <a:extLst>
              <a:ext uri="{FF2B5EF4-FFF2-40B4-BE49-F238E27FC236}">
                <a16:creationId xmlns:a16="http://schemas.microsoft.com/office/drawing/2014/main" id="{B49EB924-7F61-49D9-9CCF-E62BD0FCEA4A}"/>
              </a:ext>
            </a:extLst>
          </p:cNvPr>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l="32" r="32"/>
          <a:stretch>
            <a:fillRect/>
          </a:stretch>
        </p:blipFill>
        <p:spPr/>
      </p:pic>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请输入你的标题</a:t>
            </a:r>
          </a:p>
        </p:txBody>
      </p:sp>
      <p:sp>
        <p:nvSpPr>
          <p:cNvPr id="132" name="矩形 131">
            <a:extLst>
              <a:ext uri="{FF2B5EF4-FFF2-40B4-BE49-F238E27FC236}">
                <a16:creationId xmlns:a16="http://schemas.microsoft.com/office/drawing/2014/main" id="{9116BE6F-24E1-4D86-9280-0D91E5D96398}"/>
              </a:ext>
            </a:extLst>
          </p:cNvPr>
          <p:cNvSpPr/>
          <p:nvPr/>
        </p:nvSpPr>
        <p:spPr>
          <a:xfrm flipH="1">
            <a:off x="2683330" y="2018517"/>
            <a:ext cx="2269670"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133" name="矩形 132">
            <a:extLst>
              <a:ext uri="{FF2B5EF4-FFF2-40B4-BE49-F238E27FC236}">
                <a16:creationId xmlns:a16="http://schemas.microsoft.com/office/drawing/2014/main" id="{9EAEAC46-EE96-4440-BC1F-80BA6BDB8AE4}"/>
              </a:ext>
            </a:extLst>
          </p:cNvPr>
          <p:cNvSpPr/>
          <p:nvPr/>
        </p:nvSpPr>
        <p:spPr>
          <a:xfrm flipH="1">
            <a:off x="2683331" y="1475193"/>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400" dirty="0">
                <a:solidFill>
                  <a:schemeClr val="tx1">
                    <a:lumMod val="85000"/>
                    <a:lumOff val="15000"/>
                  </a:schemeClr>
                </a:solidFill>
                <a:latin typeface="+mj-ea"/>
                <a:ea typeface="+mj-ea"/>
              </a:rPr>
              <a:t>小标题</a:t>
            </a:r>
          </a:p>
        </p:txBody>
      </p:sp>
      <p:sp>
        <p:nvSpPr>
          <p:cNvPr id="21" name="矩形 20">
            <a:extLst>
              <a:ext uri="{FF2B5EF4-FFF2-40B4-BE49-F238E27FC236}">
                <a16:creationId xmlns:a16="http://schemas.microsoft.com/office/drawing/2014/main" id="{0D968672-AC7C-493B-8ED9-A301B6B0FC78}"/>
              </a:ext>
            </a:extLst>
          </p:cNvPr>
          <p:cNvSpPr/>
          <p:nvPr/>
        </p:nvSpPr>
        <p:spPr>
          <a:xfrm>
            <a:off x="2001239" y="1263794"/>
            <a:ext cx="3537585" cy="2081236"/>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a:extLst>
              <a:ext uri="{FF2B5EF4-FFF2-40B4-BE49-F238E27FC236}">
                <a16:creationId xmlns:a16="http://schemas.microsoft.com/office/drawing/2014/main" id="{F16D5501-4F81-4983-85DB-602F1D6F54DA}"/>
              </a:ext>
            </a:extLst>
          </p:cNvPr>
          <p:cNvCxnSpPr>
            <a:cxnSpLocks/>
          </p:cNvCxnSpPr>
          <p:nvPr/>
        </p:nvCxnSpPr>
        <p:spPr>
          <a:xfrm>
            <a:off x="2137190" y="1475193"/>
            <a:ext cx="314545"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5" name="矩形 44">
            <a:extLst>
              <a:ext uri="{FF2B5EF4-FFF2-40B4-BE49-F238E27FC236}">
                <a16:creationId xmlns:a16="http://schemas.microsoft.com/office/drawing/2014/main" id="{FF3ED87C-222F-4A36-AD7D-4C1A6F761278}"/>
              </a:ext>
            </a:extLst>
          </p:cNvPr>
          <p:cNvSpPr/>
          <p:nvPr/>
        </p:nvSpPr>
        <p:spPr>
          <a:xfrm flipH="1">
            <a:off x="2683329" y="4706320"/>
            <a:ext cx="2202995"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46" name="矩形 45">
            <a:extLst>
              <a:ext uri="{FF2B5EF4-FFF2-40B4-BE49-F238E27FC236}">
                <a16:creationId xmlns:a16="http://schemas.microsoft.com/office/drawing/2014/main" id="{E9EC4824-0E46-419F-8DC6-EDB6BE5B9337}"/>
              </a:ext>
            </a:extLst>
          </p:cNvPr>
          <p:cNvSpPr/>
          <p:nvPr/>
        </p:nvSpPr>
        <p:spPr>
          <a:xfrm flipH="1">
            <a:off x="2683331" y="4162996"/>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400" dirty="0">
                <a:solidFill>
                  <a:schemeClr val="tx1">
                    <a:lumMod val="85000"/>
                    <a:lumOff val="15000"/>
                  </a:schemeClr>
                </a:solidFill>
                <a:latin typeface="+mj-ea"/>
                <a:ea typeface="+mj-ea"/>
              </a:rPr>
              <a:t>小标题</a:t>
            </a:r>
          </a:p>
        </p:txBody>
      </p:sp>
      <p:sp>
        <p:nvSpPr>
          <p:cNvPr id="47" name="矩形 46">
            <a:extLst>
              <a:ext uri="{FF2B5EF4-FFF2-40B4-BE49-F238E27FC236}">
                <a16:creationId xmlns:a16="http://schemas.microsoft.com/office/drawing/2014/main" id="{120FCCF4-0C76-4E3A-B8B4-E57F17EE3B80}"/>
              </a:ext>
            </a:extLst>
          </p:cNvPr>
          <p:cNvSpPr/>
          <p:nvPr/>
        </p:nvSpPr>
        <p:spPr>
          <a:xfrm>
            <a:off x="2001239" y="3951597"/>
            <a:ext cx="3537585" cy="2081236"/>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a:extLst>
              <a:ext uri="{FF2B5EF4-FFF2-40B4-BE49-F238E27FC236}">
                <a16:creationId xmlns:a16="http://schemas.microsoft.com/office/drawing/2014/main" id="{B4B354DB-0920-44D4-A9B7-DBEE4418D0D5}"/>
              </a:ext>
            </a:extLst>
          </p:cNvPr>
          <p:cNvCxnSpPr>
            <a:cxnSpLocks/>
          </p:cNvCxnSpPr>
          <p:nvPr/>
        </p:nvCxnSpPr>
        <p:spPr>
          <a:xfrm>
            <a:off x="2137190" y="4162996"/>
            <a:ext cx="314545"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a16="http://schemas.microsoft.com/office/drawing/2014/main" id="{B2B41200-B963-4069-874F-699E4CC73404}"/>
              </a:ext>
            </a:extLst>
          </p:cNvPr>
          <p:cNvSpPr/>
          <p:nvPr/>
        </p:nvSpPr>
        <p:spPr>
          <a:xfrm flipH="1">
            <a:off x="7077074" y="2018517"/>
            <a:ext cx="2262349"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r">
              <a:lnSpc>
                <a:spcPct val="120000"/>
              </a:lnSpc>
            </a:pPr>
            <a:r>
              <a:rPr lang="zh-CN" altLang="en-US" dirty="0">
                <a:solidFill>
                  <a:schemeClr val="bg1"/>
                </a:solidFill>
                <a:latin typeface="+mj-ea"/>
              </a:rPr>
              <a:t>标题数字等都可以通过点击和重新输入进行更改</a:t>
            </a:r>
          </a:p>
        </p:txBody>
      </p:sp>
      <p:sp>
        <p:nvSpPr>
          <p:cNvPr id="50" name="矩形 49">
            <a:extLst>
              <a:ext uri="{FF2B5EF4-FFF2-40B4-BE49-F238E27FC236}">
                <a16:creationId xmlns:a16="http://schemas.microsoft.com/office/drawing/2014/main" id="{6AD4615C-1BE5-4C50-B3CB-422D75DA50A7}"/>
              </a:ext>
            </a:extLst>
          </p:cNvPr>
          <p:cNvSpPr/>
          <p:nvPr/>
        </p:nvSpPr>
        <p:spPr>
          <a:xfrm flipH="1">
            <a:off x="8015805" y="1475193"/>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r">
              <a:lnSpc>
                <a:spcPct val="120000"/>
              </a:lnSpc>
            </a:pPr>
            <a:r>
              <a:rPr lang="zh-CN" altLang="en-US" sz="2400" dirty="0">
                <a:solidFill>
                  <a:schemeClr val="bg1"/>
                </a:solidFill>
                <a:latin typeface="+mj-ea"/>
                <a:ea typeface="+mj-ea"/>
              </a:rPr>
              <a:t>小标题</a:t>
            </a:r>
          </a:p>
        </p:txBody>
      </p:sp>
      <p:cxnSp>
        <p:nvCxnSpPr>
          <p:cNvPr id="52" name="直接连接符 51">
            <a:extLst>
              <a:ext uri="{FF2B5EF4-FFF2-40B4-BE49-F238E27FC236}">
                <a16:creationId xmlns:a16="http://schemas.microsoft.com/office/drawing/2014/main" id="{EA273837-D0FF-42E8-B047-1483A74D1513}"/>
              </a:ext>
            </a:extLst>
          </p:cNvPr>
          <p:cNvCxnSpPr>
            <a:cxnSpLocks/>
          </p:cNvCxnSpPr>
          <p:nvPr/>
        </p:nvCxnSpPr>
        <p:spPr>
          <a:xfrm>
            <a:off x="9542435" y="1475193"/>
            <a:ext cx="314545" cy="0"/>
          </a:xfrm>
          <a:prstGeom prst="line">
            <a:avLst/>
          </a:prstGeom>
          <a:ln w="41275">
            <a:solidFill>
              <a:schemeClr val="bg1"/>
            </a:solidFill>
          </a:ln>
        </p:spPr>
        <p:style>
          <a:lnRef idx="1">
            <a:schemeClr val="accent1"/>
          </a:lnRef>
          <a:fillRef idx="0">
            <a:schemeClr val="accent1"/>
          </a:fillRef>
          <a:effectRef idx="0">
            <a:schemeClr val="accent1"/>
          </a:effectRef>
          <a:fontRef idx="minor">
            <a:schemeClr val="tx1"/>
          </a:fontRef>
        </p:style>
      </p:cxnSp>
      <p:sp>
        <p:nvSpPr>
          <p:cNvPr id="53" name="矩形 52">
            <a:extLst>
              <a:ext uri="{FF2B5EF4-FFF2-40B4-BE49-F238E27FC236}">
                <a16:creationId xmlns:a16="http://schemas.microsoft.com/office/drawing/2014/main" id="{DEFAE792-CDAF-4A21-8C81-75D76A9BD0EF}"/>
              </a:ext>
            </a:extLst>
          </p:cNvPr>
          <p:cNvSpPr/>
          <p:nvPr/>
        </p:nvSpPr>
        <p:spPr>
          <a:xfrm flipH="1">
            <a:off x="7077074" y="4706320"/>
            <a:ext cx="2262350"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r">
              <a:lnSpc>
                <a:spcPct val="120000"/>
              </a:lnSpc>
            </a:pPr>
            <a:r>
              <a:rPr lang="zh-CN" altLang="en-US" dirty="0">
                <a:solidFill>
                  <a:schemeClr val="tx1"/>
                </a:solidFill>
                <a:latin typeface="+mj-ea"/>
              </a:rPr>
              <a:t>标题数字等都可以通过点击和重新输入进行更改</a:t>
            </a:r>
          </a:p>
        </p:txBody>
      </p:sp>
      <p:sp>
        <p:nvSpPr>
          <p:cNvPr id="54" name="矩形 53">
            <a:extLst>
              <a:ext uri="{FF2B5EF4-FFF2-40B4-BE49-F238E27FC236}">
                <a16:creationId xmlns:a16="http://schemas.microsoft.com/office/drawing/2014/main" id="{4700A2F7-287B-4FC9-B1AC-354440555C5E}"/>
              </a:ext>
            </a:extLst>
          </p:cNvPr>
          <p:cNvSpPr/>
          <p:nvPr/>
        </p:nvSpPr>
        <p:spPr>
          <a:xfrm flipH="1">
            <a:off x="8015805" y="4162996"/>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r">
              <a:lnSpc>
                <a:spcPct val="120000"/>
              </a:lnSpc>
            </a:pPr>
            <a:r>
              <a:rPr lang="zh-CN" altLang="en-US" sz="2400" dirty="0">
                <a:solidFill>
                  <a:schemeClr val="tx1">
                    <a:lumMod val="85000"/>
                    <a:lumOff val="15000"/>
                  </a:schemeClr>
                </a:solidFill>
                <a:latin typeface="+mj-ea"/>
                <a:ea typeface="+mj-ea"/>
              </a:rPr>
              <a:t>小标题</a:t>
            </a:r>
          </a:p>
        </p:txBody>
      </p:sp>
      <p:sp>
        <p:nvSpPr>
          <p:cNvPr id="55" name="矩形 54">
            <a:extLst>
              <a:ext uri="{FF2B5EF4-FFF2-40B4-BE49-F238E27FC236}">
                <a16:creationId xmlns:a16="http://schemas.microsoft.com/office/drawing/2014/main" id="{4BC5C719-8BBB-4A0B-B1A4-33600D58D587}"/>
              </a:ext>
            </a:extLst>
          </p:cNvPr>
          <p:cNvSpPr/>
          <p:nvPr/>
        </p:nvSpPr>
        <p:spPr>
          <a:xfrm>
            <a:off x="6507700" y="3951597"/>
            <a:ext cx="3537585" cy="2081236"/>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a:extLst>
              <a:ext uri="{FF2B5EF4-FFF2-40B4-BE49-F238E27FC236}">
                <a16:creationId xmlns:a16="http://schemas.microsoft.com/office/drawing/2014/main" id="{0190123B-78E7-4E83-B599-098A1865B331}"/>
              </a:ext>
            </a:extLst>
          </p:cNvPr>
          <p:cNvCxnSpPr>
            <a:cxnSpLocks/>
          </p:cNvCxnSpPr>
          <p:nvPr/>
        </p:nvCxnSpPr>
        <p:spPr>
          <a:xfrm>
            <a:off x="9542435" y="4162996"/>
            <a:ext cx="314545"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53782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B32B2082-3754-46E6-A0A7-8160961BAF86}"/>
              </a:ext>
            </a:extLst>
          </p:cNvPr>
          <p:cNvSpPr/>
          <p:nvPr/>
        </p:nvSpPr>
        <p:spPr>
          <a:xfrm>
            <a:off x="6507700" y="1263794"/>
            <a:ext cx="3537585" cy="2081236"/>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占位符 10">
            <a:extLst>
              <a:ext uri="{FF2B5EF4-FFF2-40B4-BE49-F238E27FC236}">
                <a16:creationId xmlns:a16="http://schemas.microsoft.com/office/drawing/2014/main" id="{9FD79257-011F-4E98-844B-35F52887066F}"/>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32" r="32"/>
          <a:stretch>
            <a:fillRect/>
          </a:stretch>
        </p:blipFill>
        <p:spPr/>
      </p:pic>
      <p:pic>
        <p:nvPicPr>
          <p:cNvPr id="15" name="图片占位符 14">
            <a:extLst>
              <a:ext uri="{FF2B5EF4-FFF2-40B4-BE49-F238E27FC236}">
                <a16:creationId xmlns:a16="http://schemas.microsoft.com/office/drawing/2014/main" id="{A05F493A-2827-43B5-A967-6160CA88505F}"/>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32" r="32"/>
          <a:stretch>
            <a:fillRect/>
          </a:stretch>
        </p:blipFill>
        <p:spPr/>
      </p:pic>
      <p:pic>
        <p:nvPicPr>
          <p:cNvPr id="7" name="图片占位符 6">
            <a:extLst>
              <a:ext uri="{FF2B5EF4-FFF2-40B4-BE49-F238E27FC236}">
                <a16:creationId xmlns:a16="http://schemas.microsoft.com/office/drawing/2014/main" id="{E3940C7C-0B4F-4B7B-A2D7-4726B818C8B3}"/>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32" r="32"/>
          <a:stretch>
            <a:fillRect/>
          </a:stretch>
        </p:blipFill>
        <p:spPr/>
      </p:pic>
      <p:pic>
        <p:nvPicPr>
          <p:cNvPr id="9" name="图片占位符 8">
            <a:extLst>
              <a:ext uri="{FF2B5EF4-FFF2-40B4-BE49-F238E27FC236}">
                <a16:creationId xmlns:a16="http://schemas.microsoft.com/office/drawing/2014/main" id="{B49EB924-7F61-49D9-9CCF-E62BD0FCEA4A}"/>
              </a:ext>
            </a:extLst>
          </p:cNvPr>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l="32" r="32"/>
          <a:stretch>
            <a:fillRect/>
          </a:stretch>
        </p:blipFill>
        <p:spPr/>
      </p:pic>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请输入你的标题</a:t>
            </a:r>
          </a:p>
        </p:txBody>
      </p:sp>
      <p:sp>
        <p:nvSpPr>
          <p:cNvPr id="132" name="矩形 131">
            <a:extLst>
              <a:ext uri="{FF2B5EF4-FFF2-40B4-BE49-F238E27FC236}">
                <a16:creationId xmlns:a16="http://schemas.microsoft.com/office/drawing/2014/main" id="{9116BE6F-24E1-4D86-9280-0D91E5D96398}"/>
              </a:ext>
            </a:extLst>
          </p:cNvPr>
          <p:cNvSpPr/>
          <p:nvPr/>
        </p:nvSpPr>
        <p:spPr>
          <a:xfrm flipH="1">
            <a:off x="2683330" y="2018517"/>
            <a:ext cx="2269670"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133" name="矩形 132">
            <a:extLst>
              <a:ext uri="{FF2B5EF4-FFF2-40B4-BE49-F238E27FC236}">
                <a16:creationId xmlns:a16="http://schemas.microsoft.com/office/drawing/2014/main" id="{9EAEAC46-EE96-4440-BC1F-80BA6BDB8AE4}"/>
              </a:ext>
            </a:extLst>
          </p:cNvPr>
          <p:cNvSpPr/>
          <p:nvPr/>
        </p:nvSpPr>
        <p:spPr>
          <a:xfrm flipH="1">
            <a:off x="2683331" y="1475193"/>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400" dirty="0">
                <a:solidFill>
                  <a:schemeClr val="tx1"/>
                </a:solidFill>
                <a:latin typeface="+mj-ea"/>
                <a:ea typeface="+mj-ea"/>
              </a:rPr>
              <a:t>小标题</a:t>
            </a:r>
          </a:p>
        </p:txBody>
      </p:sp>
      <p:sp>
        <p:nvSpPr>
          <p:cNvPr id="21" name="矩形 20">
            <a:extLst>
              <a:ext uri="{FF2B5EF4-FFF2-40B4-BE49-F238E27FC236}">
                <a16:creationId xmlns:a16="http://schemas.microsoft.com/office/drawing/2014/main" id="{0D968672-AC7C-493B-8ED9-A301B6B0FC78}"/>
              </a:ext>
            </a:extLst>
          </p:cNvPr>
          <p:cNvSpPr/>
          <p:nvPr/>
        </p:nvSpPr>
        <p:spPr>
          <a:xfrm>
            <a:off x="2001239" y="1263794"/>
            <a:ext cx="3537585" cy="2081236"/>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a:extLst>
              <a:ext uri="{FF2B5EF4-FFF2-40B4-BE49-F238E27FC236}">
                <a16:creationId xmlns:a16="http://schemas.microsoft.com/office/drawing/2014/main" id="{F16D5501-4F81-4983-85DB-602F1D6F54DA}"/>
              </a:ext>
            </a:extLst>
          </p:cNvPr>
          <p:cNvCxnSpPr>
            <a:cxnSpLocks/>
          </p:cNvCxnSpPr>
          <p:nvPr/>
        </p:nvCxnSpPr>
        <p:spPr>
          <a:xfrm>
            <a:off x="2137190" y="1475193"/>
            <a:ext cx="314545"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5" name="矩形 44">
            <a:extLst>
              <a:ext uri="{FF2B5EF4-FFF2-40B4-BE49-F238E27FC236}">
                <a16:creationId xmlns:a16="http://schemas.microsoft.com/office/drawing/2014/main" id="{FF3ED87C-222F-4A36-AD7D-4C1A6F761278}"/>
              </a:ext>
            </a:extLst>
          </p:cNvPr>
          <p:cNvSpPr/>
          <p:nvPr/>
        </p:nvSpPr>
        <p:spPr>
          <a:xfrm flipH="1">
            <a:off x="2683329" y="4706320"/>
            <a:ext cx="2202995"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46" name="矩形 45">
            <a:extLst>
              <a:ext uri="{FF2B5EF4-FFF2-40B4-BE49-F238E27FC236}">
                <a16:creationId xmlns:a16="http://schemas.microsoft.com/office/drawing/2014/main" id="{E9EC4824-0E46-419F-8DC6-EDB6BE5B9337}"/>
              </a:ext>
            </a:extLst>
          </p:cNvPr>
          <p:cNvSpPr/>
          <p:nvPr/>
        </p:nvSpPr>
        <p:spPr>
          <a:xfrm flipH="1">
            <a:off x="2683331" y="4162996"/>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400" dirty="0">
                <a:solidFill>
                  <a:schemeClr val="tx1"/>
                </a:solidFill>
                <a:latin typeface="+mj-ea"/>
                <a:ea typeface="+mj-ea"/>
              </a:rPr>
              <a:t>小标题</a:t>
            </a:r>
          </a:p>
        </p:txBody>
      </p:sp>
      <p:sp>
        <p:nvSpPr>
          <p:cNvPr id="47" name="矩形 46">
            <a:extLst>
              <a:ext uri="{FF2B5EF4-FFF2-40B4-BE49-F238E27FC236}">
                <a16:creationId xmlns:a16="http://schemas.microsoft.com/office/drawing/2014/main" id="{120FCCF4-0C76-4E3A-B8B4-E57F17EE3B80}"/>
              </a:ext>
            </a:extLst>
          </p:cNvPr>
          <p:cNvSpPr/>
          <p:nvPr/>
        </p:nvSpPr>
        <p:spPr>
          <a:xfrm>
            <a:off x="2001239" y="3951597"/>
            <a:ext cx="3537585" cy="2081236"/>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a:extLst>
              <a:ext uri="{FF2B5EF4-FFF2-40B4-BE49-F238E27FC236}">
                <a16:creationId xmlns:a16="http://schemas.microsoft.com/office/drawing/2014/main" id="{B4B354DB-0920-44D4-A9B7-DBEE4418D0D5}"/>
              </a:ext>
            </a:extLst>
          </p:cNvPr>
          <p:cNvCxnSpPr>
            <a:cxnSpLocks/>
          </p:cNvCxnSpPr>
          <p:nvPr/>
        </p:nvCxnSpPr>
        <p:spPr>
          <a:xfrm>
            <a:off x="2137190" y="4162996"/>
            <a:ext cx="314545"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a16="http://schemas.microsoft.com/office/drawing/2014/main" id="{B2B41200-B963-4069-874F-699E4CC73404}"/>
              </a:ext>
            </a:extLst>
          </p:cNvPr>
          <p:cNvSpPr/>
          <p:nvPr/>
        </p:nvSpPr>
        <p:spPr>
          <a:xfrm flipH="1">
            <a:off x="7077074" y="2018517"/>
            <a:ext cx="2262349"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r">
              <a:lnSpc>
                <a:spcPct val="120000"/>
              </a:lnSpc>
            </a:pPr>
            <a:r>
              <a:rPr lang="zh-CN" altLang="en-US" dirty="0">
                <a:solidFill>
                  <a:schemeClr val="tx1"/>
                </a:solidFill>
                <a:latin typeface="+mj-ea"/>
              </a:rPr>
              <a:t>标题数字等都可以通过点击和重新输入进行更改</a:t>
            </a:r>
          </a:p>
        </p:txBody>
      </p:sp>
      <p:sp>
        <p:nvSpPr>
          <p:cNvPr id="50" name="矩形 49">
            <a:extLst>
              <a:ext uri="{FF2B5EF4-FFF2-40B4-BE49-F238E27FC236}">
                <a16:creationId xmlns:a16="http://schemas.microsoft.com/office/drawing/2014/main" id="{6AD4615C-1BE5-4C50-B3CB-422D75DA50A7}"/>
              </a:ext>
            </a:extLst>
          </p:cNvPr>
          <p:cNvSpPr/>
          <p:nvPr/>
        </p:nvSpPr>
        <p:spPr>
          <a:xfrm flipH="1">
            <a:off x="8015805" y="1475193"/>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r">
              <a:lnSpc>
                <a:spcPct val="120000"/>
              </a:lnSpc>
            </a:pPr>
            <a:r>
              <a:rPr lang="zh-CN" altLang="en-US" sz="2400" dirty="0">
                <a:solidFill>
                  <a:schemeClr val="tx1">
                    <a:lumMod val="85000"/>
                    <a:lumOff val="15000"/>
                  </a:schemeClr>
                </a:solidFill>
                <a:latin typeface="+mj-ea"/>
                <a:ea typeface="+mj-ea"/>
              </a:rPr>
              <a:t>小标题</a:t>
            </a:r>
          </a:p>
        </p:txBody>
      </p:sp>
      <p:cxnSp>
        <p:nvCxnSpPr>
          <p:cNvPr id="52" name="直接连接符 51">
            <a:extLst>
              <a:ext uri="{FF2B5EF4-FFF2-40B4-BE49-F238E27FC236}">
                <a16:creationId xmlns:a16="http://schemas.microsoft.com/office/drawing/2014/main" id="{EA273837-D0FF-42E8-B047-1483A74D1513}"/>
              </a:ext>
            </a:extLst>
          </p:cNvPr>
          <p:cNvCxnSpPr>
            <a:cxnSpLocks/>
          </p:cNvCxnSpPr>
          <p:nvPr/>
        </p:nvCxnSpPr>
        <p:spPr>
          <a:xfrm>
            <a:off x="9542435" y="1475193"/>
            <a:ext cx="314545"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3" name="矩形 52">
            <a:extLst>
              <a:ext uri="{FF2B5EF4-FFF2-40B4-BE49-F238E27FC236}">
                <a16:creationId xmlns:a16="http://schemas.microsoft.com/office/drawing/2014/main" id="{DEFAE792-CDAF-4A21-8C81-75D76A9BD0EF}"/>
              </a:ext>
            </a:extLst>
          </p:cNvPr>
          <p:cNvSpPr/>
          <p:nvPr/>
        </p:nvSpPr>
        <p:spPr>
          <a:xfrm flipH="1">
            <a:off x="7077074" y="4706320"/>
            <a:ext cx="2262350"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r">
              <a:lnSpc>
                <a:spcPct val="120000"/>
              </a:lnSpc>
            </a:pPr>
            <a:r>
              <a:rPr lang="zh-CN" altLang="en-US" dirty="0">
                <a:solidFill>
                  <a:schemeClr val="tx1"/>
                </a:solidFill>
                <a:latin typeface="+mj-ea"/>
              </a:rPr>
              <a:t>标题数字等都可以通过点击和重新输入进行更改</a:t>
            </a:r>
          </a:p>
        </p:txBody>
      </p:sp>
      <p:sp>
        <p:nvSpPr>
          <p:cNvPr id="54" name="矩形 53">
            <a:extLst>
              <a:ext uri="{FF2B5EF4-FFF2-40B4-BE49-F238E27FC236}">
                <a16:creationId xmlns:a16="http://schemas.microsoft.com/office/drawing/2014/main" id="{4700A2F7-287B-4FC9-B1AC-354440555C5E}"/>
              </a:ext>
            </a:extLst>
          </p:cNvPr>
          <p:cNvSpPr/>
          <p:nvPr/>
        </p:nvSpPr>
        <p:spPr>
          <a:xfrm flipH="1">
            <a:off x="8015805" y="4162996"/>
            <a:ext cx="1323619"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r">
              <a:lnSpc>
                <a:spcPct val="120000"/>
              </a:lnSpc>
            </a:pPr>
            <a:r>
              <a:rPr lang="zh-CN" altLang="en-US" sz="2400" dirty="0">
                <a:solidFill>
                  <a:schemeClr val="tx1"/>
                </a:solidFill>
                <a:latin typeface="+mj-ea"/>
                <a:ea typeface="+mj-ea"/>
              </a:rPr>
              <a:t>小标题</a:t>
            </a:r>
          </a:p>
        </p:txBody>
      </p:sp>
      <p:sp>
        <p:nvSpPr>
          <p:cNvPr id="55" name="矩形 54">
            <a:extLst>
              <a:ext uri="{FF2B5EF4-FFF2-40B4-BE49-F238E27FC236}">
                <a16:creationId xmlns:a16="http://schemas.microsoft.com/office/drawing/2014/main" id="{4BC5C719-8BBB-4A0B-B1A4-33600D58D587}"/>
              </a:ext>
            </a:extLst>
          </p:cNvPr>
          <p:cNvSpPr/>
          <p:nvPr/>
        </p:nvSpPr>
        <p:spPr>
          <a:xfrm>
            <a:off x="6507700" y="3951597"/>
            <a:ext cx="3537585" cy="2081236"/>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a:extLst>
              <a:ext uri="{FF2B5EF4-FFF2-40B4-BE49-F238E27FC236}">
                <a16:creationId xmlns:a16="http://schemas.microsoft.com/office/drawing/2014/main" id="{0190123B-78E7-4E83-B599-098A1865B331}"/>
              </a:ext>
            </a:extLst>
          </p:cNvPr>
          <p:cNvCxnSpPr>
            <a:cxnSpLocks/>
          </p:cNvCxnSpPr>
          <p:nvPr/>
        </p:nvCxnSpPr>
        <p:spPr>
          <a:xfrm>
            <a:off x="9542435" y="4162996"/>
            <a:ext cx="314545"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46425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请输入你的标题</a:t>
            </a:r>
          </a:p>
        </p:txBody>
      </p:sp>
      <p:sp>
        <p:nvSpPr>
          <p:cNvPr id="85" name="矩形 84">
            <a:extLst>
              <a:ext uri="{FF2B5EF4-FFF2-40B4-BE49-F238E27FC236}">
                <a16:creationId xmlns:a16="http://schemas.microsoft.com/office/drawing/2014/main" id="{FEFB67FA-EC35-4019-AC43-E5955B266FB3}"/>
              </a:ext>
            </a:extLst>
          </p:cNvPr>
          <p:cNvSpPr/>
          <p:nvPr/>
        </p:nvSpPr>
        <p:spPr>
          <a:xfrm flipH="1">
            <a:off x="1662567" y="5389695"/>
            <a:ext cx="4433429" cy="4253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marL="285750" indent="-285750">
              <a:lnSpc>
                <a:spcPct val="120000"/>
              </a:lnSpc>
              <a:buFont typeface="Arial" panose="020B0604020202020204" pitchFamily="34" charset="0"/>
              <a:buChar char="•"/>
            </a:pPr>
            <a:r>
              <a:rPr lang="zh-CN" altLang="en-US" sz="1200" dirty="0">
                <a:solidFill>
                  <a:schemeClr val="tx1">
                    <a:alpha val="70000"/>
                  </a:schemeClr>
                </a:solidFill>
                <a:latin typeface="+mj-ea"/>
              </a:rPr>
              <a:t>表格信息说明，例如来源表格信息说明，例如来源</a:t>
            </a:r>
          </a:p>
          <a:p>
            <a:pPr marL="285750" indent="-285750">
              <a:lnSpc>
                <a:spcPct val="120000"/>
              </a:lnSpc>
              <a:buFont typeface="Arial" panose="020B0604020202020204" pitchFamily="34" charset="0"/>
              <a:buChar char="•"/>
            </a:pPr>
            <a:r>
              <a:rPr lang="zh-CN" altLang="en-US" sz="1200" dirty="0">
                <a:solidFill>
                  <a:schemeClr val="tx1">
                    <a:alpha val="70000"/>
                  </a:schemeClr>
                </a:solidFill>
                <a:latin typeface="+mj-ea"/>
              </a:rPr>
              <a:t>表格信息说明，例如来源表格信息说明，例如来源</a:t>
            </a:r>
          </a:p>
        </p:txBody>
      </p:sp>
      <p:graphicFrame>
        <p:nvGraphicFramePr>
          <p:cNvPr id="3" name="表格 2">
            <a:extLst>
              <a:ext uri="{FF2B5EF4-FFF2-40B4-BE49-F238E27FC236}">
                <a16:creationId xmlns:a16="http://schemas.microsoft.com/office/drawing/2014/main" id="{69D2FE7C-7C85-4BEE-A330-9F5A22699519}"/>
              </a:ext>
            </a:extLst>
          </p:cNvPr>
          <p:cNvGraphicFramePr>
            <a:graphicFrameLocks noGrp="1"/>
          </p:cNvGraphicFramePr>
          <p:nvPr>
            <p:extLst>
              <p:ext uri="{D42A27DB-BD31-4B8C-83A1-F6EECF244321}">
                <p14:modId xmlns:p14="http://schemas.microsoft.com/office/powerpoint/2010/main" val="1888876411"/>
              </p:ext>
            </p:extLst>
          </p:nvPr>
        </p:nvGraphicFramePr>
        <p:xfrm>
          <a:off x="1662567" y="2165118"/>
          <a:ext cx="8866855" cy="3070461"/>
        </p:xfrm>
        <a:graphic>
          <a:graphicData uri="http://schemas.openxmlformats.org/drawingml/2006/table">
            <a:tbl>
              <a:tblPr firstRow="1" bandRow="1">
                <a:tableStyleId>{5C22544A-7EE6-4342-B048-85BDC9FD1C3A}</a:tableStyleId>
              </a:tblPr>
              <a:tblGrid>
                <a:gridCol w="1773371">
                  <a:extLst>
                    <a:ext uri="{9D8B030D-6E8A-4147-A177-3AD203B41FA5}">
                      <a16:colId xmlns:a16="http://schemas.microsoft.com/office/drawing/2014/main" val="446803806"/>
                    </a:ext>
                  </a:extLst>
                </a:gridCol>
                <a:gridCol w="1773371">
                  <a:extLst>
                    <a:ext uri="{9D8B030D-6E8A-4147-A177-3AD203B41FA5}">
                      <a16:colId xmlns:a16="http://schemas.microsoft.com/office/drawing/2014/main" val="2185063769"/>
                    </a:ext>
                  </a:extLst>
                </a:gridCol>
                <a:gridCol w="1773371">
                  <a:extLst>
                    <a:ext uri="{9D8B030D-6E8A-4147-A177-3AD203B41FA5}">
                      <a16:colId xmlns:a16="http://schemas.microsoft.com/office/drawing/2014/main" val="4121086733"/>
                    </a:ext>
                  </a:extLst>
                </a:gridCol>
                <a:gridCol w="1773371">
                  <a:extLst>
                    <a:ext uri="{9D8B030D-6E8A-4147-A177-3AD203B41FA5}">
                      <a16:colId xmlns:a16="http://schemas.microsoft.com/office/drawing/2014/main" val="1041011263"/>
                    </a:ext>
                  </a:extLst>
                </a:gridCol>
                <a:gridCol w="1773371">
                  <a:extLst>
                    <a:ext uri="{9D8B030D-6E8A-4147-A177-3AD203B41FA5}">
                      <a16:colId xmlns:a16="http://schemas.microsoft.com/office/drawing/2014/main" val="262048350"/>
                    </a:ext>
                  </a:extLst>
                </a:gridCol>
              </a:tblGrid>
              <a:tr h="648291">
                <a:tc>
                  <a:txBody>
                    <a:bodyPr/>
                    <a:lstStyle/>
                    <a:p>
                      <a:pPr algn="ctr"/>
                      <a:r>
                        <a:rPr lang="zh-CN" altLang="en-US" sz="2400" dirty="0">
                          <a:solidFill>
                            <a:schemeClr val="bg1"/>
                          </a:solidFill>
                        </a:rPr>
                        <a:t>关键词</a:t>
                      </a:r>
                    </a:p>
                  </a:txBody>
                  <a:tcPr anchor="ctr" anchorCtr="1">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bg1"/>
                          </a:solidFill>
                        </a:rPr>
                        <a:t>关键词</a:t>
                      </a:r>
                    </a:p>
                  </a:txBody>
                  <a:tcPr anchor="ctr"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bg1"/>
                          </a:solidFill>
                        </a:rPr>
                        <a:t>关键词</a:t>
                      </a:r>
                    </a:p>
                  </a:txBody>
                  <a:tcPr anchor="ctr"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bg1"/>
                          </a:solidFill>
                        </a:rPr>
                        <a:t>关键词</a:t>
                      </a:r>
                    </a:p>
                  </a:txBody>
                  <a:tcPr anchor="ctr"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bg1"/>
                          </a:solidFill>
                        </a:rPr>
                        <a:t>关键词</a:t>
                      </a:r>
                    </a:p>
                  </a:txBody>
                  <a:tcPr anchor="ctr" anchorCtr="1">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712416366"/>
                  </a:ext>
                </a:extLst>
              </a:tr>
              <a:tr h="886748">
                <a:tc>
                  <a:txBody>
                    <a:bodyPr/>
                    <a:lstStyle/>
                    <a:p>
                      <a:r>
                        <a:rPr lang="en-US" altLang="zh-CN" sz="2400" dirty="0">
                          <a:solidFill>
                            <a:schemeClr val="bg1">
                              <a:lumMod val="50000"/>
                            </a:schemeClr>
                          </a:solidFill>
                        </a:rPr>
                        <a:t>83.2%</a:t>
                      </a:r>
                      <a:endParaRPr lang="zh-CN" altLang="en-US" sz="2400" dirty="0">
                        <a:solidFill>
                          <a:schemeClr val="bg1">
                            <a:lumMod val="50000"/>
                          </a:schemeClr>
                        </a:solidFill>
                      </a:endParaRPr>
                    </a:p>
                  </a:txBody>
                  <a:tcPr anchor="ctr" anchorCtr="1">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altLang="zh-CN" sz="2400" dirty="0">
                          <a:solidFill>
                            <a:schemeClr val="accent1"/>
                          </a:solidFill>
                        </a:rPr>
                        <a:t>82.0%</a:t>
                      </a:r>
                      <a:endParaRPr lang="zh-CN" altLang="en-US" sz="2400" dirty="0">
                        <a:solidFill>
                          <a:schemeClr val="accent1"/>
                        </a:solidFill>
                      </a:endParaRPr>
                    </a:p>
                  </a:txBody>
                  <a:tcPr anchor="ctr"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altLang="zh-CN" sz="2400" dirty="0">
                          <a:solidFill>
                            <a:schemeClr val="bg1">
                              <a:lumMod val="50000"/>
                            </a:schemeClr>
                          </a:solidFill>
                        </a:rPr>
                        <a:t>70.6%</a:t>
                      </a:r>
                      <a:endParaRPr lang="zh-CN" altLang="en-US" sz="2400" dirty="0">
                        <a:solidFill>
                          <a:schemeClr val="bg1">
                            <a:lumMod val="50000"/>
                          </a:schemeClr>
                        </a:solidFill>
                      </a:endParaRPr>
                    </a:p>
                  </a:txBody>
                  <a:tcPr anchor="ctr"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altLang="zh-CN" sz="2400" dirty="0">
                          <a:solidFill>
                            <a:schemeClr val="bg1">
                              <a:lumMod val="50000"/>
                            </a:schemeClr>
                          </a:solidFill>
                        </a:rPr>
                        <a:t>68.9%</a:t>
                      </a:r>
                      <a:endParaRPr lang="zh-CN" altLang="en-US" sz="2400" dirty="0">
                        <a:solidFill>
                          <a:schemeClr val="bg1">
                            <a:lumMod val="50000"/>
                          </a:schemeClr>
                        </a:solidFill>
                      </a:endParaRPr>
                    </a:p>
                  </a:txBody>
                  <a:tcPr anchor="ctr"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altLang="zh-CN" sz="2400" dirty="0">
                          <a:solidFill>
                            <a:schemeClr val="bg1">
                              <a:lumMod val="50000"/>
                            </a:schemeClr>
                          </a:solidFill>
                        </a:rPr>
                        <a:t>60.1%</a:t>
                      </a:r>
                      <a:endParaRPr lang="zh-CN" altLang="en-US" sz="2400" dirty="0">
                        <a:solidFill>
                          <a:schemeClr val="bg1">
                            <a:lumMod val="50000"/>
                          </a:schemeClr>
                        </a:solidFill>
                      </a:endParaRPr>
                    </a:p>
                  </a:txBody>
                  <a:tcPr anchor="ctr" anchorCtr="1">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908817055"/>
                  </a:ext>
                </a:extLst>
              </a:tr>
              <a:tr h="64867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bg1"/>
                          </a:solidFill>
                        </a:rPr>
                        <a:t>关键词</a:t>
                      </a:r>
                    </a:p>
                  </a:txBody>
                  <a:tcPr anchor="ctr" anchorCtr="1">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bg1"/>
                          </a:solidFill>
                        </a:rPr>
                        <a:t>关键词</a:t>
                      </a:r>
                    </a:p>
                  </a:txBody>
                  <a:tcPr anchor="ctr"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bg1"/>
                          </a:solidFill>
                        </a:rPr>
                        <a:t>关键词</a:t>
                      </a:r>
                    </a:p>
                  </a:txBody>
                  <a:tcPr anchor="ctr"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bg1"/>
                          </a:solidFill>
                        </a:rPr>
                        <a:t>关键词</a:t>
                      </a:r>
                    </a:p>
                  </a:txBody>
                  <a:tcPr anchor="ctr"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bg1"/>
                          </a:solidFill>
                        </a:rPr>
                        <a:t>关键词</a:t>
                      </a:r>
                    </a:p>
                  </a:txBody>
                  <a:tcPr anchor="ctr" anchorCtr="1">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935953935"/>
                  </a:ext>
                </a:extLst>
              </a:tr>
              <a:tr h="886748">
                <a:tc>
                  <a:txBody>
                    <a:bodyPr/>
                    <a:lstStyle/>
                    <a:p>
                      <a:r>
                        <a:rPr lang="en-US" altLang="zh-CN" sz="2400" dirty="0">
                          <a:solidFill>
                            <a:schemeClr val="bg1">
                              <a:lumMod val="50000"/>
                            </a:schemeClr>
                          </a:solidFill>
                        </a:rPr>
                        <a:t>58.3%</a:t>
                      </a:r>
                      <a:endParaRPr lang="zh-CN" altLang="en-US" sz="2400" dirty="0">
                        <a:solidFill>
                          <a:schemeClr val="bg1">
                            <a:lumMod val="50000"/>
                          </a:schemeClr>
                        </a:solidFill>
                      </a:endParaRPr>
                    </a:p>
                  </a:txBody>
                  <a:tcPr anchor="ctr" anchorCtr="1">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r>
                        <a:rPr lang="en-US" altLang="zh-CN" sz="2400" dirty="0">
                          <a:solidFill>
                            <a:schemeClr val="bg1">
                              <a:lumMod val="50000"/>
                            </a:schemeClr>
                          </a:solidFill>
                        </a:rPr>
                        <a:t>56.0%</a:t>
                      </a:r>
                      <a:endParaRPr lang="zh-CN" altLang="en-US" sz="2400" dirty="0">
                        <a:solidFill>
                          <a:schemeClr val="bg1">
                            <a:lumMod val="50000"/>
                          </a:schemeClr>
                        </a:solidFill>
                      </a:endParaRPr>
                    </a:p>
                  </a:txBody>
                  <a:tcPr anchor="ctr"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r>
                        <a:rPr lang="en-US" altLang="zh-CN" sz="2400" dirty="0">
                          <a:solidFill>
                            <a:schemeClr val="bg1">
                              <a:lumMod val="50000"/>
                            </a:schemeClr>
                          </a:solidFill>
                        </a:rPr>
                        <a:t>53.4%</a:t>
                      </a:r>
                      <a:endParaRPr lang="zh-CN" altLang="en-US" sz="2400" dirty="0">
                        <a:solidFill>
                          <a:schemeClr val="bg1">
                            <a:lumMod val="50000"/>
                          </a:schemeClr>
                        </a:solidFill>
                      </a:endParaRPr>
                    </a:p>
                  </a:txBody>
                  <a:tcPr anchor="ctr"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r>
                        <a:rPr lang="en-US" altLang="zh-CN" sz="2400" dirty="0">
                          <a:solidFill>
                            <a:schemeClr val="bg1">
                              <a:lumMod val="50000"/>
                            </a:schemeClr>
                          </a:solidFill>
                        </a:rPr>
                        <a:t>32.3%</a:t>
                      </a:r>
                      <a:endParaRPr lang="zh-CN" altLang="en-US" sz="2400" dirty="0">
                        <a:solidFill>
                          <a:schemeClr val="bg1">
                            <a:lumMod val="50000"/>
                          </a:schemeClr>
                        </a:solidFill>
                      </a:endParaRPr>
                    </a:p>
                  </a:txBody>
                  <a:tcPr anchor="ctr"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r>
                        <a:rPr lang="en-US" altLang="zh-CN" sz="2400" dirty="0">
                          <a:solidFill>
                            <a:schemeClr val="accent1"/>
                          </a:solidFill>
                        </a:rPr>
                        <a:t>26.5%</a:t>
                      </a:r>
                      <a:endParaRPr lang="zh-CN" altLang="en-US" sz="2400" dirty="0">
                        <a:solidFill>
                          <a:schemeClr val="accent1"/>
                        </a:solidFill>
                      </a:endParaRPr>
                    </a:p>
                  </a:txBody>
                  <a:tcPr anchor="ctr" anchorCtr="1">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24844327"/>
                  </a:ext>
                </a:extLst>
              </a:tr>
            </a:tbl>
          </a:graphicData>
        </a:graphic>
      </p:graphicFrame>
      <p:sp>
        <p:nvSpPr>
          <p:cNvPr id="52" name="矩形 51">
            <a:extLst>
              <a:ext uri="{FF2B5EF4-FFF2-40B4-BE49-F238E27FC236}">
                <a16:creationId xmlns:a16="http://schemas.microsoft.com/office/drawing/2014/main" id="{8A1BAE90-758F-42F8-8E74-FD10AB704CD2}"/>
              </a:ext>
            </a:extLst>
          </p:cNvPr>
          <p:cNvSpPr/>
          <p:nvPr/>
        </p:nvSpPr>
        <p:spPr>
          <a:xfrm flipH="1">
            <a:off x="1662567" y="1232482"/>
            <a:ext cx="894709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800" dirty="0">
                <a:solidFill>
                  <a:schemeClr val="tx1"/>
                </a:solidFill>
                <a:latin typeface="+mj-ea"/>
                <a:ea typeface="+mj-ea"/>
              </a:rPr>
              <a:t>通过表格得到的现象或结论 通过表格得到的现象或结论</a:t>
            </a:r>
          </a:p>
        </p:txBody>
      </p:sp>
      <p:cxnSp>
        <p:nvCxnSpPr>
          <p:cNvPr id="18" name="直接连接符 17">
            <a:extLst>
              <a:ext uri="{FF2B5EF4-FFF2-40B4-BE49-F238E27FC236}">
                <a16:creationId xmlns:a16="http://schemas.microsoft.com/office/drawing/2014/main" id="{A2548D0C-44B6-43FC-859F-0F68C2BDDC80}"/>
              </a:ext>
            </a:extLst>
          </p:cNvPr>
          <p:cNvCxnSpPr>
            <a:cxnSpLocks/>
          </p:cNvCxnSpPr>
          <p:nvPr/>
        </p:nvCxnSpPr>
        <p:spPr>
          <a:xfrm>
            <a:off x="1662567" y="1935435"/>
            <a:ext cx="439200"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60334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请输入你的标题</a:t>
            </a:r>
          </a:p>
        </p:txBody>
      </p:sp>
      <p:sp>
        <p:nvSpPr>
          <p:cNvPr id="52" name="矩形 51">
            <a:extLst>
              <a:ext uri="{FF2B5EF4-FFF2-40B4-BE49-F238E27FC236}">
                <a16:creationId xmlns:a16="http://schemas.microsoft.com/office/drawing/2014/main" id="{8A1BAE90-758F-42F8-8E74-FD10AB704CD2}"/>
              </a:ext>
            </a:extLst>
          </p:cNvPr>
          <p:cNvSpPr/>
          <p:nvPr/>
        </p:nvSpPr>
        <p:spPr>
          <a:xfrm flipH="1">
            <a:off x="660399" y="1223894"/>
            <a:ext cx="894709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800" dirty="0">
                <a:solidFill>
                  <a:schemeClr val="tx1"/>
                </a:solidFill>
                <a:latin typeface="+mj-ea"/>
                <a:ea typeface="+mj-ea"/>
              </a:rPr>
              <a:t>通过表格得到的现象或结论 通过表格得到的现象或结论</a:t>
            </a:r>
          </a:p>
        </p:txBody>
      </p:sp>
      <p:cxnSp>
        <p:nvCxnSpPr>
          <p:cNvPr id="53" name="直接连接符 52" hidden="1">
            <a:extLst>
              <a:ext uri="{FF2B5EF4-FFF2-40B4-BE49-F238E27FC236}">
                <a16:creationId xmlns:a16="http://schemas.microsoft.com/office/drawing/2014/main" id="{A6F38C28-1B55-438B-BC7A-E716EE83172C}"/>
              </a:ext>
            </a:extLst>
          </p:cNvPr>
          <p:cNvCxnSpPr>
            <a:cxnSpLocks/>
          </p:cNvCxnSpPr>
          <p:nvPr/>
        </p:nvCxnSpPr>
        <p:spPr>
          <a:xfrm>
            <a:off x="660399" y="1934039"/>
            <a:ext cx="108585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2" name="表格 1">
            <a:extLst>
              <a:ext uri="{FF2B5EF4-FFF2-40B4-BE49-F238E27FC236}">
                <a16:creationId xmlns:a16="http://schemas.microsoft.com/office/drawing/2014/main" id="{CF8B6601-B3DA-4FBD-9324-F4152A429105}"/>
              </a:ext>
            </a:extLst>
          </p:cNvPr>
          <p:cNvGraphicFramePr>
            <a:graphicFrameLocks noGrp="1"/>
          </p:cNvGraphicFramePr>
          <p:nvPr>
            <p:extLst>
              <p:ext uri="{D42A27DB-BD31-4B8C-83A1-F6EECF244321}">
                <p14:modId xmlns:p14="http://schemas.microsoft.com/office/powerpoint/2010/main" val="4013265881"/>
              </p:ext>
            </p:extLst>
          </p:nvPr>
        </p:nvGraphicFramePr>
        <p:xfrm>
          <a:off x="660399" y="2153461"/>
          <a:ext cx="10845796" cy="3743652"/>
        </p:xfrm>
        <a:graphic>
          <a:graphicData uri="http://schemas.openxmlformats.org/drawingml/2006/table">
            <a:tbl>
              <a:tblPr firstRow="1" bandRow="1">
                <a:tableStyleId>{5C22544A-7EE6-4342-B048-85BDC9FD1C3A}</a:tableStyleId>
              </a:tblPr>
              <a:tblGrid>
                <a:gridCol w="3422648">
                  <a:extLst>
                    <a:ext uri="{9D8B030D-6E8A-4147-A177-3AD203B41FA5}">
                      <a16:colId xmlns:a16="http://schemas.microsoft.com/office/drawing/2014/main" val="553587429"/>
                    </a:ext>
                  </a:extLst>
                </a:gridCol>
                <a:gridCol w="2552700">
                  <a:extLst>
                    <a:ext uri="{9D8B030D-6E8A-4147-A177-3AD203B41FA5}">
                      <a16:colId xmlns:a16="http://schemas.microsoft.com/office/drawing/2014/main" val="3978212654"/>
                    </a:ext>
                  </a:extLst>
                </a:gridCol>
                <a:gridCol w="2552700">
                  <a:extLst>
                    <a:ext uri="{9D8B030D-6E8A-4147-A177-3AD203B41FA5}">
                      <a16:colId xmlns:a16="http://schemas.microsoft.com/office/drawing/2014/main" val="259902549"/>
                    </a:ext>
                  </a:extLst>
                </a:gridCol>
                <a:gridCol w="2317748">
                  <a:extLst>
                    <a:ext uri="{9D8B030D-6E8A-4147-A177-3AD203B41FA5}">
                      <a16:colId xmlns:a16="http://schemas.microsoft.com/office/drawing/2014/main" val="4287062667"/>
                    </a:ext>
                  </a:extLst>
                </a:gridCol>
              </a:tblGrid>
              <a:tr h="623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0" dirty="0">
                          <a:solidFill>
                            <a:schemeClr val="tx1"/>
                          </a:solidFill>
                        </a:rPr>
                        <a:t>具体项目名称</a:t>
                      </a:r>
                    </a:p>
                  </a:txBody>
                  <a:tcPr marL="122015" marR="122015" marT="61008" marB="61008" anchor="ctr">
                    <a:lnL w="12700" cmpd="sng">
                      <a:noFill/>
                    </a:lnL>
                    <a:lnR w="1905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2000" b="0" dirty="0">
                          <a:solidFill>
                            <a:schemeClr val="tx1"/>
                          </a:solidFill>
                          <a:latin typeface="+mn-lt"/>
                        </a:rPr>
                        <a:t>$13,000,00</a:t>
                      </a:r>
                      <a:endParaRPr lang="zh-CN" altLang="en-US" sz="2000" b="0" dirty="0">
                        <a:solidFill>
                          <a:schemeClr val="tx1"/>
                        </a:solidFill>
                        <a:latin typeface="+mn-lt"/>
                      </a:endParaRPr>
                    </a:p>
                  </a:txBody>
                  <a:tcPr marL="122015" marR="122015" marT="61008" marB="61008"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tx1"/>
                          </a:solidFill>
                          <a:latin typeface="+mn-lt"/>
                        </a:rPr>
                        <a:t>$13,000,00</a:t>
                      </a:r>
                      <a:endParaRPr lang="zh-CN" altLang="en-US" sz="2000" b="0" dirty="0">
                        <a:solidFill>
                          <a:schemeClr val="tx1"/>
                        </a:solidFill>
                        <a:latin typeface="+mn-lt"/>
                      </a:endParaRPr>
                    </a:p>
                  </a:txBody>
                  <a:tcPr marL="122015" marR="122015" marT="61008" marB="61008"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accent1"/>
                          </a:solidFill>
                          <a:latin typeface="+mn-lt"/>
                        </a:rPr>
                        <a:t>$13,000,00</a:t>
                      </a:r>
                      <a:endParaRPr lang="zh-CN" altLang="en-US" sz="2000" b="0" dirty="0">
                        <a:solidFill>
                          <a:schemeClr val="accent1"/>
                        </a:solidFill>
                        <a:latin typeface="+mn-lt"/>
                      </a:endParaRPr>
                    </a:p>
                  </a:txBody>
                  <a:tcPr marL="122015" marR="122015" marT="61008" marB="61008" anchor="ctr">
                    <a:lnL w="19050" cap="flat" cmpd="sng" algn="ctr">
                      <a:noFill/>
                      <a:prstDash val="solid"/>
                      <a:round/>
                      <a:headEnd type="none" w="med" len="med"/>
                      <a:tailEnd type="none" w="med" len="med"/>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6265976"/>
                  </a:ext>
                </a:extLst>
              </a:tr>
              <a:tr h="623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0" dirty="0">
                          <a:solidFill>
                            <a:schemeClr val="tx1"/>
                          </a:solidFill>
                        </a:rPr>
                        <a:t>具体项目名称</a:t>
                      </a:r>
                    </a:p>
                  </a:txBody>
                  <a:tcPr marL="122015" marR="122015" marT="61008" marB="61008" anchor="ctr">
                    <a:lnL w="12700" cmpd="sng">
                      <a:noFill/>
                    </a:lnL>
                    <a:lnR w="1905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tx1"/>
                          </a:solidFill>
                          <a:latin typeface="+mn-lt"/>
                        </a:rPr>
                        <a:t>$13,000,00</a:t>
                      </a:r>
                      <a:endParaRPr lang="zh-CN" altLang="en-US" sz="2000" b="0" dirty="0">
                        <a:solidFill>
                          <a:schemeClr val="tx1"/>
                        </a:solidFill>
                        <a:latin typeface="+mn-lt"/>
                      </a:endParaRPr>
                    </a:p>
                  </a:txBody>
                  <a:tcPr marL="122015" marR="122015" marT="61008" marB="61008"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tx1"/>
                          </a:solidFill>
                          <a:latin typeface="+mn-lt"/>
                        </a:rPr>
                        <a:t>$13,000,00</a:t>
                      </a:r>
                      <a:endParaRPr lang="zh-CN" altLang="en-US" sz="2000" b="0" dirty="0">
                        <a:solidFill>
                          <a:schemeClr val="tx1"/>
                        </a:solidFill>
                        <a:latin typeface="+mn-lt"/>
                      </a:endParaRPr>
                    </a:p>
                  </a:txBody>
                  <a:tcPr marL="122015" marR="122015" marT="61008" marB="61008"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accent1"/>
                          </a:solidFill>
                          <a:latin typeface="+mn-lt"/>
                        </a:rPr>
                        <a:t>$13,000,00</a:t>
                      </a:r>
                      <a:endParaRPr lang="zh-CN" altLang="en-US" sz="2000" b="0" dirty="0">
                        <a:solidFill>
                          <a:schemeClr val="accent1"/>
                        </a:solidFill>
                        <a:latin typeface="+mn-lt"/>
                      </a:endParaRPr>
                    </a:p>
                  </a:txBody>
                  <a:tcPr marL="122015" marR="122015" marT="61008" marB="61008" anchor="ctr">
                    <a:lnL w="19050" cap="flat" cmpd="sng" algn="ctr">
                      <a:noFill/>
                      <a:prstDash val="solid"/>
                      <a:round/>
                      <a:headEnd type="none" w="med" len="med"/>
                      <a:tailEnd type="none" w="med" len="med"/>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46279529"/>
                  </a:ext>
                </a:extLst>
              </a:tr>
              <a:tr h="623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0" dirty="0">
                          <a:solidFill>
                            <a:schemeClr val="tx1"/>
                          </a:solidFill>
                        </a:rPr>
                        <a:t>具体项目名称</a:t>
                      </a:r>
                    </a:p>
                  </a:txBody>
                  <a:tcPr marL="122015" marR="122015" marT="61008" marB="61008" anchor="ctr">
                    <a:lnL w="12700" cmpd="sng">
                      <a:noFill/>
                    </a:lnL>
                    <a:lnR w="1905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tx1"/>
                          </a:solidFill>
                          <a:latin typeface="+mn-lt"/>
                        </a:rPr>
                        <a:t>$13,000,00</a:t>
                      </a:r>
                      <a:endParaRPr lang="zh-CN" altLang="en-US" sz="2000" b="0" dirty="0">
                        <a:solidFill>
                          <a:schemeClr val="tx1"/>
                        </a:solidFill>
                        <a:latin typeface="+mn-lt"/>
                      </a:endParaRPr>
                    </a:p>
                  </a:txBody>
                  <a:tcPr marL="122015" marR="122015" marT="61008" marB="61008"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tx1"/>
                          </a:solidFill>
                          <a:latin typeface="+mn-lt"/>
                        </a:rPr>
                        <a:t>$13,000,00</a:t>
                      </a:r>
                      <a:endParaRPr lang="zh-CN" altLang="en-US" sz="2000" b="0" dirty="0">
                        <a:solidFill>
                          <a:schemeClr val="tx1"/>
                        </a:solidFill>
                        <a:latin typeface="+mn-lt"/>
                      </a:endParaRPr>
                    </a:p>
                  </a:txBody>
                  <a:tcPr marL="122015" marR="122015" marT="61008" marB="61008"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accent1"/>
                          </a:solidFill>
                          <a:latin typeface="+mn-lt"/>
                        </a:rPr>
                        <a:t>$13,000,00</a:t>
                      </a:r>
                      <a:endParaRPr lang="zh-CN" altLang="en-US" sz="2000" b="0" dirty="0">
                        <a:solidFill>
                          <a:schemeClr val="accent1"/>
                        </a:solidFill>
                        <a:latin typeface="+mn-lt"/>
                      </a:endParaRPr>
                    </a:p>
                  </a:txBody>
                  <a:tcPr marL="122015" marR="122015" marT="61008" marB="61008" anchor="ctr">
                    <a:lnL w="19050" cap="flat" cmpd="sng" algn="ctr">
                      <a:noFill/>
                      <a:prstDash val="solid"/>
                      <a:round/>
                      <a:headEnd type="none" w="med" len="med"/>
                      <a:tailEnd type="none" w="med" len="med"/>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79102483"/>
                  </a:ext>
                </a:extLst>
              </a:tr>
              <a:tr h="623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0" dirty="0">
                          <a:solidFill>
                            <a:schemeClr val="tx1"/>
                          </a:solidFill>
                        </a:rPr>
                        <a:t>具体项目名称</a:t>
                      </a:r>
                    </a:p>
                  </a:txBody>
                  <a:tcPr marL="122015" marR="122015" marT="61008" marB="61008" anchor="ctr">
                    <a:lnL w="12700" cmpd="sng">
                      <a:noFill/>
                    </a:lnL>
                    <a:lnR w="1905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tx1"/>
                          </a:solidFill>
                          <a:latin typeface="+mn-lt"/>
                        </a:rPr>
                        <a:t>$13,000,00</a:t>
                      </a:r>
                      <a:endParaRPr lang="zh-CN" altLang="en-US" sz="2000" b="0" dirty="0">
                        <a:solidFill>
                          <a:schemeClr val="tx1"/>
                        </a:solidFill>
                        <a:latin typeface="+mn-lt"/>
                      </a:endParaRPr>
                    </a:p>
                  </a:txBody>
                  <a:tcPr marL="122015" marR="122015" marT="61008" marB="61008"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tx1"/>
                          </a:solidFill>
                          <a:latin typeface="+mn-lt"/>
                        </a:rPr>
                        <a:t>$13,000,00</a:t>
                      </a:r>
                      <a:endParaRPr lang="zh-CN" altLang="en-US" sz="2000" b="0" dirty="0">
                        <a:solidFill>
                          <a:schemeClr val="tx1"/>
                        </a:solidFill>
                        <a:latin typeface="+mn-lt"/>
                      </a:endParaRPr>
                    </a:p>
                  </a:txBody>
                  <a:tcPr marL="122015" marR="122015" marT="61008" marB="61008"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accent1"/>
                          </a:solidFill>
                          <a:latin typeface="+mn-lt"/>
                        </a:rPr>
                        <a:t>$13,000,00</a:t>
                      </a:r>
                      <a:endParaRPr lang="zh-CN" altLang="en-US" sz="2000" b="0" dirty="0">
                        <a:solidFill>
                          <a:schemeClr val="accent1"/>
                        </a:solidFill>
                        <a:latin typeface="+mn-lt"/>
                      </a:endParaRPr>
                    </a:p>
                  </a:txBody>
                  <a:tcPr marL="122015" marR="122015" marT="61008" marB="61008" anchor="ctr">
                    <a:lnL w="19050" cap="flat" cmpd="sng" algn="ctr">
                      <a:noFill/>
                      <a:prstDash val="solid"/>
                      <a:round/>
                      <a:headEnd type="none" w="med" len="med"/>
                      <a:tailEnd type="none" w="med" len="med"/>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60278933"/>
                  </a:ext>
                </a:extLst>
              </a:tr>
              <a:tr h="623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0" dirty="0">
                          <a:solidFill>
                            <a:schemeClr val="tx1"/>
                          </a:solidFill>
                        </a:rPr>
                        <a:t>具体项目名称</a:t>
                      </a:r>
                    </a:p>
                  </a:txBody>
                  <a:tcPr marL="122015" marR="122015" marT="61008" marB="61008" anchor="ctr">
                    <a:lnL w="12700" cmpd="sng">
                      <a:noFill/>
                    </a:lnL>
                    <a:lnR w="1905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tx1"/>
                          </a:solidFill>
                          <a:latin typeface="+mn-lt"/>
                        </a:rPr>
                        <a:t>$13,000,00</a:t>
                      </a:r>
                      <a:endParaRPr lang="zh-CN" altLang="en-US" sz="2000" b="0" dirty="0">
                        <a:solidFill>
                          <a:schemeClr val="tx1"/>
                        </a:solidFill>
                        <a:latin typeface="+mn-lt"/>
                      </a:endParaRPr>
                    </a:p>
                  </a:txBody>
                  <a:tcPr marL="122015" marR="122015" marT="61008" marB="61008"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tx1"/>
                          </a:solidFill>
                          <a:latin typeface="+mn-lt"/>
                        </a:rPr>
                        <a:t>$13,000,00</a:t>
                      </a:r>
                      <a:endParaRPr lang="zh-CN" altLang="en-US" sz="2000" b="0" dirty="0">
                        <a:solidFill>
                          <a:schemeClr val="tx1"/>
                        </a:solidFill>
                        <a:latin typeface="+mn-lt"/>
                      </a:endParaRPr>
                    </a:p>
                  </a:txBody>
                  <a:tcPr marL="122015" marR="122015" marT="61008" marB="61008"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accent1"/>
                          </a:solidFill>
                          <a:latin typeface="+mn-lt"/>
                        </a:rPr>
                        <a:t>$13,000,00</a:t>
                      </a:r>
                      <a:endParaRPr lang="zh-CN" altLang="en-US" sz="2000" b="0" dirty="0">
                        <a:solidFill>
                          <a:schemeClr val="accent1"/>
                        </a:solidFill>
                        <a:latin typeface="+mn-lt"/>
                      </a:endParaRPr>
                    </a:p>
                  </a:txBody>
                  <a:tcPr marL="122015" marR="122015" marT="61008" marB="61008" anchor="ctr">
                    <a:lnL w="19050" cap="flat" cmpd="sng" algn="ctr">
                      <a:noFill/>
                      <a:prstDash val="solid"/>
                      <a:round/>
                      <a:headEnd type="none" w="med" len="med"/>
                      <a:tailEnd type="none" w="med" len="med"/>
                    </a:lnL>
                    <a:lnR w="12700" cmpd="sng">
                      <a:noFill/>
                    </a:lnR>
                    <a:lnT w="12700" cap="flat" cmpd="sng" algn="ctr">
                      <a:solidFill>
                        <a:schemeClr val="bg1">
                          <a:lumMod val="50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01148353"/>
                  </a:ext>
                </a:extLst>
              </a:tr>
              <a:tr h="623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0" dirty="0">
                          <a:solidFill>
                            <a:schemeClr val="tx1"/>
                          </a:solidFill>
                        </a:rPr>
                        <a:t>具体项目名称</a:t>
                      </a:r>
                    </a:p>
                  </a:txBody>
                  <a:tcPr marL="122015" marR="122015" marT="61008" marB="61008" anchor="ctr">
                    <a:lnL w="12700" cmpd="sng">
                      <a:noFill/>
                    </a:lnL>
                    <a:lnR w="19050" cap="flat" cmpd="sng" algn="ctr">
                      <a:no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400" b="1" dirty="0">
                          <a:solidFill>
                            <a:schemeClr val="accent1"/>
                          </a:solidFill>
                          <a:latin typeface="+mn-lt"/>
                        </a:rPr>
                        <a:t>$13,000,00</a:t>
                      </a:r>
                      <a:endParaRPr lang="zh-CN" altLang="en-US" sz="2400" b="1" dirty="0">
                        <a:solidFill>
                          <a:schemeClr val="accent1"/>
                        </a:solidFill>
                        <a:latin typeface="+mn-lt"/>
                      </a:endParaRPr>
                    </a:p>
                  </a:txBody>
                  <a:tcPr marL="122015" marR="122015" marT="61008" marB="61008"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400" b="1" dirty="0">
                          <a:solidFill>
                            <a:schemeClr val="accent1"/>
                          </a:solidFill>
                          <a:latin typeface="+mn-lt"/>
                        </a:rPr>
                        <a:t>$13,000,00</a:t>
                      </a:r>
                      <a:endParaRPr lang="zh-CN" altLang="en-US" sz="2400" b="1" dirty="0">
                        <a:solidFill>
                          <a:schemeClr val="accent1"/>
                        </a:solidFill>
                        <a:latin typeface="+mn-lt"/>
                      </a:endParaRPr>
                    </a:p>
                  </a:txBody>
                  <a:tcPr marL="122015" marR="122015" marT="61008" marB="61008"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400" b="1" dirty="0">
                          <a:solidFill>
                            <a:schemeClr val="accent1"/>
                          </a:solidFill>
                          <a:latin typeface="+mn-lt"/>
                        </a:rPr>
                        <a:t>$13,000,00</a:t>
                      </a:r>
                      <a:endParaRPr lang="zh-CN" altLang="en-US" sz="2400" b="1" dirty="0">
                        <a:solidFill>
                          <a:schemeClr val="accent1"/>
                        </a:solidFill>
                        <a:latin typeface="+mn-lt"/>
                      </a:endParaRPr>
                    </a:p>
                  </a:txBody>
                  <a:tcPr marL="122015" marR="122015" marT="61008" marB="61008" anchor="ctr">
                    <a:lnL w="19050" cap="flat" cmpd="sng" algn="ctr">
                      <a:noFill/>
                      <a:prstDash val="solid"/>
                      <a:round/>
                      <a:headEnd type="none" w="med" len="med"/>
                      <a:tailEnd type="none" w="med" len="med"/>
                    </a:lnL>
                    <a:lnR w="12700" cmpd="sng">
                      <a:noFill/>
                    </a:lnR>
                    <a:lnT w="19050"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47998075"/>
                  </a:ext>
                </a:extLst>
              </a:tr>
            </a:tbl>
          </a:graphicData>
        </a:graphic>
      </p:graphicFrame>
      <p:cxnSp>
        <p:nvCxnSpPr>
          <p:cNvPr id="8" name="直接连接符 7">
            <a:extLst>
              <a:ext uri="{FF2B5EF4-FFF2-40B4-BE49-F238E27FC236}">
                <a16:creationId xmlns:a16="http://schemas.microsoft.com/office/drawing/2014/main" id="{D410AA7B-FBB1-4ADD-8108-A4C03B0EA4F8}"/>
              </a:ext>
            </a:extLst>
          </p:cNvPr>
          <p:cNvCxnSpPr>
            <a:cxnSpLocks/>
          </p:cNvCxnSpPr>
          <p:nvPr/>
        </p:nvCxnSpPr>
        <p:spPr>
          <a:xfrm>
            <a:off x="660399" y="1925313"/>
            <a:ext cx="439200"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6780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22AF07C-1FAF-4B2B-B1FB-E7E84B693998}"/>
              </a:ext>
            </a:extLst>
          </p:cNvPr>
          <p:cNvSpPr>
            <a:spLocks noGrp="1"/>
          </p:cNvSpPr>
          <p:nvPr>
            <p:ph type="body" sz="quarter" idx="10"/>
          </p:nvPr>
        </p:nvSpPr>
        <p:spPr/>
        <p:txBody>
          <a:bodyPr/>
          <a:lstStyle/>
          <a:p>
            <a:r>
              <a:rPr lang="zh-CN" altLang="en-US" dirty="0"/>
              <a:t>请输入标题</a:t>
            </a:r>
          </a:p>
        </p:txBody>
      </p:sp>
      <p:graphicFrame>
        <p:nvGraphicFramePr>
          <p:cNvPr id="5" name="表格 4">
            <a:extLst>
              <a:ext uri="{FF2B5EF4-FFF2-40B4-BE49-F238E27FC236}">
                <a16:creationId xmlns:a16="http://schemas.microsoft.com/office/drawing/2014/main" id="{1F8DA18A-7C61-4C5F-AE7C-28DD0B8CBBE6}"/>
              </a:ext>
            </a:extLst>
          </p:cNvPr>
          <p:cNvGraphicFramePr>
            <a:graphicFrameLocks noGrp="1"/>
          </p:cNvGraphicFramePr>
          <p:nvPr>
            <p:extLst>
              <p:ext uri="{D42A27DB-BD31-4B8C-83A1-F6EECF244321}">
                <p14:modId xmlns:p14="http://schemas.microsoft.com/office/powerpoint/2010/main" val="852863351"/>
              </p:ext>
            </p:extLst>
          </p:nvPr>
        </p:nvGraphicFramePr>
        <p:xfrm>
          <a:off x="660399" y="2273308"/>
          <a:ext cx="10858501" cy="3685044"/>
        </p:xfrm>
        <a:graphic>
          <a:graphicData uri="http://schemas.openxmlformats.org/drawingml/2006/table">
            <a:tbl>
              <a:tblPr firstRow="1" bandRow="1">
                <a:tableStyleId>{5C22544A-7EE6-4342-B048-85BDC9FD1C3A}</a:tableStyleId>
              </a:tblPr>
              <a:tblGrid>
                <a:gridCol w="3122788">
                  <a:extLst>
                    <a:ext uri="{9D8B030D-6E8A-4147-A177-3AD203B41FA5}">
                      <a16:colId xmlns:a16="http://schemas.microsoft.com/office/drawing/2014/main" val="3730932859"/>
                    </a:ext>
                  </a:extLst>
                </a:gridCol>
                <a:gridCol w="2578571">
                  <a:extLst>
                    <a:ext uri="{9D8B030D-6E8A-4147-A177-3AD203B41FA5}">
                      <a16:colId xmlns:a16="http://schemas.microsoft.com/office/drawing/2014/main" val="2508554697"/>
                    </a:ext>
                  </a:extLst>
                </a:gridCol>
                <a:gridCol w="2578571">
                  <a:extLst>
                    <a:ext uri="{9D8B030D-6E8A-4147-A177-3AD203B41FA5}">
                      <a16:colId xmlns:a16="http://schemas.microsoft.com/office/drawing/2014/main" val="1576577104"/>
                    </a:ext>
                  </a:extLst>
                </a:gridCol>
                <a:gridCol w="2578571">
                  <a:extLst>
                    <a:ext uri="{9D8B030D-6E8A-4147-A177-3AD203B41FA5}">
                      <a16:colId xmlns:a16="http://schemas.microsoft.com/office/drawing/2014/main" val="1925298043"/>
                    </a:ext>
                  </a:extLst>
                </a:gridCol>
              </a:tblGrid>
              <a:tr h="614174">
                <a:tc>
                  <a:txBody>
                    <a:bodyPr/>
                    <a:lstStyle/>
                    <a:p>
                      <a:pPr algn="ctr"/>
                      <a:r>
                        <a:rPr lang="zh-CN" altLang="en-US" sz="2300" dirty="0">
                          <a:latin typeface="+mj-lt"/>
                          <a:ea typeface="+mn-ea"/>
                        </a:rPr>
                        <a:t>标题</a:t>
                      </a:r>
                      <a:r>
                        <a:rPr lang="en-US" altLang="zh-CN" sz="2300" dirty="0">
                          <a:latin typeface="+mj-lt"/>
                          <a:ea typeface="+mn-ea"/>
                        </a:rPr>
                        <a:t>1</a:t>
                      </a:r>
                      <a:endParaRPr lang="zh-CN" altLang="en-US" sz="2300" dirty="0">
                        <a:latin typeface="+mj-lt"/>
                        <a:ea typeface="+mn-ea"/>
                      </a:endParaRP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2300" dirty="0">
                          <a:latin typeface="+mj-lt"/>
                          <a:ea typeface="+mn-ea"/>
                        </a:rPr>
                        <a:t>标题</a:t>
                      </a:r>
                      <a:r>
                        <a:rPr lang="en-US" altLang="zh-CN" sz="2300" dirty="0">
                          <a:latin typeface="+mj-lt"/>
                          <a:ea typeface="+mn-ea"/>
                        </a:rPr>
                        <a:t>2</a:t>
                      </a:r>
                      <a:endParaRPr lang="zh-CN" altLang="en-US" sz="2300" dirty="0">
                        <a:latin typeface="+mj-lt"/>
                        <a:ea typeface="+mn-ea"/>
                      </a:endParaRPr>
                    </a:p>
                  </a:txBody>
                  <a:tcPr marL="86974" marR="86974" marT="43487" marB="4348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2300" dirty="0">
                          <a:latin typeface="+mj-lt"/>
                          <a:ea typeface="+mn-ea"/>
                        </a:rPr>
                        <a:t>标题</a:t>
                      </a:r>
                      <a:r>
                        <a:rPr lang="en-US" altLang="zh-CN" sz="2300" dirty="0">
                          <a:latin typeface="+mj-lt"/>
                          <a:ea typeface="+mn-ea"/>
                        </a:rPr>
                        <a:t>3</a:t>
                      </a:r>
                      <a:endParaRPr lang="zh-CN" altLang="en-US" sz="2300" dirty="0">
                        <a:latin typeface="+mj-lt"/>
                        <a:ea typeface="+mn-ea"/>
                      </a:endParaRPr>
                    </a:p>
                  </a:txBody>
                  <a:tcPr marL="86974" marR="86974" marT="43487" marB="4348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2300" dirty="0">
                          <a:latin typeface="+mj-lt"/>
                          <a:ea typeface="+mn-ea"/>
                        </a:rPr>
                        <a:t>标题</a:t>
                      </a:r>
                      <a:r>
                        <a:rPr lang="en-US" altLang="zh-CN" sz="2300" dirty="0">
                          <a:latin typeface="+mj-lt"/>
                          <a:ea typeface="+mn-ea"/>
                        </a:rPr>
                        <a:t>4</a:t>
                      </a:r>
                      <a:endParaRPr lang="zh-CN" altLang="en-US" sz="2300" dirty="0">
                        <a:latin typeface="+mj-lt"/>
                        <a:ea typeface="+mn-ea"/>
                      </a:endParaRPr>
                    </a:p>
                  </a:txBody>
                  <a:tcPr marL="86974" marR="86974" marT="43487" marB="43487" anchor="ctr">
                    <a:lnL w="12700" cap="flat" cmpd="sng" algn="ctr">
                      <a:solidFill>
                        <a:schemeClr val="bg1"/>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423990976"/>
                  </a:ext>
                </a:extLst>
              </a:tr>
              <a:tr h="614174">
                <a:tc>
                  <a:txBody>
                    <a:bodyPr/>
                    <a:lstStyle/>
                    <a:p>
                      <a:pPr algn="ctr"/>
                      <a:r>
                        <a:rPr lang="zh-CN" altLang="en-US" sz="1800"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a16="http://schemas.microsoft.com/office/drawing/2014/main" val="1925978545"/>
                  </a:ext>
                </a:extLst>
              </a:tr>
              <a:tr h="614174">
                <a:tc>
                  <a:txBody>
                    <a:bodyPr/>
                    <a:lstStyle/>
                    <a:p>
                      <a:pPr algn="ctr"/>
                      <a:r>
                        <a:rPr lang="zh-CN" altLang="en-US" sz="1800"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a16="http://schemas.microsoft.com/office/drawing/2014/main" val="1554237190"/>
                  </a:ext>
                </a:extLst>
              </a:tr>
              <a:tr h="614174">
                <a:tc>
                  <a:txBody>
                    <a:bodyPr/>
                    <a:lstStyle/>
                    <a:p>
                      <a:pPr algn="ctr"/>
                      <a:r>
                        <a:rPr lang="zh-CN" altLang="en-US" sz="1800"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a16="http://schemas.microsoft.com/office/drawing/2014/main" val="3448459594"/>
                  </a:ext>
                </a:extLst>
              </a:tr>
              <a:tr h="614174">
                <a:tc>
                  <a:txBody>
                    <a:bodyPr/>
                    <a:lstStyle/>
                    <a:p>
                      <a:pPr algn="ctr"/>
                      <a:r>
                        <a:rPr lang="zh-CN" altLang="en-US" sz="1800" b="1"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chemeClr val="bg2">
                        <a:lumMod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chemeClr val="bg2">
                        <a:lumMod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chemeClr val="bg2">
                        <a:lumMod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2512135554"/>
                  </a:ext>
                </a:extLst>
              </a:tr>
              <a:tr h="614174">
                <a:tc>
                  <a:txBody>
                    <a:bodyPr/>
                    <a:lstStyle/>
                    <a:p>
                      <a:pPr algn="ctr"/>
                      <a:r>
                        <a:rPr lang="zh-CN" altLang="en-US" sz="1800"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latin typeface="+mn-ea"/>
                          <a:ea typeface="+mn-ea"/>
                        </a:rPr>
                        <a:t>请输入内容</a:t>
                      </a:r>
                    </a:p>
                  </a:txBody>
                  <a:tcPr marL="86974" marR="86974" marT="43487" marB="43487"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a16="http://schemas.microsoft.com/office/drawing/2014/main" val="3330359660"/>
                  </a:ext>
                </a:extLst>
              </a:tr>
            </a:tbl>
          </a:graphicData>
        </a:graphic>
      </p:graphicFrame>
      <p:sp>
        <p:nvSpPr>
          <p:cNvPr id="14" name="矩形 13">
            <a:extLst>
              <a:ext uri="{FF2B5EF4-FFF2-40B4-BE49-F238E27FC236}">
                <a16:creationId xmlns:a16="http://schemas.microsoft.com/office/drawing/2014/main" id="{683A1E88-B022-471E-8743-2A43F6A23A3D}"/>
              </a:ext>
            </a:extLst>
          </p:cNvPr>
          <p:cNvSpPr/>
          <p:nvPr/>
        </p:nvSpPr>
        <p:spPr>
          <a:xfrm flipH="1">
            <a:off x="660399" y="1223894"/>
            <a:ext cx="894709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800" dirty="0">
                <a:solidFill>
                  <a:schemeClr val="tx1"/>
                </a:solidFill>
                <a:latin typeface="+mj-ea"/>
                <a:ea typeface="+mj-ea"/>
              </a:rPr>
              <a:t>通过表格得到的现象或结论 通过表格得到的现象或结论</a:t>
            </a:r>
          </a:p>
        </p:txBody>
      </p:sp>
      <p:cxnSp>
        <p:nvCxnSpPr>
          <p:cNvPr id="15" name="直接连接符 14">
            <a:extLst>
              <a:ext uri="{FF2B5EF4-FFF2-40B4-BE49-F238E27FC236}">
                <a16:creationId xmlns:a16="http://schemas.microsoft.com/office/drawing/2014/main" id="{1CDC06CF-8DE5-49A7-A5C7-0E939132E02E}"/>
              </a:ext>
            </a:extLst>
          </p:cNvPr>
          <p:cNvCxnSpPr>
            <a:cxnSpLocks/>
          </p:cNvCxnSpPr>
          <p:nvPr/>
        </p:nvCxnSpPr>
        <p:spPr>
          <a:xfrm>
            <a:off x="660399" y="1985237"/>
            <a:ext cx="439200"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3552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请输入你的标题</a:t>
            </a:r>
          </a:p>
        </p:txBody>
      </p:sp>
      <p:sp>
        <p:nvSpPr>
          <p:cNvPr id="52" name="矩形 51">
            <a:extLst>
              <a:ext uri="{FF2B5EF4-FFF2-40B4-BE49-F238E27FC236}">
                <a16:creationId xmlns:a16="http://schemas.microsoft.com/office/drawing/2014/main" id="{8A1BAE90-758F-42F8-8E74-FD10AB704CD2}"/>
              </a:ext>
            </a:extLst>
          </p:cNvPr>
          <p:cNvSpPr/>
          <p:nvPr/>
        </p:nvSpPr>
        <p:spPr>
          <a:xfrm flipH="1">
            <a:off x="843730" y="1703863"/>
            <a:ext cx="2531768"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tx1">
                    <a:lumMod val="85000"/>
                    <a:lumOff val="15000"/>
                  </a:schemeClr>
                </a:solidFill>
                <a:latin typeface="+mj-ea"/>
                <a:ea typeface="+mj-ea"/>
              </a:rPr>
              <a:t>请输入你的标题</a:t>
            </a:r>
          </a:p>
        </p:txBody>
      </p:sp>
      <p:cxnSp>
        <p:nvCxnSpPr>
          <p:cNvPr id="53" name="直接连接符 52">
            <a:extLst>
              <a:ext uri="{FF2B5EF4-FFF2-40B4-BE49-F238E27FC236}">
                <a16:creationId xmlns:a16="http://schemas.microsoft.com/office/drawing/2014/main" id="{A6F38C28-1B55-438B-BC7A-E716EE83172C}"/>
              </a:ext>
            </a:extLst>
          </p:cNvPr>
          <p:cNvCxnSpPr>
            <a:cxnSpLocks/>
          </p:cNvCxnSpPr>
          <p:nvPr/>
        </p:nvCxnSpPr>
        <p:spPr>
          <a:xfrm>
            <a:off x="843730" y="2445134"/>
            <a:ext cx="439200"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18" name="图表 17">
            <a:extLst>
              <a:ext uri="{FF2B5EF4-FFF2-40B4-BE49-F238E27FC236}">
                <a16:creationId xmlns:a16="http://schemas.microsoft.com/office/drawing/2014/main" id="{4D3D3EFD-F9BF-44B3-8469-583CF6F327F1}"/>
              </a:ext>
            </a:extLst>
          </p:cNvPr>
          <p:cNvGraphicFramePr/>
          <p:nvPr>
            <p:extLst>
              <p:ext uri="{D42A27DB-BD31-4B8C-83A1-F6EECF244321}">
                <p14:modId xmlns:p14="http://schemas.microsoft.com/office/powerpoint/2010/main" val="3604160344"/>
              </p:ext>
            </p:extLst>
          </p:nvPr>
        </p:nvGraphicFramePr>
        <p:xfrm>
          <a:off x="4328800" y="1130300"/>
          <a:ext cx="7019470" cy="5008033"/>
        </p:xfrm>
        <a:graphic>
          <a:graphicData uri="http://schemas.openxmlformats.org/drawingml/2006/chart">
            <c:chart xmlns:c="http://schemas.openxmlformats.org/drawingml/2006/chart" xmlns:r="http://schemas.openxmlformats.org/officeDocument/2006/relationships" r:id="rId2"/>
          </a:graphicData>
        </a:graphic>
      </p:graphicFrame>
      <p:sp>
        <p:nvSpPr>
          <p:cNvPr id="36" name="矩形 35">
            <a:extLst>
              <a:ext uri="{FF2B5EF4-FFF2-40B4-BE49-F238E27FC236}">
                <a16:creationId xmlns:a16="http://schemas.microsoft.com/office/drawing/2014/main" id="{6320F606-DD8F-45AD-A558-3F1DDDE7E06C}"/>
              </a:ext>
            </a:extLst>
          </p:cNvPr>
          <p:cNvSpPr/>
          <p:nvPr/>
        </p:nvSpPr>
        <p:spPr>
          <a:xfrm flipH="1">
            <a:off x="843728" y="2745995"/>
            <a:ext cx="3018152" cy="19676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 顶部“开始”面板中可以对字体、字号、颜色、行距等进行修改  标题数字等都可以通过点击和重新输入进行更改</a:t>
            </a:r>
            <a:endParaRPr lang="zh-CN" altLang="en-US" dirty="0">
              <a:solidFill>
                <a:schemeClr val="tx1">
                  <a:lumMod val="85000"/>
                  <a:lumOff val="15000"/>
                </a:schemeClr>
              </a:solidFill>
              <a:latin typeface="+mj-ea"/>
            </a:endParaRPr>
          </a:p>
        </p:txBody>
      </p:sp>
    </p:spTree>
    <p:extLst>
      <p:ext uri="{BB962C8B-B14F-4D97-AF65-F5344CB8AC3E}">
        <p14:creationId xmlns:p14="http://schemas.microsoft.com/office/powerpoint/2010/main" val="23532808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23" name="直接连接符 22">
            <a:extLst>
              <a:ext uri="{FF2B5EF4-FFF2-40B4-BE49-F238E27FC236}">
                <a16:creationId xmlns:a16="http://schemas.microsoft.com/office/drawing/2014/main" id="{18409D57-901E-4223-A764-7384489594B6}"/>
              </a:ext>
            </a:extLst>
          </p:cNvPr>
          <p:cNvCxnSpPr>
            <a:cxnSpLocks/>
          </p:cNvCxnSpPr>
          <p:nvPr/>
        </p:nvCxnSpPr>
        <p:spPr>
          <a:xfrm flipH="1" flipV="1">
            <a:off x="3904534" y="1633694"/>
            <a:ext cx="941310" cy="879292"/>
          </a:xfrm>
          <a:prstGeom prst="line">
            <a:avLst/>
          </a:prstGeom>
          <a:ln cap="rnd">
            <a:solidFill>
              <a:schemeClr val="bg2">
                <a:lumMod val="75000"/>
              </a:schemeClr>
            </a:solidFill>
            <a:prstDash val="dash"/>
            <a:round/>
            <a:tailEnd type="ova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9FBF329F-B5E9-4CCE-9796-5D65A21548BC}"/>
              </a:ext>
            </a:extLst>
          </p:cNvPr>
          <p:cNvCxnSpPr>
            <a:cxnSpLocks/>
          </p:cNvCxnSpPr>
          <p:nvPr/>
        </p:nvCxnSpPr>
        <p:spPr>
          <a:xfrm flipV="1">
            <a:off x="7482348" y="1633693"/>
            <a:ext cx="1048139" cy="1088472"/>
          </a:xfrm>
          <a:prstGeom prst="line">
            <a:avLst/>
          </a:prstGeom>
          <a:ln cap="rnd">
            <a:solidFill>
              <a:schemeClr val="bg2">
                <a:lumMod val="75000"/>
              </a:schemeClr>
            </a:solidFill>
            <a:prstDash val="dash"/>
            <a:round/>
            <a:tailEnd type="ova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0E2AF04F-6292-49D9-B028-F68F7F487347}"/>
              </a:ext>
            </a:extLst>
          </p:cNvPr>
          <p:cNvCxnSpPr>
            <a:cxnSpLocks/>
          </p:cNvCxnSpPr>
          <p:nvPr/>
        </p:nvCxnSpPr>
        <p:spPr>
          <a:xfrm flipV="1">
            <a:off x="7072313" y="4314825"/>
            <a:ext cx="1493043" cy="307182"/>
          </a:xfrm>
          <a:prstGeom prst="line">
            <a:avLst/>
          </a:prstGeom>
          <a:ln cap="rnd">
            <a:solidFill>
              <a:schemeClr val="bg2">
                <a:lumMod val="75000"/>
              </a:schemeClr>
            </a:solidFill>
            <a:prstDash val="dash"/>
            <a:round/>
            <a:tailEnd type="ova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BD8E7DA9-A157-47C5-88CE-EA5991070721}"/>
              </a:ext>
            </a:extLst>
          </p:cNvPr>
          <p:cNvCxnSpPr>
            <a:cxnSpLocks/>
          </p:cNvCxnSpPr>
          <p:nvPr/>
        </p:nvCxnSpPr>
        <p:spPr>
          <a:xfrm flipH="1" flipV="1">
            <a:off x="4087048" y="4314825"/>
            <a:ext cx="869193" cy="150019"/>
          </a:xfrm>
          <a:prstGeom prst="line">
            <a:avLst/>
          </a:prstGeom>
          <a:ln cap="rnd">
            <a:solidFill>
              <a:schemeClr val="bg2">
                <a:lumMod val="75000"/>
              </a:schemeClr>
            </a:solidFill>
            <a:prstDash val="dash"/>
            <a:round/>
            <a:tailEnd type="oval"/>
          </a:ln>
        </p:spPr>
        <p:style>
          <a:lnRef idx="1">
            <a:schemeClr val="accent1"/>
          </a:lnRef>
          <a:fillRef idx="0">
            <a:schemeClr val="accent1"/>
          </a:fillRef>
          <a:effectRef idx="0">
            <a:schemeClr val="accent1"/>
          </a:effectRef>
          <a:fontRef idx="minor">
            <a:schemeClr val="tx1"/>
          </a:fontRef>
        </p:style>
      </p:cxnSp>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请输入你的标题</a:t>
            </a:r>
          </a:p>
        </p:txBody>
      </p:sp>
      <p:sp>
        <p:nvSpPr>
          <p:cNvPr id="52" name="矩形 51">
            <a:extLst>
              <a:ext uri="{FF2B5EF4-FFF2-40B4-BE49-F238E27FC236}">
                <a16:creationId xmlns:a16="http://schemas.microsoft.com/office/drawing/2014/main" id="{8A1BAE90-758F-42F8-8E74-FD10AB704CD2}"/>
              </a:ext>
            </a:extLst>
          </p:cNvPr>
          <p:cNvSpPr/>
          <p:nvPr/>
        </p:nvSpPr>
        <p:spPr>
          <a:xfrm flipH="1">
            <a:off x="8591547" y="1258589"/>
            <a:ext cx="2531768"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tx1">
                    <a:lumMod val="85000"/>
                    <a:lumOff val="15000"/>
                  </a:schemeClr>
                </a:solidFill>
                <a:latin typeface="+mj-ea"/>
                <a:ea typeface="+mj-ea"/>
              </a:rPr>
              <a:t>请输入你的标题</a:t>
            </a:r>
          </a:p>
        </p:txBody>
      </p:sp>
      <p:cxnSp>
        <p:nvCxnSpPr>
          <p:cNvPr id="53" name="直接连接符 52">
            <a:extLst>
              <a:ext uri="{FF2B5EF4-FFF2-40B4-BE49-F238E27FC236}">
                <a16:creationId xmlns:a16="http://schemas.microsoft.com/office/drawing/2014/main" id="{A6F38C28-1B55-438B-BC7A-E716EE83172C}"/>
              </a:ext>
            </a:extLst>
          </p:cNvPr>
          <p:cNvCxnSpPr>
            <a:cxnSpLocks/>
          </p:cNvCxnSpPr>
          <p:nvPr/>
        </p:nvCxnSpPr>
        <p:spPr>
          <a:xfrm>
            <a:off x="8591547" y="1861589"/>
            <a:ext cx="439200"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矩形 35">
            <a:extLst>
              <a:ext uri="{FF2B5EF4-FFF2-40B4-BE49-F238E27FC236}">
                <a16:creationId xmlns:a16="http://schemas.microsoft.com/office/drawing/2014/main" id="{6320F606-DD8F-45AD-A558-3F1DDDE7E06C}"/>
              </a:ext>
            </a:extLst>
          </p:cNvPr>
          <p:cNvSpPr/>
          <p:nvPr/>
        </p:nvSpPr>
        <p:spPr>
          <a:xfrm flipH="1">
            <a:off x="8591547" y="1991319"/>
            <a:ext cx="3018152" cy="13028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 顶部“开始”面板中可以对字体、字号、颜色、行距等进行修改</a:t>
            </a:r>
            <a:endParaRPr lang="zh-CN" altLang="en-US" dirty="0">
              <a:solidFill>
                <a:schemeClr val="tx1">
                  <a:lumMod val="85000"/>
                  <a:lumOff val="15000"/>
                </a:schemeClr>
              </a:solidFill>
              <a:latin typeface="+mj-ea"/>
            </a:endParaRPr>
          </a:p>
        </p:txBody>
      </p:sp>
      <p:sp>
        <p:nvSpPr>
          <p:cNvPr id="20" name="矩形 19">
            <a:extLst>
              <a:ext uri="{FF2B5EF4-FFF2-40B4-BE49-F238E27FC236}">
                <a16:creationId xmlns:a16="http://schemas.microsoft.com/office/drawing/2014/main" id="{5A024BC2-BD5D-4399-A140-F40B4E2BADCA}"/>
              </a:ext>
            </a:extLst>
          </p:cNvPr>
          <p:cNvSpPr/>
          <p:nvPr/>
        </p:nvSpPr>
        <p:spPr>
          <a:xfrm flipH="1">
            <a:off x="1315618" y="1258589"/>
            <a:ext cx="2531768"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r">
              <a:lnSpc>
                <a:spcPct val="120000"/>
              </a:lnSpc>
            </a:pPr>
            <a:r>
              <a:rPr lang="zh-CN" altLang="en-US" sz="2800" dirty="0">
                <a:solidFill>
                  <a:schemeClr val="tx1">
                    <a:lumMod val="85000"/>
                    <a:lumOff val="15000"/>
                  </a:schemeClr>
                </a:solidFill>
                <a:latin typeface="+mj-ea"/>
                <a:ea typeface="+mj-ea"/>
              </a:rPr>
              <a:t>请输入你的标题</a:t>
            </a:r>
          </a:p>
        </p:txBody>
      </p:sp>
      <p:cxnSp>
        <p:nvCxnSpPr>
          <p:cNvPr id="21" name="直接连接符 20">
            <a:extLst>
              <a:ext uri="{FF2B5EF4-FFF2-40B4-BE49-F238E27FC236}">
                <a16:creationId xmlns:a16="http://schemas.microsoft.com/office/drawing/2014/main" id="{A0203B61-AC39-4AA2-96A8-6A28B3573378}"/>
              </a:ext>
            </a:extLst>
          </p:cNvPr>
          <p:cNvCxnSpPr>
            <a:cxnSpLocks/>
          </p:cNvCxnSpPr>
          <p:nvPr/>
        </p:nvCxnSpPr>
        <p:spPr>
          <a:xfrm>
            <a:off x="3408186" y="1861589"/>
            <a:ext cx="439200"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id="{8D131A02-C2CB-468D-A2F9-E0A9DB38A6F6}"/>
              </a:ext>
            </a:extLst>
          </p:cNvPr>
          <p:cNvSpPr/>
          <p:nvPr/>
        </p:nvSpPr>
        <p:spPr>
          <a:xfrm flipH="1">
            <a:off x="829234" y="1991319"/>
            <a:ext cx="3018152" cy="13028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r">
              <a:lnSpc>
                <a:spcPct val="120000"/>
              </a:lnSpc>
            </a:pPr>
            <a:r>
              <a:rPr lang="zh-CN" altLang="en-US" dirty="0">
                <a:solidFill>
                  <a:schemeClr val="tx1"/>
                </a:solidFill>
                <a:latin typeface="+mn-ea"/>
              </a:rPr>
              <a:t>标题数字等都可以通过点击和重新输入进行更改 顶部“开始”面板中可以对字体、字号、颜色、行距等进行修改</a:t>
            </a:r>
            <a:endParaRPr lang="zh-CN" altLang="en-US" dirty="0">
              <a:solidFill>
                <a:schemeClr val="tx1">
                  <a:lumMod val="85000"/>
                  <a:lumOff val="15000"/>
                </a:schemeClr>
              </a:solidFill>
              <a:latin typeface="+mj-ea"/>
            </a:endParaRPr>
          </a:p>
        </p:txBody>
      </p:sp>
      <p:sp>
        <p:nvSpPr>
          <p:cNvPr id="27" name="矩形 26">
            <a:extLst>
              <a:ext uri="{FF2B5EF4-FFF2-40B4-BE49-F238E27FC236}">
                <a16:creationId xmlns:a16="http://schemas.microsoft.com/office/drawing/2014/main" id="{C1688B42-02A4-4B8B-919F-8FBB7E9699C9}"/>
              </a:ext>
            </a:extLst>
          </p:cNvPr>
          <p:cNvSpPr/>
          <p:nvPr/>
        </p:nvSpPr>
        <p:spPr>
          <a:xfrm flipH="1">
            <a:off x="1520409" y="3911525"/>
            <a:ext cx="2531768"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r">
              <a:lnSpc>
                <a:spcPct val="120000"/>
              </a:lnSpc>
            </a:pPr>
            <a:r>
              <a:rPr lang="zh-CN" altLang="en-US" sz="2800" dirty="0">
                <a:solidFill>
                  <a:schemeClr val="tx1">
                    <a:lumMod val="85000"/>
                    <a:lumOff val="15000"/>
                  </a:schemeClr>
                </a:solidFill>
                <a:latin typeface="+mj-ea"/>
                <a:ea typeface="+mj-ea"/>
              </a:rPr>
              <a:t>请输入你的标题</a:t>
            </a:r>
          </a:p>
        </p:txBody>
      </p:sp>
      <p:cxnSp>
        <p:nvCxnSpPr>
          <p:cNvPr id="28" name="直接连接符 27">
            <a:extLst>
              <a:ext uri="{FF2B5EF4-FFF2-40B4-BE49-F238E27FC236}">
                <a16:creationId xmlns:a16="http://schemas.microsoft.com/office/drawing/2014/main" id="{5A7A7325-4359-40D7-98C4-27598755729D}"/>
              </a:ext>
            </a:extLst>
          </p:cNvPr>
          <p:cNvCxnSpPr>
            <a:cxnSpLocks/>
          </p:cNvCxnSpPr>
          <p:nvPr/>
        </p:nvCxnSpPr>
        <p:spPr>
          <a:xfrm>
            <a:off x="3612977" y="4514525"/>
            <a:ext cx="439200"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id="{4E7281CC-A4B0-4C41-A44F-E1C031BA6A20}"/>
              </a:ext>
            </a:extLst>
          </p:cNvPr>
          <p:cNvSpPr/>
          <p:nvPr/>
        </p:nvSpPr>
        <p:spPr>
          <a:xfrm flipH="1">
            <a:off x="1034025" y="4644255"/>
            <a:ext cx="3018152" cy="13028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r">
              <a:lnSpc>
                <a:spcPct val="120000"/>
              </a:lnSpc>
            </a:pPr>
            <a:r>
              <a:rPr lang="zh-CN" altLang="en-US" dirty="0">
                <a:solidFill>
                  <a:schemeClr val="tx1"/>
                </a:solidFill>
                <a:latin typeface="+mn-ea"/>
              </a:rPr>
              <a:t>标题数字等都可以通过点击和重新输入进行更改 顶部“开始”面板中可以对字体、字号、颜色、行距等进行修改</a:t>
            </a:r>
            <a:endParaRPr lang="zh-CN" altLang="en-US" dirty="0">
              <a:solidFill>
                <a:schemeClr val="tx1">
                  <a:lumMod val="85000"/>
                  <a:lumOff val="15000"/>
                </a:schemeClr>
              </a:solidFill>
              <a:latin typeface="+mj-ea"/>
            </a:endParaRPr>
          </a:p>
        </p:txBody>
      </p:sp>
      <p:sp>
        <p:nvSpPr>
          <p:cNvPr id="35" name="矩形 34">
            <a:extLst>
              <a:ext uri="{FF2B5EF4-FFF2-40B4-BE49-F238E27FC236}">
                <a16:creationId xmlns:a16="http://schemas.microsoft.com/office/drawing/2014/main" id="{6D0AEF48-B6B4-47F4-98B7-636E5D983D89}"/>
              </a:ext>
            </a:extLst>
          </p:cNvPr>
          <p:cNvSpPr/>
          <p:nvPr/>
        </p:nvSpPr>
        <p:spPr>
          <a:xfrm flipH="1">
            <a:off x="8591547" y="3911525"/>
            <a:ext cx="2531768"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tx1">
                    <a:lumMod val="85000"/>
                    <a:lumOff val="15000"/>
                  </a:schemeClr>
                </a:solidFill>
                <a:latin typeface="+mj-ea"/>
                <a:ea typeface="+mj-ea"/>
              </a:rPr>
              <a:t>请输入你的标题</a:t>
            </a:r>
          </a:p>
        </p:txBody>
      </p:sp>
      <p:cxnSp>
        <p:nvCxnSpPr>
          <p:cNvPr id="37" name="直接连接符 36">
            <a:extLst>
              <a:ext uri="{FF2B5EF4-FFF2-40B4-BE49-F238E27FC236}">
                <a16:creationId xmlns:a16="http://schemas.microsoft.com/office/drawing/2014/main" id="{F4B50C0F-547F-465E-84F2-0EBC6E22B92D}"/>
              </a:ext>
            </a:extLst>
          </p:cNvPr>
          <p:cNvCxnSpPr>
            <a:cxnSpLocks/>
          </p:cNvCxnSpPr>
          <p:nvPr/>
        </p:nvCxnSpPr>
        <p:spPr>
          <a:xfrm>
            <a:off x="8591547" y="4514525"/>
            <a:ext cx="439200"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id="{B6EAA945-0F62-429E-A12F-CEB196639EC7}"/>
              </a:ext>
            </a:extLst>
          </p:cNvPr>
          <p:cNvSpPr/>
          <p:nvPr/>
        </p:nvSpPr>
        <p:spPr>
          <a:xfrm flipH="1">
            <a:off x="8591547" y="4644255"/>
            <a:ext cx="3018152" cy="13028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 顶部“开始”面板中可以对字体、字号、颜色、行距等进行修改</a:t>
            </a:r>
            <a:endParaRPr lang="zh-CN" altLang="en-US" dirty="0">
              <a:solidFill>
                <a:schemeClr val="tx1">
                  <a:lumMod val="85000"/>
                  <a:lumOff val="15000"/>
                </a:schemeClr>
              </a:solidFill>
              <a:latin typeface="+mj-ea"/>
            </a:endParaRPr>
          </a:p>
        </p:txBody>
      </p:sp>
      <p:graphicFrame>
        <p:nvGraphicFramePr>
          <p:cNvPr id="18" name="图表 17">
            <a:extLst>
              <a:ext uri="{FF2B5EF4-FFF2-40B4-BE49-F238E27FC236}">
                <a16:creationId xmlns:a16="http://schemas.microsoft.com/office/drawing/2014/main" id="{4D3D3EFD-F9BF-44B3-8469-583CF6F327F1}"/>
              </a:ext>
            </a:extLst>
          </p:cNvPr>
          <p:cNvGraphicFramePr/>
          <p:nvPr>
            <p:extLst>
              <p:ext uri="{D42A27DB-BD31-4B8C-83A1-F6EECF244321}">
                <p14:modId xmlns:p14="http://schemas.microsoft.com/office/powerpoint/2010/main" val="2952266586"/>
              </p:ext>
            </p:extLst>
          </p:nvPr>
        </p:nvGraphicFramePr>
        <p:xfrm>
          <a:off x="3395662" y="1502447"/>
          <a:ext cx="5400676" cy="385310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493366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请输入你的标题</a:t>
            </a:r>
          </a:p>
        </p:txBody>
      </p:sp>
      <p:sp>
        <p:nvSpPr>
          <p:cNvPr id="52" name="矩形 51">
            <a:extLst>
              <a:ext uri="{FF2B5EF4-FFF2-40B4-BE49-F238E27FC236}">
                <a16:creationId xmlns:a16="http://schemas.microsoft.com/office/drawing/2014/main" id="{8A1BAE90-758F-42F8-8E74-FD10AB704CD2}"/>
              </a:ext>
            </a:extLst>
          </p:cNvPr>
          <p:cNvSpPr/>
          <p:nvPr/>
        </p:nvSpPr>
        <p:spPr>
          <a:xfrm flipH="1">
            <a:off x="843730" y="1703863"/>
            <a:ext cx="2541496"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tx1"/>
                </a:solidFill>
                <a:latin typeface="+mj-ea"/>
                <a:ea typeface="+mj-ea"/>
              </a:rPr>
              <a:t>请输入你的标题</a:t>
            </a:r>
          </a:p>
        </p:txBody>
      </p:sp>
      <p:cxnSp>
        <p:nvCxnSpPr>
          <p:cNvPr id="53" name="直接连接符 52">
            <a:extLst>
              <a:ext uri="{FF2B5EF4-FFF2-40B4-BE49-F238E27FC236}">
                <a16:creationId xmlns:a16="http://schemas.microsoft.com/office/drawing/2014/main" id="{A6F38C28-1B55-438B-BC7A-E716EE83172C}"/>
              </a:ext>
            </a:extLst>
          </p:cNvPr>
          <p:cNvCxnSpPr>
            <a:cxnSpLocks/>
          </p:cNvCxnSpPr>
          <p:nvPr/>
        </p:nvCxnSpPr>
        <p:spPr>
          <a:xfrm>
            <a:off x="843730" y="2445134"/>
            <a:ext cx="439200"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18" name="图表 17">
            <a:extLst>
              <a:ext uri="{FF2B5EF4-FFF2-40B4-BE49-F238E27FC236}">
                <a16:creationId xmlns:a16="http://schemas.microsoft.com/office/drawing/2014/main" id="{4D3D3EFD-F9BF-44B3-8469-583CF6F327F1}"/>
              </a:ext>
            </a:extLst>
          </p:cNvPr>
          <p:cNvGraphicFramePr/>
          <p:nvPr>
            <p:extLst>
              <p:ext uri="{D42A27DB-BD31-4B8C-83A1-F6EECF244321}">
                <p14:modId xmlns:p14="http://schemas.microsoft.com/office/powerpoint/2010/main" val="1742645471"/>
              </p:ext>
            </p:extLst>
          </p:nvPr>
        </p:nvGraphicFramePr>
        <p:xfrm>
          <a:off x="4328800" y="1169212"/>
          <a:ext cx="7019470" cy="5008033"/>
        </p:xfrm>
        <a:graphic>
          <a:graphicData uri="http://schemas.openxmlformats.org/drawingml/2006/chart">
            <c:chart xmlns:c="http://schemas.openxmlformats.org/drawingml/2006/chart" xmlns:r="http://schemas.openxmlformats.org/officeDocument/2006/relationships" r:id="rId2"/>
          </a:graphicData>
        </a:graphic>
      </p:graphicFrame>
      <p:sp>
        <p:nvSpPr>
          <p:cNvPr id="7" name="矩形 6">
            <a:extLst>
              <a:ext uri="{FF2B5EF4-FFF2-40B4-BE49-F238E27FC236}">
                <a16:creationId xmlns:a16="http://schemas.microsoft.com/office/drawing/2014/main" id="{697215A0-D71E-4D8F-8893-4314E0D64B06}"/>
              </a:ext>
            </a:extLst>
          </p:cNvPr>
          <p:cNvSpPr/>
          <p:nvPr/>
        </p:nvSpPr>
        <p:spPr>
          <a:xfrm flipH="1">
            <a:off x="843728" y="2745995"/>
            <a:ext cx="3018152" cy="19676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 顶部“开始”面板中可以对字体、字号、颜色、行距等进行修改  标题数字等都可以通过点击和重新输入进行更改</a:t>
            </a:r>
            <a:endParaRPr lang="zh-CN" altLang="en-US" dirty="0">
              <a:solidFill>
                <a:schemeClr val="tx1">
                  <a:lumMod val="85000"/>
                  <a:lumOff val="15000"/>
                </a:schemeClr>
              </a:solidFill>
              <a:latin typeface="+mj-ea"/>
            </a:endParaRPr>
          </a:p>
        </p:txBody>
      </p:sp>
    </p:spTree>
    <p:extLst>
      <p:ext uri="{BB962C8B-B14F-4D97-AF65-F5344CB8AC3E}">
        <p14:creationId xmlns:p14="http://schemas.microsoft.com/office/powerpoint/2010/main" val="400853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61" name="矩形 60" hidden="1">
            <a:extLst>
              <a:ext uri="{FF2B5EF4-FFF2-40B4-BE49-F238E27FC236}">
                <a16:creationId xmlns:a16="http://schemas.microsoft.com/office/drawing/2014/main" id="{3535EA6E-1265-48CE-B06D-31AD40EA4E7F}"/>
              </a:ext>
            </a:extLst>
          </p:cNvPr>
          <p:cNvSpPr/>
          <p:nvPr/>
        </p:nvSpPr>
        <p:spPr>
          <a:xfrm>
            <a:off x="0" y="0"/>
            <a:ext cx="12192000" cy="6858000"/>
          </a:xfrm>
          <a:prstGeom prst="rect">
            <a:avLst/>
          </a:prstGeom>
          <a:blipFill dpi="0" rotWithShape="1">
            <a:blip r:embed="rId2">
              <a:alphaModFix amt="6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文本占位符 75">
            <a:extLst>
              <a:ext uri="{FF2B5EF4-FFF2-40B4-BE49-F238E27FC236}">
                <a16:creationId xmlns:a16="http://schemas.microsoft.com/office/drawing/2014/main" id="{F804FACD-5B8E-47B8-B0D1-43E73DF508BE}"/>
              </a:ext>
            </a:extLst>
          </p:cNvPr>
          <p:cNvSpPr>
            <a:spLocks noGrp="1"/>
          </p:cNvSpPr>
          <p:nvPr>
            <p:ph type="body" sz="quarter" idx="10"/>
          </p:nvPr>
        </p:nvSpPr>
        <p:spPr/>
        <p:txBody>
          <a:bodyPr/>
          <a:lstStyle/>
          <a:p>
            <a:r>
              <a:rPr lang="en-US" altLang="zh-CN" dirty="0"/>
              <a:t>02</a:t>
            </a:r>
            <a:endParaRPr lang="zh-CN" altLang="en-US" dirty="0"/>
          </a:p>
        </p:txBody>
      </p:sp>
      <p:sp>
        <p:nvSpPr>
          <p:cNvPr id="77" name="文本占位符 76">
            <a:extLst>
              <a:ext uri="{FF2B5EF4-FFF2-40B4-BE49-F238E27FC236}">
                <a16:creationId xmlns:a16="http://schemas.microsoft.com/office/drawing/2014/main" id="{357CDC98-6DE3-4DC0-9A54-7F95045C26A0}"/>
              </a:ext>
            </a:extLst>
          </p:cNvPr>
          <p:cNvSpPr>
            <a:spLocks noGrp="1"/>
          </p:cNvSpPr>
          <p:nvPr>
            <p:ph type="body" sz="quarter" idx="11"/>
          </p:nvPr>
        </p:nvSpPr>
        <p:spPr/>
        <p:txBody>
          <a:bodyPr/>
          <a:lstStyle/>
          <a:p>
            <a:r>
              <a:rPr lang="zh-CN" altLang="en-US" dirty="0"/>
              <a:t>论文结构</a:t>
            </a:r>
          </a:p>
        </p:txBody>
      </p:sp>
      <p:sp>
        <p:nvSpPr>
          <p:cNvPr id="78" name="文本占位符 77">
            <a:extLst>
              <a:ext uri="{FF2B5EF4-FFF2-40B4-BE49-F238E27FC236}">
                <a16:creationId xmlns:a16="http://schemas.microsoft.com/office/drawing/2014/main" id="{29ABA713-AC50-401C-AF64-55054AC48234}"/>
              </a:ext>
            </a:extLst>
          </p:cNvPr>
          <p:cNvSpPr>
            <a:spLocks noGrp="1"/>
          </p:cNvSpPr>
          <p:nvPr>
            <p:ph type="body" sz="quarter" idx="12"/>
          </p:nvPr>
        </p:nvSpPr>
        <p:spPr/>
        <p:txBody>
          <a:bodyPr>
            <a:normAutofit/>
          </a:bodyPr>
          <a:lstStyle/>
          <a:p>
            <a:r>
              <a:rPr lang="en-US" altLang="zh-CN" dirty="0"/>
              <a:t>Thesis Structure</a:t>
            </a:r>
            <a:endParaRPr lang="zh-CN" altLang="en-US" dirty="0"/>
          </a:p>
        </p:txBody>
      </p:sp>
      <p:grpSp>
        <p:nvGrpSpPr>
          <p:cNvPr id="17" name="组合 16">
            <a:extLst>
              <a:ext uri="{FF2B5EF4-FFF2-40B4-BE49-F238E27FC236}">
                <a16:creationId xmlns:a16="http://schemas.microsoft.com/office/drawing/2014/main" id="{079B77B8-1D46-4B1D-9E9D-470B7460B0A8}"/>
              </a:ext>
            </a:extLst>
          </p:cNvPr>
          <p:cNvGrpSpPr/>
          <p:nvPr/>
        </p:nvGrpSpPr>
        <p:grpSpPr>
          <a:xfrm>
            <a:off x="5128862" y="4043389"/>
            <a:ext cx="423409" cy="211705"/>
            <a:chOff x="5077600" y="3857375"/>
            <a:chExt cx="1253180" cy="626591"/>
          </a:xfrm>
        </p:grpSpPr>
        <p:sp>
          <p:nvSpPr>
            <p:cNvPr id="18" name="椭圆 17">
              <a:extLst>
                <a:ext uri="{FF2B5EF4-FFF2-40B4-BE49-F238E27FC236}">
                  <a16:creationId xmlns:a16="http://schemas.microsoft.com/office/drawing/2014/main" id="{37D88AA3-4C9A-4E14-9383-A653EB1C46CC}"/>
                </a:ext>
              </a:extLst>
            </p:cNvPr>
            <p:cNvSpPr/>
            <p:nvPr/>
          </p:nvSpPr>
          <p:spPr>
            <a:xfrm>
              <a:off x="5077600" y="3857376"/>
              <a:ext cx="626590" cy="62659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5">
              <a:extLst>
                <a:ext uri="{FF2B5EF4-FFF2-40B4-BE49-F238E27FC236}">
                  <a16:creationId xmlns:a16="http://schemas.microsoft.com/office/drawing/2014/main" id="{E1E6CD41-62CB-4CAB-B536-80982DDB552A}"/>
                </a:ext>
              </a:extLst>
            </p:cNvPr>
            <p:cNvSpPr/>
            <p:nvPr/>
          </p:nvSpPr>
          <p:spPr>
            <a:xfrm rot="2700000">
              <a:off x="5355600" y="4092513"/>
              <a:ext cx="156316" cy="156316"/>
            </a:xfrm>
            <a:custGeom>
              <a:avLst/>
              <a:gdLst>
                <a:gd name="connsiteX0" fmla="*/ 0 w 627341"/>
                <a:gd name="connsiteY0" fmla="*/ 627341 h 627341"/>
                <a:gd name="connsiteX1" fmla="*/ 0 w 627341"/>
                <a:gd name="connsiteY1" fmla="*/ 0 h 627341"/>
                <a:gd name="connsiteX2" fmla="*/ 627341 w 627341"/>
                <a:gd name="connsiteY2" fmla="*/ 627341 h 627341"/>
                <a:gd name="connsiteX3" fmla="*/ 0 w 627341"/>
                <a:gd name="connsiteY3" fmla="*/ 627341 h 627341"/>
                <a:gd name="connsiteX0" fmla="*/ 627341 w 718781"/>
                <a:gd name="connsiteY0" fmla="*/ 627341 h 718781"/>
                <a:gd name="connsiteX1" fmla="*/ 0 w 718781"/>
                <a:gd name="connsiteY1" fmla="*/ 627341 h 718781"/>
                <a:gd name="connsiteX2" fmla="*/ 0 w 718781"/>
                <a:gd name="connsiteY2" fmla="*/ 0 h 718781"/>
                <a:gd name="connsiteX3" fmla="*/ 718781 w 718781"/>
                <a:gd name="connsiteY3" fmla="*/ 718781 h 718781"/>
                <a:gd name="connsiteX0" fmla="*/ 641985 w 641985"/>
                <a:gd name="connsiteY0" fmla="*/ 627341 h 627341"/>
                <a:gd name="connsiteX1" fmla="*/ 14644 w 641985"/>
                <a:gd name="connsiteY1" fmla="*/ 627341 h 627341"/>
                <a:gd name="connsiteX2" fmla="*/ 14644 w 641985"/>
                <a:gd name="connsiteY2" fmla="*/ 0 h 627341"/>
                <a:gd name="connsiteX3" fmla="*/ 0 w 641985"/>
                <a:gd name="connsiteY3" fmla="*/ 4406 h 627341"/>
                <a:gd name="connsiteX0" fmla="*/ 627341 w 627341"/>
                <a:gd name="connsiteY0" fmla="*/ 627341 h 627341"/>
                <a:gd name="connsiteX1" fmla="*/ 0 w 627341"/>
                <a:gd name="connsiteY1" fmla="*/ 627341 h 627341"/>
                <a:gd name="connsiteX2" fmla="*/ 0 w 627341"/>
                <a:gd name="connsiteY2" fmla="*/ 0 h 627341"/>
              </a:gdLst>
              <a:ahLst/>
              <a:cxnLst>
                <a:cxn ang="0">
                  <a:pos x="connsiteX0" y="connsiteY0"/>
                </a:cxn>
                <a:cxn ang="0">
                  <a:pos x="connsiteX1" y="connsiteY1"/>
                </a:cxn>
                <a:cxn ang="0">
                  <a:pos x="connsiteX2" y="connsiteY2"/>
                </a:cxn>
              </a:cxnLst>
              <a:rect l="l" t="t" r="r" b="b"/>
              <a:pathLst>
                <a:path w="627341" h="627341">
                  <a:moveTo>
                    <a:pt x="627341" y="627341"/>
                  </a:moveTo>
                  <a:lnTo>
                    <a:pt x="0" y="627341"/>
                  </a:lnTo>
                  <a:lnTo>
                    <a:pt x="0" y="0"/>
                  </a:lnTo>
                </a:path>
              </a:pathLst>
            </a:custGeom>
            <a:noFill/>
            <a:ln w="254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14ED1E9C-50E1-40D0-A2D6-FCCFAC20B050}"/>
                </a:ext>
              </a:extLst>
            </p:cNvPr>
            <p:cNvSpPr/>
            <p:nvPr/>
          </p:nvSpPr>
          <p:spPr>
            <a:xfrm flipH="1">
              <a:off x="5704190" y="3857375"/>
              <a:ext cx="626590" cy="62659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15">
              <a:extLst>
                <a:ext uri="{FF2B5EF4-FFF2-40B4-BE49-F238E27FC236}">
                  <a16:creationId xmlns:a16="http://schemas.microsoft.com/office/drawing/2014/main" id="{7DACA02F-AEFD-4D73-95D1-FC11236E6F27}"/>
                </a:ext>
              </a:extLst>
            </p:cNvPr>
            <p:cNvSpPr/>
            <p:nvPr/>
          </p:nvSpPr>
          <p:spPr>
            <a:xfrm rot="18900000" flipH="1">
              <a:off x="5889642" y="4092512"/>
              <a:ext cx="156316" cy="156316"/>
            </a:xfrm>
            <a:custGeom>
              <a:avLst/>
              <a:gdLst>
                <a:gd name="connsiteX0" fmla="*/ 0 w 627341"/>
                <a:gd name="connsiteY0" fmla="*/ 627341 h 627341"/>
                <a:gd name="connsiteX1" fmla="*/ 0 w 627341"/>
                <a:gd name="connsiteY1" fmla="*/ 0 h 627341"/>
                <a:gd name="connsiteX2" fmla="*/ 627341 w 627341"/>
                <a:gd name="connsiteY2" fmla="*/ 627341 h 627341"/>
                <a:gd name="connsiteX3" fmla="*/ 0 w 627341"/>
                <a:gd name="connsiteY3" fmla="*/ 627341 h 627341"/>
                <a:gd name="connsiteX0" fmla="*/ 627341 w 718781"/>
                <a:gd name="connsiteY0" fmla="*/ 627341 h 718781"/>
                <a:gd name="connsiteX1" fmla="*/ 0 w 718781"/>
                <a:gd name="connsiteY1" fmla="*/ 627341 h 718781"/>
                <a:gd name="connsiteX2" fmla="*/ 0 w 718781"/>
                <a:gd name="connsiteY2" fmla="*/ 0 h 718781"/>
                <a:gd name="connsiteX3" fmla="*/ 718781 w 718781"/>
                <a:gd name="connsiteY3" fmla="*/ 718781 h 718781"/>
                <a:gd name="connsiteX0" fmla="*/ 641985 w 641985"/>
                <a:gd name="connsiteY0" fmla="*/ 627341 h 627341"/>
                <a:gd name="connsiteX1" fmla="*/ 14644 w 641985"/>
                <a:gd name="connsiteY1" fmla="*/ 627341 h 627341"/>
                <a:gd name="connsiteX2" fmla="*/ 14644 w 641985"/>
                <a:gd name="connsiteY2" fmla="*/ 0 h 627341"/>
                <a:gd name="connsiteX3" fmla="*/ 0 w 641985"/>
                <a:gd name="connsiteY3" fmla="*/ 4406 h 627341"/>
                <a:gd name="connsiteX0" fmla="*/ 627341 w 627341"/>
                <a:gd name="connsiteY0" fmla="*/ 627341 h 627341"/>
                <a:gd name="connsiteX1" fmla="*/ 0 w 627341"/>
                <a:gd name="connsiteY1" fmla="*/ 627341 h 627341"/>
                <a:gd name="connsiteX2" fmla="*/ 0 w 627341"/>
                <a:gd name="connsiteY2" fmla="*/ 0 h 627341"/>
              </a:gdLst>
              <a:ahLst/>
              <a:cxnLst>
                <a:cxn ang="0">
                  <a:pos x="connsiteX0" y="connsiteY0"/>
                </a:cxn>
                <a:cxn ang="0">
                  <a:pos x="connsiteX1" y="connsiteY1"/>
                </a:cxn>
                <a:cxn ang="0">
                  <a:pos x="connsiteX2" y="connsiteY2"/>
                </a:cxn>
              </a:cxnLst>
              <a:rect l="l" t="t" r="r" b="b"/>
              <a:pathLst>
                <a:path w="627341" h="627341">
                  <a:moveTo>
                    <a:pt x="627341" y="627341"/>
                  </a:moveTo>
                  <a:lnTo>
                    <a:pt x="0" y="627341"/>
                  </a:lnTo>
                  <a:lnTo>
                    <a:pt x="0" y="0"/>
                  </a:lnTo>
                </a:path>
              </a:pathLst>
            </a:custGeom>
            <a:noFill/>
            <a:ln w="254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 name="直接连接符 21">
            <a:extLst>
              <a:ext uri="{FF2B5EF4-FFF2-40B4-BE49-F238E27FC236}">
                <a16:creationId xmlns:a16="http://schemas.microsoft.com/office/drawing/2014/main" id="{E5A4119A-19C8-4A07-906F-3419A5DA401B}"/>
              </a:ext>
            </a:extLst>
          </p:cNvPr>
          <p:cNvCxnSpPr>
            <a:cxnSpLocks/>
          </p:cNvCxnSpPr>
          <p:nvPr/>
        </p:nvCxnSpPr>
        <p:spPr>
          <a:xfrm>
            <a:off x="4269611" y="2791356"/>
            <a:ext cx="434347"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13842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请输入你的标题</a:t>
            </a:r>
          </a:p>
        </p:txBody>
      </p:sp>
      <p:sp>
        <p:nvSpPr>
          <p:cNvPr id="52" name="矩形 51">
            <a:extLst>
              <a:ext uri="{FF2B5EF4-FFF2-40B4-BE49-F238E27FC236}">
                <a16:creationId xmlns:a16="http://schemas.microsoft.com/office/drawing/2014/main" id="{8A1BAE90-758F-42F8-8E74-FD10AB704CD2}"/>
              </a:ext>
            </a:extLst>
          </p:cNvPr>
          <p:cNvSpPr/>
          <p:nvPr/>
        </p:nvSpPr>
        <p:spPr>
          <a:xfrm flipH="1">
            <a:off x="843730" y="1703863"/>
            <a:ext cx="2541496"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tx1"/>
                </a:solidFill>
                <a:latin typeface="+mj-ea"/>
                <a:ea typeface="+mj-ea"/>
              </a:rPr>
              <a:t>请输入你的标题</a:t>
            </a:r>
          </a:p>
        </p:txBody>
      </p:sp>
      <p:cxnSp>
        <p:nvCxnSpPr>
          <p:cNvPr id="53" name="直接连接符 52">
            <a:extLst>
              <a:ext uri="{FF2B5EF4-FFF2-40B4-BE49-F238E27FC236}">
                <a16:creationId xmlns:a16="http://schemas.microsoft.com/office/drawing/2014/main" id="{A6F38C28-1B55-438B-BC7A-E716EE83172C}"/>
              </a:ext>
            </a:extLst>
          </p:cNvPr>
          <p:cNvCxnSpPr>
            <a:cxnSpLocks/>
          </p:cNvCxnSpPr>
          <p:nvPr/>
        </p:nvCxnSpPr>
        <p:spPr>
          <a:xfrm>
            <a:off x="843730" y="2433267"/>
            <a:ext cx="439200"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18" name="图表 17">
            <a:extLst>
              <a:ext uri="{FF2B5EF4-FFF2-40B4-BE49-F238E27FC236}">
                <a16:creationId xmlns:a16="http://schemas.microsoft.com/office/drawing/2014/main" id="{4D3D3EFD-F9BF-44B3-8469-583CF6F327F1}"/>
              </a:ext>
            </a:extLst>
          </p:cNvPr>
          <p:cNvGraphicFramePr/>
          <p:nvPr>
            <p:extLst>
              <p:ext uri="{D42A27DB-BD31-4B8C-83A1-F6EECF244321}">
                <p14:modId xmlns:p14="http://schemas.microsoft.com/office/powerpoint/2010/main" val="3853211538"/>
              </p:ext>
            </p:extLst>
          </p:nvPr>
        </p:nvGraphicFramePr>
        <p:xfrm>
          <a:off x="4328800" y="1169212"/>
          <a:ext cx="7019470" cy="5008033"/>
        </p:xfrm>
        <a:graphic>
          <a:graphicData uri="http://schemas.openxmlformats.org/drawingml/2006/chart">
            <c:chart xmlns:c="http://schemas.openxmlformats.org/drawingml/2006/chart" xmlns:r="http://schemas.openxmlformats.org/officeDocument/2006/relationships" r:id="rId2"/>
          </a:graphicData>
        </a:graphic>
      </p:graphicFrame>
      <p:sp>
        <p:nvSpPr>
          <p:cNvPr id="7" name="矩形 6">
            <a:extLst>
              <a:ext uri="{FF2B5EF4-FFF2-40B4-BE49-F238E27FC236}">
                <a16:creationId xmlns:a16="http://schemas.microsoft.com/office/drawing/2014/main" id="{697215A0-D71E-4D8F-8893-4314E0D64B06}"/>
              </a:ext>
            </a:extLst>
          </p:cNvPr>
          <p:cNvSpPr/>
          <p:nvPr/>
        </p:nvSpPr>
        <p:spPr>
          <a:xfrm flipH="1">
            <a:off x="843728" y="2689400"/>
            <a:ext cx="3018152" cy="19676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右方</a:t>
            </a:r>
            <a:r>
              <a:rPr lang="en-US" altLang="zh-CN" dirty="0">
                <a:solidFill>
                  <a:schemeClr val="tx1"/>
                </a:solidFill>
                <a:latin typeface="+mn-ea"/>
              </a:rPr>
              <a:t>&lt;</a:t>
            </a:r>
            <a:r>
              <a:rPr lang="zh-CN" altLang="en-US" dirty="0">
                <a:solidFill>
                  <a:schemeClr val="tx1"/>
                </a:solidFill>
                <a:latin typeface="+mn-ea"/>
              </a:rPr>
              <a:t>雷达图</a:t>
            </a:r>
            <a:r>
              <a:rPr lang="en-US" altLang="zh-CN" dirty="0">
                <a:solidFill>
                  <a:schemeClr val="tx1"/>
                </a:solidFill>
                <a:latin typeface="+mn-ea"/>
              </a:rPr>
              <a:t>&gt;</a:t>
            </a:r>
            <a:r>
              <a:rPr lang="zh-CN" altLang="en-US" dirty="0">
                <a:solidFill>
                  <a:schemeClr val="tx1"/>
                </a:solidFill>
                <a:latin typeface="+mn-ea"/>
              </a:rPr>
              <a:t>适用于三个及以上的变量之间的对比   标题数字等都可以通过点击和重新输入进行更改 顶部“开始”面板中可以对字体、字号、颜色、行距等进行修改</a:t>
            </a:r>
            <a:endParaRPr lang="zh-CN" altLang="en-US" dirty="0">
              <a:solidFill>
                <a:schemeClr val="tx1">
                  <a:lumMod val="85000"/>
                  <a:lumOff val="15000"/>
                </a:schemeClr>
              </a:solidFill>
              <a:latin typeface="+mj-ea"/>
            </a:endParaRPr>
          </a:p>
        </p:txBody>
      </p:sp>
    </p:spTree>
    <p:extLst>
      <p:ext uri="{BB962C8B-B14F-4D97-AF65-F5344CB8AC3E}">
        <p14:creationId xmlns:p14="http://schemas.microsoft.com/office/powerpoint/2010/main" val="19974319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请输入你的标题</a:t>
            </a:r>
          </a:p>
        </p:txBody>
      </p:sp>
      <p:sp>
        <p:nvSpPr>
          <p:cNvPr id="52" name="矩形 51">
            <a:extLst>
              <a:ext uri="{FF2B5EF4-FFF2-40B4-BE49-F238E27FC236}">
                <a16:creationId xmlns:a16="http://schemas.microsoft.com/office/drawing/2014/main" id="{8A1BAE90-758F-42F8-8E74-FD10AB704CD2}"/>
              </a:ext>
            </a:extLst>
          </p:cNvPr>
          <p:cNvSpPr/>
          <p:nvPr/>
        </p:nvSpPr>
        <p:spPr>
          <a:xfrm flipH="1">
            <a:off x="843730" y="1211197"/>
            <a:ext cx="2531768"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tx1">
                    <a:lumMod val="85000"/>
                    <a:lumOff val="15000"/>
                  </a:schemeClr>
                </a:solidFill>
                <a:latin typeface="+mj-ea"/>
                <a:ea typeface="+mj-ea"/>
              </a:rPr>
              <a:t>请输入你的标题</a:t>
            </a:r>
          </a:p>
        </p:txBody>
      </p:sp>
      <p:cxnSp>
        <p:nvCxnSpPr>
          <p:cNvPr id="53" name="直接连接符 52">
            <a:extLst>
              <a:ext uri="{FF2B5EF4-FFF2-40B4-BE49-F238E27FC236}">
                <a16:creationId xmlns:a16="http://schemas.microsoft.com/office/drawing/2014/main" id="{A6F38C28-1B55-438B-BC7A-E716EE83172C}"/>
              </a:ext>
            </a:extLst>
          </p:cNvPr>
          <p:cNvCxnSpPr>
            <a:cxnSpLocks/>
          </p:cNvCxnSpPr>
          <p:nvPr/>
        </p:nvCxnSpPr>
        <p:spPr>
          <a:xfrm>
            <a:off x="843730" y="1818768"/>
            <a:ext cx="439200"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18" name="图表 17">
            <a:extLst>
              <a:ext uri="{FF2B5EF4-FFF2-40B4-BE49-F238E27FC236}">
                <a16:creationId xmlns:a16="http://schemas.microsoft.com/office/drawing/2014/main" id="{4D3D3EFD-F9BF-44B3-8469-583CF6F327F1}"/>
              </a:ext>
            </a:extLst>
          </p:cNvPr>
          <p:cNvGraphicFramePr/>
          <p:nvPr>
            <p:extLst>
              <p:ext uri="{D42A27DB-BD31-4B8C-83A1-F6EECF244321}">
                <p14:modId xmlns:p14="http://schemas.microsoft.com/office/powerpoint/2010/main" val="1125310991"/>
              </p:ext>
            </p:extLst>
          </p:nvPr>
        </p:nvGraphicFramePr>
        <p:xfrm>
          <a:off x="4328800" y="1130981"/>
          <a:ext cx="7019470" cy="5008033"/>
        </p:xfrm>
        <a:graphic>
          <a:graphicData uri="http://schemas.openxmlformats.org/drawingml/2006/chart">
            <c:chart xmlns:c="http://schemas.openxmlformats.org/drawingml/2006/chart" xmlns:r="http://schemas.openxmlformats.org/officeDocument/2006/relationships" r:id="rId2"/>
          </a:graphicData>
        </a:graphic>
      </p:graphicFrame>
      <p:cxnSp>
        <p:nvCxnSpPr>
          <p:cNvPr id="12" name="直接连接符 11">
            <a:extLst>
              <a:ext uri="{FF2B5EF4-FFF2-40B4-BE49-F238E27FC236}">
                <a16:creationId xmlns:a16="http://schemas.microsoft.com/office/drawing/2014/main" id="{BC907AFE-7AC0-4CED-90F7-87E12F06D6A5}"/>
              </a:ext>
            </a:extLst>
          </p:cNvPr>
          <p:cNvCxnSpPr>
            <a:cxnSpLocks/>
          </p:cNvCxnSpPr>
          <p:nvPr/>
        </p:nvCxnSpPr>
        <p:spPr>
          <a:xfrm>
            <a:off x="843730" y="3632881"/>
            <a:ext cx="2741665" cy="0"/>
          </a:xfrm>
          <a:prstGeom prst="line">
            <a:avLst/>
          </a:prstGeom>
          <a:ln w="6350" cap="rnd">
            <a:solidFill>
              <a:schemeClr val="bg1">
                <a:lumMod val="50000"/>
              </a:schemeClr>
            </a:solidFill>
            <a:prstDash val="lgDash"/>
            <a:round/>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BE8AB943-98FB-49B3-9DD0-60E1F4D6B9AE}"/>
              </a:ext>
            </a:extLst>
          </p:cNvPr>
          <p:cNvSpPr/>
          <p:nvPr/>
        </p:nvSpPr>
        <p:spPr>
          <a:xfrm flipH="1">
            <a:off x="843728" y="1957785"/>
            <a:ext cx="3018152"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右方绿色矩形是突出强调部分标题数字等都可以通过点击和重新输入进行更改</a:t>
            </a:r>
            <a:endParaRPr lang="zh-CN" altLang="en-US" dirty="0">
              <a:solidFill>
                <a:schemeClr val="tx1">
                  <a:lumMod val="85000"/>
                  <a:lumOff val="15000"/>
                </a:schemeClr>
              </a:solidFill>
              <a:latin typeface="+mj-ea"/>
            </a:endParaRPr>
          </a:p>
        </p:txBody>
      </p:sp>
      <p:sp>
        <p:nvSpPr>
          <p:cNvPr id="14" name="矩形 13">
            <a:extLst>
              <a:ext uri="{FF2B5EF4-FFF2-40B4-BE49-F238E27FC236}">
                <a16:creationId xmlns:a16="http://schemas.microsoft.com/office/drawing/2014/main" id="{C05D6231-4B94-4029-B82F-65F0E2549733}"/>
              </a:ext>
            </a:extLst>
          </p:cNvPr>
          <p:cNvSpPr/>
          <p:nvPr/>
        </p:nvSpPr>
        <p:spPr>
          <a:xfrm flipH="1">
            <a:off x="843728" y="3962603"/>
            <a:ext cx="2531768"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tx1">
                    <a:lumMod val="85000"/>
                    <a:lumOff val="15000"/>
                  </a:schemeClr>
                </a:solidFill>
                <a:latin typeface="+mj-ea"/>
                <a:ea typeface="+mj-ea"/>
              </a:rPr>
              <a:t>请输入你的标题</a:t>
            </a:r>
          </a:p>
        </p:txBody>
      </p:sp>
      <p:cxnSp>
        <p:nvCxnSpPr>
          <p:cNvPr id="15" name="直接连接符 14">
            <a:extLst>
              <a:ext uri="{FF2B5EF4-FFF2-40B4-BE49-F238E27FC236}">
                <a16:creationId xmlns:a16="http://schemas.microsoft.com/office/drawing/2014/main" id="{7B9DB9F1-1808-4DBC-8BDD-7D44E85CA22C}"/>
              </a:ext>
            </a:extLst>
          </p:cNvPr>
          <p:cNvCxnSpPr>
            <a:cxnSpLocks/>
          </p:cNvCxnSpPr>
          <p:nvPr/>
        </p:nvCxnSpPr>
        <p:spPr>
          <a:xfrm>
            <a:off x="843728" y="4570174"/>
            <a:ext cx="439200"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DFD79D09-4B41-494B-A7B9-D5EEFB7CD339}"/>
              </a:ext>
            </a:extLst>
          </p:cNvPr>
          <p:cNvSpPr/>
          <p:nvPr/>
        </p:nvSpPr>
        <p:spPr>
          <a:xfrm flipH="1">
            <a:off x="843728" y="4704475"/>
            <a:ext cx="3018152" cy="9704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右方绿色矩形是突出强调部分标题数字等都可以通过点击和重新输入进行更改</a:t>
            </a:r>
            <a:endParaRPr lang="zh-CN" altLang="en-US" dirty="0">
              <a:solidFill>
                <a:schemeClr val="tx1">
                  <a:lumMod val="85000"/>
                  <a:lumOff val="15000"/>
                </a:schemeClr>
              </a:solidFill>
              <a:latin typeface="+mj-ea"/>
            </a:endParaRPr>
          </a:p>
        </p:txBody>
      </p:sp>
    </p:spTree>
    <p:extLst>
      <p:ext uri="{BB962C8B-B14F-4D97-AF65-F5344CB8AC3E}">
        <p14:creationId xmlns:p14="http://schemas.microsoft.com/office/powerpoint/2010/main" val="5624401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43" name="矩形 42">
            <a:extLst>
              <a:ext uri="{FF2B5EF4-FFF2-40B4-BE49-F238E27FC236}">
                <a16:creationId xmlns:a16="http://schemas.microsoft.com/office/drawing/2014/main" id="{922ACED1-BC0C-4129-8430-E8F4E3496A64}"/>
              </a:ext>
            </a:extLst>
          </p:cNvPr>
          <p:cNvSpPr/>
          <p:nvPr/>
        </p:nvSpPr>
        <p:spPr>
          <a:xfrm>
            <a:off x="5016500" y="1130300"/>
            <a:ext cx="819150" cy="8191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id="{F1C32D46-28CF-4DA7-8384-7787F19C5F9E}"/>
              </a:ext>
            </a:extLst>
          </p:cNvPr>
          <p:cNvSpPr/>
          <p:nvPr/>
        </p:nvSpPr>
        <p:spPr>
          <a:xfrm>
            <a:off x="7175500" y="1130300"/>
            <a:ext cx="819150" cy="8191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id="{096725CD-441B-48CD-90A5-C689E1188779}"/>
              </a:ext>
            </a:extLst>
          </p:cNvPr>
          <p:cNvSpPr/>
          <p:nvPr/>
        </p:nvSpPr>
        <p:spPr>
          <a:xfrm>
            <a:off x="9336088" y="1130300"/>
            <a:ext cx="819150" cy="8191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请输入你的标题</a:t>
            </a:r>
          </a:p>
        </p:txBody>
      </p:sp>
      <p:sp>
        <p:nvSpPr>
          <p:cNvPr id="2" name="矩形 1">
            <a:extLst>
              <a:ext uri="{FF2B5EF4-FFF2-40B4-BE49-F238E27FC236}">
                <a16:creationId xmlns:a16="http://schemas.microsoft.com/office/drawing/2014/main" id="{2609F91D-DEA4-424D-AE90-03D835CBA15B}"/>
              </a:ext>
            </a:extLst>
          </p:cNvPr>
          <p:cNvSpPr/>
          <p:nvPr/>
        </p:nvSpPr>
        <p:spPr>
          <a:xfrm>
            <a:off x="2855913" y="1130300"/>
            <a:ext cx="819150" cy="8191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表格 3">
            <a:extLst>
              <a:ext uri="{FF2B5EF4-FFF2-40B4-BE49-F238E27FC236}">
                <a16:creationId xmlns:a16="http://schemas.microsoft.com/office/drawing/2014/main" id="{85AE276D-018A-42A9-82B2-21FE77A8EFAA}"/>
              </a:ext>
            </a:extLst>
          </p:cNvPr>
          <p:cNvGraphicFramePr>
            <a:graphicFrameLocks noGrp="1"/>
          </p:cNvGraphicFramePr>
          <p:nvPr>
            <p:extLst>
              <p:ext uri="{D42A27DB-BD31-4B8C-83A1-F6EECF244321}">
                <p14:modId xmlns:p14="http://schemas.microsoft.com/office/powerpoint/2010/main" val="866938775"/>
              </p:ext>
            </p:extLst>
          </p:nvPr>
        </p:nvGraphicFramePr>
        <p:xfrm>
          <a:off x="687958" y="2910384"/>
          <a:ext cx="10816085" cy="3245760"/>
        </p:xfrm>
        <a:graphic>
          <a:graphicData uri="http://schemas.openxmlformats.org/drawingml/2006/table">
            <a:tbl>
              <a:tblPr firstRow="1" bandRow="1">
                <a:tableStyleId>{5C22544A-7EE6-4342-B048-85BDC9FD1C3A}</a:tableStyleId>
              </a:tblPr>
              <a:tblGrid>
                <a:gridCol w="2163217">
                  <a:extLst>
                    <a:ext uri="{9D8B030D-6E8A-4147-A177-3AD203B41FA5}">
                      <a16:colId xmlns:a16="http://schemas.microsoft.com/office/drawing/2014/main" val="739412050"/>
                    </a:ext>
                  </a:extLst>
                </a:gridCol>
                <a:gridCol w="2163217">
                  <a:extLst>
                    <a:ext uri="{9D8B030D-6E8A-4147-A177-3AD203B41FA5}">
                      <a16:colId xmlns:a16="http://schemas.microsoft.com/office/drawing/2014/main" val="2784829034"/>
                    </a:ext>
                  </a:extLst>
                </a:gridCol>
                <a:gridCol w="2163217">
                  <a:extLst>
                    <a:ext uri="{9D8B030D-6E8A-4147-A177-3AD203B41FA5}">
                      <a16:colId xmlns:a16="http://schemas.microsoft.com/office/drawing/2014/main" val="2487604471"/>
                    </a:ext>
                  </a:extLst>
                </a:gridCol>
                <a:gridCol w="2163217">
                  <a:extLst>
                    <a:ext uri="{9D8B030D-6E8A-4147-A177-3AD203B41FA5}">
                      <a16:colId xmlns:a16="http://schemas.microsoft.com/office/drawing/2014/main" val="1755442047"/>
                    </a:ext>
                  </a:extLst>
                </a:gridCol>
                <a:gridCol w="2163217">
                  <a:extLst>
                    <a:ext uri="{9D8B030D-6E8A-4147-A177-3AD203B41FA5}">
                      <a16:colId xmlns:a16="http://schemas.microsoft.com/office/drawing/2014/main" val="3778358046"/>
                    </a:ext>
                  </a:extLst>
                </a:gridCol>
              </a:tblGrid>
              <a:tr h="649152">
                <a:tc>
                  <a:txBody>
                    <a:bodyPr/>
                    <a:lstStyle/>
                    <a:p>
                      <a:r>
                        <a:rPr lang="zh-CN" altLang="en-US" sz="2000" b="0" dirty="0">
                          <a:solidFill>
                            <a:schemeClr val="tx1"/>
                          </a:solidFill>
                        </a:rPr>
                        <a:t>具体项目名称</a:t>
                      </a:r>
                    </a:p>
                  </a:txBody>
                  <a:tcPr marL="143632" marR="143632" marT="71816" marB="71816" anchor="ctr">
                    <a:lnL w="12700" cmpd="sng">
                      <a:noFill/>
                    </a:lnL>
                    <a:lnR w="12700" cap="flat" cmpd="sng" algn="ctr">
                      <a:solidFill>
                        <a:schemeClr val="bg1">
                          <a:lumMod val="50000"/>
                        </a:schemeClr>
                      </a:solidFill>
                      <a:prstDash val="solid"/>
                      <a:round/>
                      <a:headEnd type="none" w="med" len="med"/>
                      <a:tailEnd type="none" w="med" len="med"/>
                    </a:lnR>
                    <a:lnT w="19050" cap="flat" cmpd="sng" algn="ctr">
                      <a:solidFill>
                        <a:schemeClr val="accent3"/>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dirty="0"/>
                    </a:p>
                  </a:txBody>
                  <a:tcPr marL="143632" marR="143632" marT="71816" marB="71816">
                    <a:lnL w="12700" cap="flat" cmpd="sng" algn="ctr">
                      <a:solidFill>
                        <a:schemeClr val="bg1">
                          <a:lumMod val="50000"/>
                        </a:schemeClr>
                      </a:solidFill>
                      <a:prstDash val="solid"/>
                      <a:round/>
                      <a:headEnd type="none" w="med" len="med"/>
                      <a:tailEnd type="none" w="med" len="med"/>
                    </a:lnL>
                    <a:lnR w="12700" cmpd="sng">
                      <a:noFill/>
                    </a:lnR>
                    <a:lnT w="19050" cap="flat" cmpd="sng" algn="ctr">
                      <a:solidFill>
                        <a:schemeClr val="accent3"/>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dirty="0"/>
                    </a:p>
                  </a:txBody>
                  <a:tcPr marL="143632" marR="143632" marT="71816" marB="71816">
                    <a:lnL w="12700" cmpd="sng">
                      <a:noFill/>
                    </a:lnL>
                    <a:lnR w="12700" cmpd="sng">
                      <a:noFill/>
                    </a:lnR>
                    <a:lnT w="19050" cap="flat" cmpd="sng" algn="ctr">
                      <a:solidFill>
                        <a:schemeClr val="accent3"/>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dirty="0"/>
                    </a:p>
                  </a:txBody>
                  <a:tcPr marL="143632" marR="143632" marT="71816" marB="71816">
                    <a:lnL w="12700" cmpd="sng">
                      <a:noFill/>
                    </a:lnL>
                    <a:lnR w="12700" cmpd="sng">
                      <a:noFill/>
                    </a:lnR>
                    <a:lnT w="19050" cap="flat" cmpd="sng" algn="ctr">
                      <a:solidFill>
                        <a:schemeClr val="accent3"/>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a:p>
                  </a:txBody>
                  <a:tcPr marL="143632" marR="143632" marT="71816" marB="71816">
                    <a:lnL w="12700" cmpd="sng">
                      <a:noFill/>
                    </a:lnL>
                    <a:lnR w="12700" cmpd="sng">
                      <a:noFill/>
                    </a:lnR>
                    <a:lnT w="19050" cap="flat" cmpd="sng" algn="ctr">
                      <a:solidFill>
                        <a:schemeClr val="accent3"/>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97785171"/>
                  </a:ext>
                </a:extLst>
              </a:tr>
              <a:tr h="649152">
                <a:tc>
                  <a:txBody>
                    <a:bodyPr/>
                    <a:lstStyle/>
                    <a:p>
                      <a:r>
                        <a:rPr lang="zh-CN" altLang="en-US" sz="2000" b="0" dirty="0">
                          <a:solidFill>
                            <a:schemeClr val="tx1"/>
                          </a:solidFill>
                        </a:rPr>
                        <a:t>具体项目名称</a:t>
                      </a:r>
                    </a:p>
                  </a:txBody>
                  <a:tcPr marL="143632" marR="143632" marT="71816" marB="71816" anchor="ctr">
                    <a:lnL w="12700" cmpd="sng">
                      <a:noFill/>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a:p>
                  </a:txBody>
                  <a:tcPr marL="143632" marR="143632" marT="71816" marB="71816">
                    <a:lnL w="12700" cap="flat" cmpd="sng" algn="ctr">
                      <a:solidFill>
                        <a:schemeClr val="bg1">
                          <a:lumMod val="50000"/>
                        </a:schemeClr>
                      </a:solidFill>
                      <a:prstDash val="solid"/>
                      <a:round/>
                      <a:headEnd type="none" w="med" len="med"/>
                      <a:tailEnd type="none" w="med" len="med"/>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a:p>
                  </a:txBody>
                  <a:tcPr marL="143632" marR="143632" marT="71816" marB="71816">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a:p>
                  </a:txBody>
                  <a:tcPr marL="143632" marR="143632" marT="71816" marB="71816">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a:p>
                  </a:txBody>
                  <a:tcPr marL="143632" marR="143632" marT="71816" marB="71816">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80239463"/>
                  </a:ext>
                </a:extLst>
              </a:tr>
              <a:tr h="649152">
                <a:tc>
                  <a:txBody>
                    <a:bodyPr/>
                    <a:lstStyle/>
                    <a:p>
                      <a:r>
                        <a:rPr lang="zh-CN" altLang="en-US" sz="2000" b="0" dirty="0">
                          <a:solidFill>
                            <a:schemeClr val="tx1"/>
                          </a:solidFill>
                        </a:rPr>
                        <a:t>具体项目名称</a:t>
                      </a:r>
                    </a:p>
                  </a:txBody>
                  <a:tcPr marL="143632" marR="143632" marT="71816" marB="71816" anchor="ctr">
                    <a:lnL w="12700" cmpd="sng">
                      <a:noFill/>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a:p>
                  </a:txBody>
                  <a:tcPr marL="143632" marR="143632" marT="71816" marB="71816">
                    <a:lnL w="12700" cap="flat" cmpd="sng" algn="ctr">
                      <a:solidFill>
                        <a:schemeClr val="bg1">
                          <a:lumMod val="50000"/>
                        </a:schemeClr>
                      </a:solidFill>
                      <a:prstDash val="solid"/>
                      <a:round/>
                      <a:headEnd type="none" w="med" len="med"/>
                      <a:tailEnd type="none" w="med" len="med"/>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a:p>
                  </a:txBody>
                  <a:tcPr marL="143632" marR="143632" marT="71816" marB="71816">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a:p>
                  </a:txBody>
                  <a:tcPr marL="143632" marR="143632" marT="71816" marB="71816">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a:p>
                  </a:txBody>
                  <a:tcPr marL="143632" marR="143632" marT="71816" marB="71816">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83114248"/>
                  </a:ext>
                </a:extLst>
              </a:tr>
              <a:tr h="649152">
                <a:tc>
                  <a:txBody>
                    <a:bodyPr/>
                    <a:lstStyle/>
                    <a:p>
                      <a:r>
                        <a:rPr lang="zh-CN" altLang="en-US" sz="2000" b="0" dirty="0">
                          <a:solidFill>
                            <a:schemeClr val="tx1"/>
                          </a:solidFill>
                        </a:rPr>
                        <a:t>具体项目名称</a:t>
                      </a:r>
                    </a:p>
                  </a:txBody>
                  <a:tcPr marL="143632" marR="143632" marT="71816" marB="71816" anchor="ctr">
                    <a:lnL w="12700" cmpd="sng">
                      <a:noFill/>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a:p>
                  </a:txBody>
                  <a:tcPr marL="143632" marR="143632" marT="71816" marB="71816">
                    <a:lnL w="12700" cap="flat" cmpd="sng" algn="ctr">
                      <a:solidFill>
                        <a:schemeClr val="bg1">
                          <a:lumMod val="50000"/>
                        </a:schemeClr>
                      </a:solidFill>
                      <a:prstDash val="solid"/>
                      <a:round/>
                      <a:headEnd type="none" w="med" len="med"/>
                      <a:tailEnd type="none" w="med" len="med"/>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a:p>
                  </a:txBody>
                  <a:tcPr marL="143632" marR="143632" marT="71816" marB="71816">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a:p>
                  </a:txBody>
                  <a:tcPr marL="143632" marR="143632" marT="71816" marB="71816">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a:p>
                  </a:txBody>
                  <a:tcPr marL="143632" marR="143632" marT="71816" marB="71816">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97113914"/>
                  </a:ext>
                </a:extLst>
              </a:tr>
              <a:tr h="649152">
                <a:tc>
                  <a:txBody>
                    <a:bodyPr/>
                    <a:lstStyle/>
                    <a:p>
                      <a:r>
                        <a:rPr lang="zh-CN" altLang="en-US" sz="2000" b="0" dirty="0">
                          <a:solidFill>
                            <a:schemeClr val="tx1"/>
                          </a:solidFill>
                        </a:rPr>
                        <a:t>具体项目名称</a:t>
                      </a:r>
                    </a:p>
                  </a:txBody>
                  <a:tcPr marL="143632" marR="143632" marT="71816" marB="71816" anchor="ctr">
                    <a:lnL w="12700" cmpd="sng">
                      <a:noFill/>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905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dirty="0"/>
                    </a:p>
                  </a:txBody>
                  <a:tcPr marL="143632" marR="143632" marT="71816" marB="71816">
                    <a:lnL w="12700" cap="flat" cmpd="sng" algn="ctr">
                      <a:solidFill>
                        <a:schemeClr val="bg1">
                          <a:lumMod val="50000"/>
                        </a:schemeClr>
                      </a:solidFill>
                      <a:prstDash val="solid"/>
                      <a:round/>
                      <a:headEnd type="none" w="med" len="med"/>
                      <a:tailEnd type="none" w="med" len="med"/>
                    </a:lnL>
                    <a:lnR w="12700" cmpd="sng">
                      <a:noFill/>
                    </a:lnR>
                    <a:lnT w="12700" cap="flat" cmpd="sng" algn="ctr">
                      <a:solidFill>
                        <a:schemeClr val="bg1">
                          <a:lumMod val="50000"/>
                        </a:schemeClr>
                      </a:solidFill>
                      <a:prstDash val="solid"/>
                      <a:round/>
                      <a:headEnd type="none" w="med" len="med"/>
                      <a:tailEnd type="none" w="med" len="med"/>
                    </a:lnT>
                    <a:lnB w="1905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dirty="0"/>
                    </a:p>
                  </a:txBody>
                  <a:tcPr marL="143632" marR="143632" marT="71816" marB="71816">
                    <a:lnL w="12700" cmpd="sng">
                      <a:noFill/>
                    </a:lnL>
                    <a:lnR w="12700" cmpd="sng">
                      <a:noFill/>
                    </a:lnR>
                    <a:lnT w="12700" cap="flat" cmpd="sng" algn="ctr">
                      <a:solidFill>
                        <a:schemeClr val="bg1">
                          <a:lumMod val="50000"/>
                        </a:schemeClr>
                      </a:solidFill>
                      <a:prstDash val="solid"/>
                      <a:round/>
                      <a:headEnd type="none" w="med" len="med"/>
                      <a:tailEnd type="none" w="med" len="med"/>
                    </a:lnT>
                    <a:lnB w="1905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a:p>
                  </a:txBody>
                  <a:tcPr marL="143632" marR="143632" marT="71816" marB="71816">
                    <a:lnL w="12700" cmpd="sng">
                      <a:noFill/>
                    </a:lnL>
                    <a:lnR w="12700" cmpd="sng">
                      <a:noFill/>
                    </a:lnR>
                    <a:lnT w="12700" cap="flat" cmpd="sng" algn="ctr">
                      <a:solidFill>
                        <a:schemeClr val="bg1">
                          <a:lumMod val="50000"/>
                        </a:schemeClr>
                      </a:solidFill>
                      <a:prstDash val="solid"/>
                      <a:round/>
                      <a:headEnd type="none" w="med" len="med"/>
                      <a:tailEnd type="none" w="med" len="med"/>
                    </a:lnT>
                    <a:lnB w="1905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2800" dirty="0"/>
                    </a:p>
                  </a:txBody>
                  <a:tcPr marL="143632" marR="143632" marT="71816" marB="71816">
                    <a:lnL w="12700" cmpd="sng">
                      <a:noFill/>
                    </a:lnL>
                    <a:lnR w="12700" cmpd="sng">
                      <a:noFill/>
                    </a:lnR>
                    <a:lnT w="12700" cap="flat" cmpd="sng" algn="ctr">
                      <a:solidFill>
                        <a:schemeClr val="bg1">
                          <a:lumMod val="50000"/>
                        </a:schemeClr>
                      </a:solidFill>
                      <a:prstDash val="solid"/>
                      <a:round/>
                      <a:headEnd type="none" w="med" len="med"/>
                      <a:tailEnd type="none" w="med" len="med"/>
                    </a:lnT>
                    <a:lnB w="1905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5153153"/>
                  </a:ext>
                </a:extLst>
              </a:tr>
            </a:tbl>
          </a:graphicData>
        </a:graphic>
      </p:graphicFrame>
      <p:sp>
        <p:nvSpPr>
          <p:cNvPr id="50" name="矩形 49">
            <a:extLst>
              <a:ext uri="{FF2B5EF4-FFF2-40B4-BE49-F238E27FC236}">
                <a16:creationId xmlns:a16="http://schemas.microsoft.com/office/drawing/2014/main" id="{46F23782-0569-4670-9FEA-EF2B30C57586}"/>
              </a:ext>
            </a:extLst>
          </p:cNvPr>
          <p:cNvSpPr/>
          <p:nvPr/>
        </p:nvSpPr>
        <p:spPr>
          <a:xfrm flipH="1">
            <a:off x="2855913" y="2035313"/>
            <a:ext cx="1574622"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400" dirty="0">
                <a:solidFill>
                  <a:schemeClr val="tx1">
                    <a:lumMod val="85000"/>
                    <a:lumOff val="15000"/>
                  </a:schemeClr>
                </a:solidFill>
                <a:latin typeface="+mj-ea"/>
                <a:ea typeface="+mj-ea"/>
              </a:rPr>
              <a:t>时间标题</a:t>
            </a:r>
          </a:p>
        </p:txBody>
      </p:sp>
      <p:sp>
        <p:nvSpPr>
          <p:cNvPr id="51" name="矩形 50">
            <a:extLst>
              <a:ext uri="{FF2B5EF4-FFF2-40B4-BE49-F238E27FC236}">
                <a16:creationId xmlns:a16="http://schemas.microsoft.com/office/drawing/2014/main" id="{773FD5C7-DFD5-461E-96DF-8C0D060265A8}"/>
              </a:ext>
            </a:extLst>
          </p:cNvPr>
          <p:cNvSpPr/>
          <p:nvPr/>
        </p:nvSpPr>
        <p:spPr>
          <a:xfrm flipH="1">
            <a:off x="5016500" y="2035313"/>
            <a:ext cx="1574622"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400" dirty="0">
                <a:solidFill>
                  <a:schemeClr val="tx1">
                    <a:lumMod val="85000"/>
                    <a:lumOff val="15000"/>
                  </a:schemeClr>
                </a:solidFill>
                <a:latin typeface="+mj-ea"/>
                <a:ea typeface="+mj-ea"/>
              </a:rPr>
              <a:t>时间标题</a:t>
            </a:r>
          </a:p>
        </p:txBody>
      </p:sp>
      <p:sp>
        <p:nvSpPr>
          <p:cNvPr id="52" name="矩形 51">
            <a:extLst>
              <a:ext uri="{FF2B5EF4-FFF2-40B4-BE49-F238E27FC236}">
                <a16:creationId xmlns:a16="http://schemas.microsoft.com/office/drawing/2014/main" id="{4863CEB4-5229-4ADD-B5F7-EFB8616D95AB}"/>
              </a:ext>
            </a:extLst>
          </p:cNvPr>
          <p:cNvSpPr/>
          <p:nvPr/>
        </p:nvSpPr>
        <p:spPr>
          <a:xfrm flipH="1">
            <a:off x="7177087" y="2035313"/>
            <a:ext cx="1574622"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400" dirty="0">
                <a:solidFill>
                  <a:schemeClr val="tx1">
                    <a:lumMod val="85000"/>
                    <a:lumOff val="15000"/>
                  </a:schemeClr>
                </a:solidFill>
                <a:latin typeface="+mj-ea"/>
                <a:ea typeface="+mj-ea"/>
              </a:rPr>
              <a:t>时间标题</a:t>
            </a:r>
          </a:p>
        </p:txBody>
      </p:sp>
      <p:sp>
        <p:nvSpPr>
          <p:cNvPr id="53" name="矩形 52">
            <a:extLst>
              <a:ext uri="{FF2B5EF4-FFF2-40B4-BE49-F238E27FC236}">
                <a16:creationId xmlns:a16="http://schemas.microsoft.com/office/drawing/2014/main" id="{8D1DE41A-8D47-4ED1-B7F7-337546822E7D}"/>
              </a:ext>
            </a:extLst>
          </p:cNvPr>
          <p:cNvSpPr/>
          <p:nvPr/>
        </p:nvSpPr>
        <p:spPr>
          <a:xfrm flipH="1">
            <a:off x="9337674" y="2035313"/>
            <a:ext cx="1574622" cy="405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400" dirty="0">
                <a:solidFill>
                  <a:schemeClr val="tx1">
                    <a:lumMod val="85000"/>
                    <a:lumOff val="15000"/>
                  </a:schemeClr>
                </a:solidFill>
                <a:latin typeface="+mj-ea"/>
                <a:ea typeface="+mj-ea"/>
              </a:rPr>
              <a:t>时间标题</a:t>
            </a:r>
          </a:p>
        </p:txBody>
      </p:sp>
      <p:sp>
        <p:nvSpPr>
          <p:cNvPr id="54" name="矩形 53">
            <a:extLst>
              <a:ext uri="{FF2B5EF4-FFF2-40B4-BE49-F238E27FC236}">
                <a16:creationId xmlns:a16="http://schemas.microsoft.com/office/drawing/2014/main" id="{C0935B96-E9D2-4A62-A4E0-1EAAB247FD75}"/>
              </a:ext>
            </a:extLst>
          </p:cNvPr>
          <p:cNvSpPr/>
          <p:nvPr/>
        </p:nvSpPr>
        <p:spPr>
          <a:xfrm>
            <a:off x="2855913" y="3113059"/>
            <a:ext cx="4319588" cy="3081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A1E0B001-26C3-4514-A982-82F0C03DFAC5}"/>
              </a:ext>
            </a:extLst>
          </p:cNvPr>
          <p:cNvSpPr/>
          <p:nvPr/>
        </p:nvSpPr>
        <p:spPr>
          <a:xfrm>
            <a:off x="5016500" y="3747581"/>
            <a:ext cx="6487542" cy="3081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836B2147-246A-43C0-9A76-0514EBDB8324}"/>
              </a:ext>
            </a:extLst>
          </p:cNvPr>
          <p:cNvSpPr/>
          <p:nvPr/>
        </p:nvSpPr>
        <p:spPr>
          <a:xfrm>
            <a:off x="5016500" y="4382103"/>
            <a:ext cx="4319588" cy="3081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id="{DD278BBF-C005-412D-A009-8CF7CB590832}"/>
              </a:ext>
            </a:extLst>
          </p:cNvPr>
          <p:cNvSpPr/>
          <p:nvPr/>
        </p:nvSpPr>
        <p:spPr>
          <a:xfrm>
            <a:off x="2855912" y="5016625"/>
            <a:ext cx="6480175" cy="3081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51A8DB92-0380-4AC0-AD37-287389667B67}"/>
              </a:ext>
            </a:extLst>
          </p:cNvPr>
          <p:cNvSpPr/>
          <p:nvPr/>
        </p:nvSpPr>
        <p:spPr>
          <a:xfrm>
            <a:off x="7184454" y="5651147"/>
            <a:ext cx="4319588" cy="3081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形 33">
            <a:extLst>
              <a:ext uri="{FF2B5EF4-FFF2-40B4-BE49-F238E27FC236}">
                <a16:creationId xmlns:a16="http://schemas.microsoft.com/office/drawing/2014/main" id="{8C1A0DE9-4E55-4F7F-ADA6-52DC69D6054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46488" y="1260288"/>
            <a:ext cx="559174" cy="559174"/>
          </a:xfrm>
          <a:prstGeom prst="rect">
            <a:avLst/>
          </a:prstGeom>
        </p:spPr>
      </p:pic>
      <p:pic>
        <p:nvPicPr>
          <p:cNvPr id="48" name="图形 47">
            <a:extLst>
              <a:ext uri="{FF2B5EF4-FFF2-40B4-BE49-F238E27FC236}">
                <a16:creationId xmlns:a16="http://schemas.microsoft.com/office/drawing/2014/main" id="{A866F9F1-98AE-48C7-8E28-D11A11C0F59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71721" y="1265933"/>
            <a:ext cx="547884" cy="547884"/>
          </a:xfrm>
          <a:prstGeom prst="rect">
            <a:avLst/>
          </a:prstGeom>
        </p:spPr>
      </p:pic>
      <p:pic>
        <p:nvPicPr>
          <p:cNvPr id="65" name="图形 64">
            <a:extLst>
              <a:ext uri="{FF2B5EF4-FFF2-40B4-BE49-F238E27FC236}">
                <a16:creationId xmlns:a16="http://schemas.microsoft.com/office/drawing/2014/main" id="{E8C8AC53-6AE4-4852-AEC1-3CE79E73862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277410" y="1232210"/>
            <a:ext cx="615330" cy="615330"/>
          </a:xfrm>
          <a:prstGeom prst="rect">
            <a:avLst/>
          </a:prstGeom>
        </p:spPr>
      </p:pic>
      <p:pic>
        <p:nvPicPr>
          <p:cNvPr id="74" name="图形 73">
            <a:extLst>
              <a:ext uri="{FF2B5EF4-FFF2-40B4-BE49-F238E27FC236}">
                <a16:creationId xmlns:a16="http://schemas.microsoft.com/office/drawing/2014/main" id="{910A2DA6-4865-4880-855B-A9994DCF83C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979810" y="1254197"/>
            <a:ext cx="571356" cy="571356"/>
          </a:xfrm>
          <a:prstGeom prst="rect">
            <a:avLst/>
          </a:prstGeom>
        </p:spPr>
      </p:pic>
    </p:spTree>
    <p:extLst>
      <p:ext uri="{BB962C8B-B14F-4D97-AF65-F5344CB8AC3E}">
        <p14:creationId xmlns:p14="http://schemas.microsoft.com/office/powerpoint/2010/main" val="21537519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0FD984B5-413F-47BD-AB95-C6C7A138488B}"/>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32" b="32"/>
          <a:stretch>
            <a:fillRect/>
          </a:stretch>
        </p:blipFill>
        <p:spPr/>
      </p:pic>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导师介绍</a:t>
            </a:r>
          </a:p>
        </p:txBody>
      </p:sp>
      <p:sp>
        <p:nvSpPr>
          <p:cNvPr id="53" name="矩形 52">
            <a:extLst>
              <a:ext uri="{FF2B5EF4-FFF2-40B4-BE49-F238E27FC236}">
                <a16:creationId xmlns:a16="http://schemas.microsoft.com/office/drawing/2014/main" id="{8D1DE41A-8D47-4ED1-B7F7-337546822E7D}"/>
              </a:ext>
            </a:extLst>
          </p:cNvPr>
          <p:cNvSpPr/>
          <p:nvPr/>
        </p:nvSpPr>
        <p:spPr>
          <a:xfrm flipH="1">
            <a:off x="4720602" y="1139379"/>
            <a:ext cx="194014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tx1">
                    <a:lumMod val="85000"/>
                    <a:lumOff val="15000"/>
                  </a:schemeClr>
                </a:solidFill>
                <a:latin typeface="+mj-ea"/>
                <a:ea typeface="+mj-ea"/>
              </a:rPr>
              <a:t>姓名</a:t>
            </a:r>
          </a:p>
        </p:txBody>
      </p:sp>
      <p:cxnSp>
        <p:nvCxnSpPr>
          <p:cNvPr id="20" name="直接连接符 19">
            <a:extLst>
              <a:ext uri="{FF2B5EF4-FFF2-40B4-BE49-F238E27FC236}">
                <a16:creationId xmlns:a16="http://schemas.microsoft.com/office/drawing/2014/main" id="{E81673C2-CC52-4F2A-B4A2-E6E088EBC714}"/>
              </a:ext>
            </a:extLst>
          </p:cNvPr>
          <p:cNvCxnSpPr>
            <a:cxnSpLocks/>
          </p:cNvCxnSpPr>
          <p:nvPr/>
        </p:nvCxnSpPr>
        <p:spPr>
          <a:xfrm>
            <a:off x="4720603" y="1745680"/>
            <a:ext cx="679829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id="{53CD9811-1554-413B-82C5-43CF5242A998}"/>
              </a:ext>
            </a:extLst>
          </p:cNvPr>
          <p:cNvSpPr/>
          <p:nvPr/>
        </p:nvSpPr>
        <p:spPr>
          <a:xfrm flipH="1">
            <a:off x="4720601" y="1860002"/>
            <a:ext cx="6502402" cy="3056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j-ea"/>
              </a:rPr>
              <a:t>基本信息 基本信息 基本信息 基本信息 基本信息</a:t>
            </a:r>
          </a:p>
        </p:txBody>
      </p:sp>
      <p:sp>
        <p:nvSpPr>
          <p:cNvPr id="23" name="矩形 22">
            <a:extLst>
              <a:ext uri="{FF2B5EF4-FFF2-40B4-BE49-F238E27FC236}">
                <a16:creationId xmlns:a16="http://schemas.microsoft.com/office/drawing/2014/main" id="{A75E636F-BC44-477D-8657-B63339F73D32}"/>
              </a:ext>
            </a:extLst>
          </p:cNvPr>
          <p:cNvSpPr/>
          <p:nvPr/>
        </p:nvSpPr>
        <p:spPr>
          <a:xfrm flipH="1">
            <a:off x="4720600" y="2605916"/>
            <a:ext cx="501394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tx1">
                    <a:lumMod val="85000"/>
                    <a:lumOff val="15000"/>
                  </a:schemeClr>
                </a:solidFill>
                <a:latin typeface="+mj-ea"/>
                <a:ea typeface="+mj-ea"/>
              </a:rPr>
              <a:t>职称、学院、专业等信息</a:t>
            </a:r>
          </a:p>
        </p:txBody>
      </p:sp>
      <p:cxnSp>
        <p:nvCxnSpPr>
          <p:cNvPr id="24" name="直接连接符 23">
            <a:extLst>
              <a:ext uri="{FF2B5EF4-FFF2-40B4-BE49-F238E27FC236}">
                <a16:creationId xmlns:a16="http://schemas.microsoft.com/office/drawing/2014/main" id="{1DA82D59-CD9B-4354-982F-29182D29588E}"/>
              </a:ext>
            </a:extLst>
          </p:cNvPr>
          <p:cNvCxnSpPr>
            <a:cxnSpLocks/>
          </p:cNvCxnSpPr>
          <p:nvPr/>
        </p:nvCxnSpPr>
        <p:spPr>
          <a:xfrm>
            <a:off x="4720603" y="3186386"/>
            <a:ext cx="679829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id="{D1C74258-93DB-48B1-AC64-2A5776F7DCC6}"/>
              </a:ext>
            </a:extLst>
          </p:cNvPr>
          <p:cNvSpPr/>
          <p:nvPr/>
        </p:nvSpPr>
        <p:spPr>
          <a:xfrm flipH="1">
            <a:off x="4720600" y="3275714"/>
            <a:ext cx="6614149"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 顶部“开始”面板中可以对字体、字号、颜色、行距等进行修改</a:t>
            </a:r>
            <a:endParaRPr lang="zh-CN" altLang="en-US" dirty="0">
              <a:solidFill>
                <a:schemeClr val="tx1">
                  <a:lumMod val="85000"/>
                  <a:lumOff val="15000"/>
                </a:schemeClr>
              </a:solidFill>
              <a:latin typeface="+mj-ea"/>
            </a:endParaRPr>
          </a:p>
        </p:txBody>
      </p:sp>
      <p:sp>
        <p:nvSpPr>
          <p:cNvPr id="27" name="矩形 26">
            <a:extLst>
              <a:ext uri="{FF2B5EF4-FFF2-40B4-BE49-F238E27FC236}">
                <a16:creationId xmlns:a16="http://schemas.microsoft.com/office/drawing/2014/main" id="{B8D44131-7C4E-47DA-B301-756F69BA6E5B}"/>
              </a:ext>
            </a:extLst>
          </p:cNvPr>
          <p:cNvSpPr/>
          <p:nvPr/>
        </p:nvSpPr>
        <p:spPr>
          <a:xfrm flipH="1">
            <a:off x="4720601" y="4357008"/>
            <a:ext cx="2518389"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tx1">
                    <a:lumMod val="85000"/>
                    <a:lumOff val="15000"/>
                  </a:schemeClr>
                </a:solidFill>
                <a:latin typeface="+mj-ea"/>
                <a:ea typeface="+mj-ea"/>
              </a:rPr>
              <a:t>作品等其他信息</a:t>
            </a:r>
          </a:p>
        </p:txBody>
      </p:sp>
      <p:cxnSp>
        <p:nvCxnSpPr>
          <p:cNvPr id="28" name="直接连接符 27">
            <a:extLst>
              <a:ext uri="{FF2B5EF4-FFF2-40B4-BE49-F238E27FC236}">
                <a16:creationId xmlns:a16="http://schemas.microsoft.com/office/drawing/2014/main" id="{75266C99-7845-4888-AFA1-04CF1D43C78F}"/>
              </a:ext>
            </a:extLst>
          </p:cNvPr>
          <p:cNvCxnSpPr>
            <a:cxnSpLocks/>
          </p:cNvCxnSpPr>
          <p:nvPr/>
        </p:nvCxnSpPr>
        <p:spPr>
          <a:xfrm>
            <a:off x="4720603" y="4963309"/>
            <a:ext cx="679829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E8CE2C36-719A-4127-BD58-FB38AC6A128E}"/>
              </a:ext>
            </a:extLst>
          </p:cNvPr>
          <p:cNvCxnSpPr>
            <a:cxnSpLocks/>
          </p:cNvCxnSpPr>
          <p:nvPr/>
        </p:nvCxnSpPr>
        <p:spPr>
          <a:xfrm>
            <a:off x="6732438" y="5077631"/>
            <a:ext cx="0" cy="992034"/>
          </a:xfrm>
          <a:prstGeom prst="line">
            <a:avLst/>
          </a:prstGeom>
          <a:ln cap="rnd">
            <a:solidFill>
              <a:schemeClr val="accent3"/>
            </a:solidFill>
            <a:prstDash val="sysDash"/>
            <a:round/>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id="{6903E48D-36F6-4EB6-869A-B2D397520B75}"/>
              </a:ext>
            </a:extLst>
          </p:cNvPr>
          <p:cNvSpPr/>
          <p:nvPr/>
        </p:nvSpPr>
        <p:spPr>
          <a:xfrm flipH="1">
            <a:off x="4720601" y="4988957"/>
            <a:ext cx="1797257" cy="4755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accent2"/>
                </a:solidFill>
                <a:latin typeface="+mj-ea"/>
              </a:rPr>
              <a:t>数字</a:t>
            </a:r>
          </a:p>
        </p:txBody>
      </p:sp>
      <p:sp>
        <p:nvSpPr>
          <p:cNvPr id="54" name="矩形 53">
            <a:extLst>
              <a:ext uri="{FF2B5EF4-FFF2-40B4-BE49-F238E27FC236}">
                <a16:creationId xmlns:a16="http://schemas.microsoft.com/office/drawing/2014/main" id="{98076094-75A6-405E-8A31-2D69518190A5}"/>
              </a:ext>
            </a:extLst>
          </p:cNvPr>
          <p:cNvSpPr/>
          <p:nvPr/>
        </p:nvSpPr>
        <p:spPr>
          <a:xfrm flipH="1">
            <a:off x="4720601" y="5514646"/>
            <a:ext cx="1797257"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j-ea"/>
              </a:rPr>
              <a:t>点击此处添加</a:t>
            </a:r>
            <a:endParaRPr lang="en-US" altLang="zh-CN" dirty="0">
              <a:solidFill>
                <a:schemeClr val="tx1"/>
              </a:solidFill>
              <a:latin typeface="+mj-ea"/>
            </a:endParaRPr>
          </a:p>
          <a:p>
            <a:pPr>
              <a:lnSpc>
                <a:spcPct val="120000"/>
              </a:lnSpc>
            </a:pPr>
            <a:r>
              <a:rPr lang="zh-CN" altLang="en-US" dirty="0">
                <a:solidFill>
                  <a:schemeClr val="tx1"/>
                </a:solidFill>
                <a:latin typeface="+mj-ea"/>
              </a:rPr>
              <a:t>文本内容</a:t>
            </a:r>
          </a:p>
        </p:txBody>
      </p:sp>
      <p:sp>
        <p:nvSpPr>
          <p:cNvPr id="55" name="矩形 54">
            <a:extLst>
              <a:ext uri="{FF2B5EF4-FFF2-40B4-BE49-F238E27FC236}">
                <a16:creationId xmlns:a16="http://schemas.microsoft.com/office/drawing/2014/main" id="{97F34644-6D6F-4862-8BA8-E1CDDFEB8FE8}"/>
              </a:ext>
            </a:extLst>
          </p:cNvPr>
          <p:cNvSpPr/>
          <p:nvPr/>
        </p:nvSpPr>
        <p:spPr>
          <a:xfrm flipH="1">
            <a:off x="7170798" y="4988957"/>
            <a:ext cx="1797257" cy="4755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accent2"/>
                </a:solidFill>
                <a:latin typeface="+mj-ea"/>
              </a:rPr>
              <a:t>数字</a:t>
            </a:r>
          </a:p>
        </p:txBody>
      </p:sp>
      <p:sp>
        <p:nvSpPr>
          <p:cNvPr id="56" name="矩形 55">
            <a:extLst>
              <a:ext uri="{FF2B5EF4-FFF2-40B4-BE49-F238E27FC236}">
                <a16:creationId xmlns:a16="http://schemas.microsoft.com/office/drawing/2014/main" id="{898E0333-F9CD-4829-8CC3-2A6E32DFF419}"/>
              </a:ext>
            </a:extLst>
          </p:cNvPr>
          <p:cNvSpPr/>
          <p:nvPr/>
        </p:nvSpPr>
        <p:spPr>
          <a:xfrm flipH="1">
            <a:off x="7170798" y="5514646"/>
            <a:ext cx="1797257"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j-ea"/>
              </a:rPr>
              <a:t>点击此处添加</a:t>
            </a:r>
            <a:endParaRPr lang="en-US" altLang="zh-CN" dirty="0">
              <a:solidFill>
                <a:schemeClr val="tx1"/>
              </a:solidFill>
              <a:latin typeface="+mj-ea"/>
            </a:endParaRPr>
          </a:p>
          <a:p>
            <a:pPr>
              <a:lnSpc>
                <a:spcPct val="120000"/>
              </a:lnSpc>
            </a:pPr>
            <a:r>
              <a:rPr lang="zh-CN" altLang="en-US" dirty="0">
                <a:solidFill>
                  <a:schemeClr val="tx1"/>
                </a:solidFill>
                <a:latin typeface="+mj-ea"/>
              </a:rPr>
              <a:t>文本内容</a:t>
            </a:r>
          </a:p>
        </p:txBody>
      </p:sp>
      <p:sp>
        <p:nvSpPr>
          <p:cNvPr id="59" name="矩形 58">
            <a:extLst>
              <a:ext uri="{FF2B5EF4-FFF2-40B4-BE49-F238E27FC236}">
                <a16:creationId xmlns:a16="http://schemas.microsoft.com/office/drawing/2014/main" id="{BEC930DA-AAD9-4143-8093-3919AB8241D3}"/>
              </a:ext>
            </a:extLst>
          </p:cNvPr>
          <p:cNvSpPr/>
          <p:nvPr/>
        </p:nvSpPr>
        <p:spPr>
          <a:xfrm flipH="1">
            <a:off x="9620995" y="4988957"/>
            <a:ext cx="1797257" cy="4755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accent2"/>
                </a:solidFill>
                <a:latin typeface="+mj-ea"/>
              </a:rPr>
              <a:t>数字</a:t>
            </a:r>
          </a:p>
        </p:txBody>
      </p:sp>
      <p:sp>
        <p:nvSpPr>
          <p:cNvPr id="60" name="矩形 59">
            <a:extLst>
              <a:ext uri="{FF2B5EF4-FFF2-40B4-BE49-F238E27FC236}">
                <a16:creationId xmlns:a16="http://schemas.microsoft.com/office/drawing/2014/main" id="{044DA6CA-C405-4BBD-BB86-56CF8861B86C}"/>
              </a:ext>
            </a:extLst>
          </p:cNvPr>
          <p:cNvSpPr/>
          <p:nvPr/>
        </p:nvSpPr>
        <p:spPr>
          <a:xfrm flipH="1">
            <a:off x="9620995" y="5514646"/>
            <a:ext cx="1797257"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j-ea"/>
              </a:rPr>
              <a:t>点击此处添加</a:t>
            </a:r>
            <a:endParaRPr lang="en-US" altLang="zh-CN" dirty="0">
              <a:solidFill>
                <a:schemeClr val="tx1"/>
              </a:solidFill>
              <a:latin typeface="+mj-ea"/>
            </a:endParaRPr>
          </a:p>
          <a:p>
            <a:pPr>
              <a:lnSpc>
                <a:spcPct val="120000"/>
              </a:lnSpc>
            </a:pPr>
            <a:r>
              <a:rPr lang="zh-CN" altLang="en-US" dirty="0">
                <a:solidFill>
                  <a:schemeClr val="tx1"/>
                </a:solidFill>
                <a:latin typeface="+mj-ea"/>
              </a:rPr>
              <a:t>文本内容</a:t>
            </a:r>
          </a:p>
        </p:txBody>
      </p:sp>
      <p:cxnSp>
        <p:nvCxnSpPr>
          <p:cNvPr id="33" name="直接连接符 32">
            <a:extLst>
              <a:ext uri="{FF2B5EF4-FFF2-40B4-BE49-F238E27FC236}">
                <a16:creationId xmlns:a16="http://schemas.microsoft.com/office/drawing/2014/main" id="{820432DF-93DD-48E4-ABF8-81AA9FCA1C9C}"/>
              </a:ext>
            </a:extLst>
          </p:cNvPr>
          <p:cNvCxnSpPr>
            <a:cxnSpLocks/>
          </p:cNvCxnSpPr>
          <p:nvPr/>
        </p:nvCxnSpPr>
        <p:spPr>
          <a:xfrm>
            <a:off x="9181432" y="5077631"/>
            <a:ext cx="0" cy="992034"/>
          </a:xfrm>
          <a:prstGeom prst="line">
            <a:avLst/>
          </a:prstGeom>
          <a:ln cap="rnd">
            <a:solidFill>
              <a:schemeClr val="accent3"/>
            </a:solidFill>
            <a:prstDash val="sysDash"/>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7584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61" name="矩形: 圆角 60">
            <a:extLst>
              <a:ext uri="{FF2B5EF4-FFF2-40B4-BE49-F238E27FC236}">
                <a16:creationId xmlns:a16="http://schemas.microsoft.com/office/drawing/2014/main" id="{923FACF6-9DDD-4878-8B00-A440271D9AD8}"/>
              </a:ext>
            </a:extLst>
          </p:cNvPr>
          <p:cNvSpPr/>
          <p:nvPr/>
        </p:nvSpPr>
        <p:spPr>
          <a:xfrm>
            <a:off x="1343025" y="1300168"/>
            <a:ext cx="8123235" cy="2185484"/>
          </a:xfrm>
          <a:prstGeom prst="roundRect">
            <a:avLst>
              <a:gd name="adj" fmla="val 50000"/>
            </a:avLst>
          </a:prstGeom>
          <a:solidFill>
            <a:schemeClr val="accent4">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圆角 63">
            <a:extLst>
              <a:ext uri="{FF2B5EF4-FFF2-40B4-BE49-F238E27FC236}">
                <a16:creationId xmlns:a16="http://schemas.microsoft.com/office/drawing/2014/main" id="{19161F50-3CFA-4F0F-9672-178AC6543377}"/>
              </a:ext>
            </a:extLst>
          </p:cNvPr>
          <p:cNvSpPr/>
          <p:nvPr/>
        </p:nvSpPr>
        <p:spPr>
          <a:xfrm>
            <a:off x="2667430" y="3782336"/>
            <a:ext cx="8123235" cy="2185484"/>
          </a:xfrm>
          <a:prstGeom prst="roundRect">
            <a:avLst>
              <a:gd name="adj" fmla="val 50000"/>
            </a:avLst>
          </a:prstGeom>
          <a:solidFill>
            <a:schemeClr val="accent4">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占位符 7">
            <a:extLst>
              <a:ext uri="{FF2B5EF4-FFF2-40B4-BE49-F238E27FC236}">
                <a16:creationId xmlns:a16="http://schemas.microsoft.com/office/drawing/2014/main" id="{8AA84807-9EE1-4E50-AA73-AD5E28D54CD1}"/>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a:stretch>
            <a:fillRect/>
          </a:stretch>
        </p:blipFill>
        <p:spPr>
          <a:xfrm>
            <a:off x="1268237" y="1150910"/>
            <a:ext cx="2484000" cy="2484000"/>
          </a:xfrm>
          <a:effectLst/>
        </p:spPr>
      </p:pic>
      <p:pic>
        <p:nvPicPr>
          <p:cNvPr id="10" name="图片占位符 9">
            <a:extLst>
              <a:ext uri="{FF2B5EF4-FFF2-40B4-BE49-F238E27FC236}">
                <a16:creationId xmlns:a16="http://schemas.microsoft.com/office/drawing/2014/main" id="{EB532090-1A75-48A1-8706-B570BFF3511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a:stretch>
            <a:fillRect/>
          </a:stretch>
        </p:blipFill>
        <p:spPr>
          <a:xfrm>
            <a:off x="8439973" y="3633078"/>
            <a:ext cx="2484000" cy="2484000"/>
          </a:xfrm>
          <a:effectLst/>
        </p:spPr>
      </p:pic>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双人介绍</a:t>
            </a:r>
          </a:p>
        </p:txBody>
      </p:sp>
      <p:cxnSp>
        <p:nvCxnSpPr>
          <p:cNvPr id="79" name="连接符: 肘形 78">
            <a:extLst>
              <a:ext uri="{FF2B5EF4-FFF2-40B4-BE49-F238E27FC236}">
                <a16:creationId xmlns:a16="http://schemas.microsoft.com/office/drawing/2014/main" id="{ECCCB4E0-3DCE-45D7-84DE-B707AC95EE8F}"/>
              </a:ext>
            </a:extLst>
          </p:cNvPr>
          <p:cNvCxnSpPr>
            <a:cxnSpLocks/>
          </p:cNvCxnSpPr>
          <p:nvPr/>
        </p:nvCxnSpPr>
        <p:spPr>
          <a:xfrm rot="5400000" flipH="1">
            <a:off x="1674464" y="3716549"/>
            <a:ext cx="1544862" cy="974047"/>
          </a:xfrm>
          <a:prstGeom prst="bentConnector3">
            <a:avLst>
              <a:gd name="adj1" fmla="val 5916"/>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53" name="矩形 52">
            <a:extLst>
              <a:ext uri="{FF2B5EF4-FFF2-40B4-BE49-F238E27FC236}">
                <a16:creationId xmlns:a16="http://schemas.microsoft.com/office/drawing/2014/main" id="{8D1DE41A-8D47-4ED1-B7F7-337546822E7D}"/>
              </a:ext>
            </a:extLst>
          </p:cNvPr>
          <p:cNvSpPr/>
          <p:nvPr/>
        </p:nvSpPr>
        <p:spPr>
          <a:xfrm flipH="1">
            <a:off x="4079079" y="1569505"/>
            <a:ext cx="1826710"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tx1"/>
                </a:solidFill>
                <a:latin typeface="+mj-ea"/>
                <a:ea typeface="+mj-ea"/>
              </a:rPr>
              <a:t>姓名</a:t>
            </a:r>
          </a:p>
        </p:txBody>
      </p:sp>
      <p:sp>
        <p:nvSpPr>
          <p:cNvPr id="22" name="矩形 21">
            <a:extLst>
              <a:ext uri="{FF2B5EF4-FFF2-40B4-BE49-F238E27FC236}">
                <a16:creationId xmlns:a16="http://schemas.microsoft.com/office/drawing/2014/main" id="{53CD9811-1554-413B-82C5-43CF5242A998}"/>
              </a:ext>
            </a:extLst>
          </p:cNvPr>
          <p:cNvSpPr/>
          <p:nvPr/>
        </p:nvSpPr>
        <p:spPr>
          <a:xfrm flipH="1">
            <a:off x="4079079" y="2520458"/>
            <a:ext cx="4033841"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63" name="矩形 62">
            <a:extLst>
              <a:ext uri="{FF2B5EF4-FFF2-40B4-BE49-F238E27FC236}">
                <a16:creationId xmlns:a16="http://schemas.microsoft.com/office/drawing/2014/main" id="{E4D1B10C-ACE3-4695-9691-AA23AF31D530}"/>
              </a:ext>
            </a:extLst>
          </p:cNvPr>
          <p:cNvSpPr/>
          <p:nvPr/>
        </p:nvSpPr>
        <p:spPr>
          <a:xfrm flipH="1">
            <a:off x="4079079" y="2111602"/>
            <a:ext cx="1574622" cy="340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000" dirty="0">
                <a:solidFill>
                  <a:schemeClr val="tx1"/>
                </a:solidFill>
                <a:latin typeface="+mn-ea"/>
              </a:rPr>
              <a:t>职位</a:t>
            </a:r>
          </a:p>
        </p:txBody>
      </p:sp>
      <p:sp>
        <p:nvSpPr>
          <p:cNvPr id="66" name="矩形 65">
            <a:extLst>
              <a:ext uri="{FF2B5EF4-FFF2-40B4-BE49-F238E27FC236}">
                <a16:creationId xmlns:a16="http://schemas.microsoft.com/office/drawing/2014/main" id="{9EE1D788-5458-459B-865D-C4A674EF47BA}"/>
              </a:ext>
            </a:extLst>
          </p:cNvPr>
          <p:cNvSpPr/>
          <p:nvPr/>
        </p:nvSpPr>
        <p:spPr>
          <a:xfrm flipH="1">
            <a:off x="6286211" y="3988231"/>
            <a:ext cx="1826710"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r">
              <a:lnSpc>
                <a:spcPct val="120000"/>
              </a:lnSpc>
            </a:pPr>
            <a:r>
              <a:rPr lang="zh-CN" altLang="en-US" sz="2800" dirty="0">
                <a:solidFill>
                  <a:schemeClr val="tx1"/>
                </a:solidFill>
                <a:latin typeface="+mj-ea"/>
                <a:ea typeface="+mj-ea"/>
              </a:rPr>
              <a:t>姓名</a:t>
            </a:r>
          </a:p>
        </p:txBody>
      </p:sp>
      <p:sp>
        <p:nvSpPr>
          <p:cNvPr id="67" name="矩形 66">
            <a:extLst>
              <a:ext uri="{FF2B5EF4-FFF2-40B4-BE49-F238E27FC236}">
                <a16:creationId xmlns:a16="http://schemas.microsoft.com/office/drawing/2014/main" id="{147C33A4-77AA-4289-81E9-146DC64EAF7E}"/>
              </a:ext>
            </a:extLst>
          </p:cNvPr>
          <p:cNvSpPr/>
          <p:nvPr/>
        </p:nvSpPr>
        <p:spPr>
          <a:xfrm flipH="1">
            <a:off x="4079078" y="4918597"/>
            <a:ext cx="4033841"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solidFill>
              <a:latin typeface="+mj-ea"/>
            </a:endParaRPr>
          </a:p>
        </p:txBody>
      </p:sp>
      <p:sp>
        <p:nvSpPr>
          <p:cNvPr id="68" name="矩形 67">
            <a:extLst>
              <a:ext uri="{FF2B5EF4-FFF2-40B4-BE49-F238E27FC236}">
                <a16:creationId xmlns:a16="http://schemas.microsoft.com/office/drawing/2014/main" id="{CC52FE66-1DA0-4020-9908-001DA04C05D0}"/>
              </a:ext>
            </a:extLst>
          </p:cNvPr>
          <p:cNvSpPr/>
          <p:nvPr/>
        </p:nvSpPr>
        <p:spPr>
          <a:xfrm flipH="1">
            <a:off x="6538299" y="4520034"/>
            <a:ext cx="1574622" cy="340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r">
              <a:lnSpc>
                <a:spcPct val="120000"/>
              </a:lnSpc>
            </a:pPr>
            <a:r>
              <a:rPr lang="zh-CN" altLang="en-US" sz="2000" dirty="0">
                <a:solidFill>
                  <a:schemeClr val="tx1"/>
                </a:solidFill>
                <a:latin typeface="+mn-ea"/>
              </a:rPr>
              <a:t>职位</a:t>
            </a:r>
          </a:p>
        </p:txBody>
      </p:sp>
      <p:cxnSp>
        <p:nvCxnSpPr>
          <p:cNvPr id="76" name="连接符: 肘形 75">
            <a:extLst>
              <a:ext uri="{FF2B5EF4-FFF2-40B4-BE49-F238E27FC236}">
                <a16:creationId xmlns:a16="http://schemas.microsoft.com/office/drawing/2014/main" id="{8BE23F8C-A458-42EA-A445-C4DE72D54D58}"/>
              </a:ext>
            </a:extLst>
          </p:cNvPr>
          <p:cNvCxnSpPr>
            <a:cxnSpLocks/>
          </p:cNvCxnSpPr>
          <p:nvPr/>
        </p:nvCxnSpPr>
        <p:spPr>
          <a:xfrm rot="16200000" flipH="1">
            <a:off x="9037934" y="2582957"/>
            <a:ext cx="1544862" cy="974047"/>
          </a:xfrm>
          <a:prstGeom prst="bentConnector3">
            <a:avLst>
              <a:gd name="adj1" fmla="val 6841"/>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86" name="椭圆 85">
            <a:extLst>
              <a:ext uri="{FF2B5EF4-FFF2-40B4-BE49-F238E27FC236}">
                <a16:creationId xmlns:a16="http://schemas.microsoft.com/office/drawing/2014/main" id="{8D0ADE30-AD5B-418D-8884-ECA888D1F9F8}"/>
              </a:ext>
            </a:extLst>
          </p:cNvPr>
          <p:cNvSpPr/>
          <p:nvPr/>
        </p:nvSpPr>
        <p:spPr>
          <a:xfrm flipV="1">
            <a:off x="9099666" y="2192917"/>
            <a:ext cx="405828" cy="40582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90" name="直接箭头连接符 89">
            <a:extLst>
              <a:ext uri="{FF2B5EF4-FFF2-40B4-BE49-F238E27FC236}">
                <a16:creationId xmlns:a16="http://schemas.microsoft.com/office/drawing/2014/main" id="{63A238B0-1972-4770-8798-3BF15B1748CD}"/>
              </a:ext>
            </a:extLst>
          </p:cNvPr>
          <p:cNvCxnSpPr>
            <a:cxnSpLocks/>
          </p:cNvCxnSpPr>
          <p:nvPr/>
        </p:nvCxnSpPr>
        <p:spPr>
          <a:xfrm>
            <a:off x="9201613" y="2395831"/>
            <a:ext cx="201935" cy="0"/>
          </a:xfrm>
          <a:prstGeom prst="straightConnector1">
            <a:avLst/>
          </a:prstGeom>
          <a:ln w="25400" cap="rnd">
            <a:solidFill>
              <a:schemeClr val="bg1"/>
            </a:solidFill>
            <a:round/>
            <a:tailEnd type="arrow" w="med" len="med"/>
          </a:ln>
        </p:spPr>
        <p:style>
          <a:lnRef idx="1">
            <a:schemeClr val="accent1"/>
          </a:lnRef>
          <a:fillRef idx="0">
            <a:schemeClr val="accent1"/>
          </a:fillRef>
          <a:effectRef idx="0">
            <a:schemeClr val="accent1"/>
          </a:effectRef>
          <a:fontRef idx="minor">
            <a:schemeClr val="tx1"/>
          </a:fontRef>
        </p:style>
      </p:cxnSp>
      <p:sp>
        <p:nvSpPr>
          <p:cNvPr id="93" name="椭圆 92">
            <a:extLst>
              <a:ext uri="{FF2B5EF4-FFF2-40B4-BE49-F238E27FC236}">
                <a16:creationId xmlns:a16="http://schemas.microsoft.com/office/drawing/2014/main" id="{156E9C0D-DC53-432E-9A78-4FC3F08332EC}"/>
              </a:ext>
            </a:extLst>
          </p:cNvPr>
          <p:cNvSpPr/>
          <p:nvPr/>
        </p:nvSpPr>
        <p:spPr>
          <a:xfrm flipV="1">
            <a:off x="2667430" y="4676844"/>
            <a:ext cx="405828" cy="40582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94" name="直接箭头连接符 93">
            <a:extLst>
              <a:ext uri="{FF2B5EF4-FFF2-40B4-BE49-F238E27FC236}">
                <a16:creationId xmlns:a16="http://schemas.microsoft.com/office/drawing/2014/main" id="{95D3A2F8-238D-48FB-A4D7-FDE6E97066D5}"/>
              </a:ext>
            </a:extLst>
          </p:cNvPr>
          <p:cNvCxnSpPr>
            <a:cxnSpLocks/>
          </p:cNvCxnSpPr>
          <p:nvPr/>
        </p:nvCxnSpPr>
        <p:spPr>
          <a:xfrm flipH="1">
            <a:off x="2769377" y="4879758"/>
            <a:ext cx="201935" cy="0"/>
          </a:xfrm>
          <a:prstGeom prst="straightConnector1">
            <a:avLst/>
          </a:prstGeom>
          <a:ln w="25400" cap="rnd">
            <a:solidFill>
              <a:schemeClr val="bg1"/>
            </a:solidFill>
            <a:roun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48675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id="{88C3EF1A-71BC-4088-9B0C-4C4FCA86BE27}"/>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0" r="20"/>
          <a:stretch>
            <a:fillRect/>
          </a:stretch>
        </p:blipFill>
        <p:spPr/>
      </p:pic>
      <p:pic>
        <p:nvPicPr>
          <p:cNvPr id="11" name="图片占位符 10">
            <a:extLst>
              <a:ext uri="{FF2B5EF4-FFF2-40B4-BE49-F238E27FC236}">
                <a16:creationId xmlns:a16="http://schemas.microsoft.com/office/drawing/2014/main" id="{B5A6405A-03AB-44D2-A13B-1DEAE66A2D39}"/>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51" r="51"/>
          <a:stretch>
            <a:fillRect/>
          </a:stretch>
        </p:blipFill>
        <p:spPr/>
      </p:pic>
      <p:pic>
        <p:nvPicPr>
          <p:cNvPr id="9" name="图片占位符 8">
            <a:extLst>
              <a:ext uri="{FF2B5EF4-FFF2-40B4-BE49-F238E27FC236}">
                <a16:creationId xmlns:a16="http://schemas.microsoft.com/office/drawing/2014/main" id="{77C9F4BC-4507-4B8E-8370-786F233DC366}"/>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46" r="146"/>
          <a:stretch>
            <a:fillRect/>
          </a:stretch>
        </p:blipFill>
        <p:spPr/>
      </p:pic>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三人介绍</a:t>
            </a:r>
          </a:p>
        </p:txBody>
      </p:sp>
      <p:sp>
        <p:nvSpPr>
          <p:cNvPr id="34" name="矩形 33">
            <a:extLst>
              <a:ext uri="{FF2B5EF4-FFF2-40B4-BE49-F238E27FC236}">
                <a16:creationId xmlns:a16="http://schemas.microsoft.com/office/drawing/2014/main" id="{71E1BD47-8149-4DED-BF83-C276D9203DF4}"/>
              </a:ext>
            </a:extLst>
          </p:cNvPr>
          <p:cNvSpPr/>
          <p:nvPr/>
        </p:nvSpPr>
        <p:spPr>
          <a:xfrm>
            <a:off x="8553367" y="4240988"/>
            <a:ext cx="2609883" cy="908900"/>
          </a:xfrm>
          <a:prstGeom prst="rect">
            <a:avLst/>
          </a:prstGeom>
          <a:solidFill>
            <a:schemeClr val="accent1">
              <a:alpha val="7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400" dirty="0">
                <a:latin typeface="+mj-ea"/>
                <a:ea typeface="+mj-ea"/>
              </a:rPr>
              <a:t>姓名</a:t>
            </a:r>
            <a:endParaRPr lang="en-US" altLang="zh-CN" sz="2400" dirty="0">
              <a:latin typeface="+mj-ea"/>
              <a:ea typeface="+mj-ea"/>
            </a:endParaRPr>
          </a:p>
          <a:p>
            <a:pPr algn="ctr">
              <a:lnSpc>
                <a:spcPct val="120000"/>
              </a:lnSpc>
            </a:pPr>
            <a:r>
              <a:rPr lang="zh-CN" altLang="en-US" dirty="0"/>
              <a:t>负责部分</a:t>
            </a:r>
            <a:endParaRPr lang="en-US" altLang="zh-CN" dirty="0"/>
          </a:p>
        </p:txBody>
      </p:sp>
      <p:sp>
        <p:nvSpPr>
          <p:cNvPr id="62" name="矩形 61">
            <a:extLst>
              <a:ext uri="{FF2B5EF4-FFF2-40B4-BE49-F238E27FC236}">
                <a16:creationId xmlns:a16="http://schemas.microsoft.com/office/drawing/2014/main" id="{9CD6805F-5283-4010-B3D2-BCD32A4B690B}"/>
              </a:ext>
            </a:extLst>
          </p:cNvPr>
          <p:cNvSpPr/>
          <p:nvPr/>
        </p:nvSpPr>
        <p:spPr>
          <a:xfrm>
            <a:off x="1028750" y="4240989"/>
            <a:ext cx="2609883" cy="908900"/>
          </a:xfrm>
          <a:prstGeom prst="rect">
            <a:avLst/>
          </a:prstGeom>
          <a:solidFill>
            <a:schemeClr val="accent1">
              <a:alpha val="7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400" dirty="0">
                <a:latin typeface="+mj-ea"/>
                <a:ea typeface="+mj-ea"/>
              </a:rPr>
              <a:t>姓名</a:t>
            </a:r>
            <a:endParaRPr lang="en-US" altLang="zh-CN" sz="2400" dirty="0">
              <a:latin typeface="+mj-ea"/>
              <a:ea typeface="+mj-ea"/>
            </a:endParaRPr>
          </a:p>
          <a:p>
            <a:pPr algn="ctr">
              <a:lnSpc>
                <a:spcPct val="120000"/>
              </a:lnSpc>
            </a:pPr>
            <a:r>
              <a:rPr lang="zh-CN" altLang="en-US" dirty="0"/>
              <a:t>负责部分</a:t>
            </a:r>
            <a:endParaRPr lang="en-US" altLang="zh-CN" dirty="0"/>
          </a:p>
        </p:txBody>
      </p:sp>
      <p:sp>
        <p:nvSpPr>
          <p:cNvPr id="32" name="矩形 31">
            <a:extLst>
              <a:ext uri="{FF2B5EF4-FFF2-40B4-BE49-F238E27FC236}">
                <a16:creationId xmlns:a16="http://schemas.microsoft.com/office/drawing/2014/main" id="{A9D031E4-2829-4EF4-B05D-219F7ED502F6}"/>
              </a:ext>
            </a:extLst>
          </p:cNvPr>
          <p:cNvSpPr/>
          <p:nvPr/>
        </p:nvSpPr>
        <p:spPr>
          <a:xfrm>
            <a:off x="4493075" y="4390916"/>
            <a:ext cx="3210768" cy="1118160"/>
          </a:xfrm>
          <a:prstGeom prst="rect">
            <a:avLst/>
          </a:prstGeom>
          <a:solidFill>
            <a:schemeClr val="accent1">
              <a:alpha val="7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800" dirty="0">
                <a:latin typeface="+mj-ea"/>
                <a:ea typeface="+mj-ea"/>
              </a:rPr>
              <a:t>姓名</a:t>
            </a:r>
            <a:endParaRPr lang="en-US" altLang="zh-CN" sz="2800" dirty="0">
              <a:latin typeface="+mj-ea"/>
              <a:ea typeface="+mj-ea"/>
            </a:endParaRPr>
          </a:p>
          <a:p>
            <a:pPr algn="ctr">
              <a:lnSpc>
                <a:spcPct val="120000"/>
              </a:lnSpc>
            </a:pPr>
            <a:r>
              <a:rPr lang="zh-CN" altLang="en-US" sz="2000" dirty="0"/>
              <a:t>负责部分</a:t>
            </a:r>
            <a:endParaRPr lang="en-US" altLang="zh-CN" sz="2000" dirty="0"/>
          </a:p>
        </p:txBody>
      </p:sp>
    </p:spTree>
    <p:extLst>
      <p:ext uri="{BB962C8B-B14F-4D97-AF65-F5344CB8AC3E}">
        <p14:creationId xmlns:p14="http://schemas.microsoft.com/office/powerpoint/2010/main" val="3294296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9" name="图片占位符 8">
            <a:extLst>
              <a:ext uri="{FF2B5EF4-FFF2-40B4-BE49-F238E27FC236}">
                <a16:creationId xmlns:a16="http://schemas.microsoft.com/office/drawing/2014/main" id="{3BD9161A-666C-4641-8B2E-09AAEF3FACA7}"/>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65" r="65"/>
          <a:stretch>
            <a:fillRect/>
          </a:stretch>
        </p:blipFill>
        <p:spPr/>
      </p:pic>
      <p:pic>
        <p:nvPicPr>
          <p:cNvPr id="11" name="图片占位符 10">
            <a:extLst>
              <a:ext uri="{FF2B5EF4-FFF2-40B4-BE49-F238E27FC236}">
                <a16:creationId xmlns:a16="http://schemas.microsoft.com/office/drawing/2014/main" id="{1C6DB061-8179-4284-BBF2-63805120E067}"/>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65" r="65"/>
          <a:stretch>
            <a:fillRect/>
          </a:stretch>
        </p:blipFill>
        <p:spPr/>
      </p:pic>
      <p:pic>
        <p:nvPicPr>
          <p:cNvPr id="13" name="图片占位符 12">
            <a:extLst>
              <a:ext uri="{FF2B5EF4-FFF2-40B4-BE49-F238E27FC236}">
                <a16:creationId xmlns:a16="http://schemas.microsoft.com/office/drawing/2014/main" id="{C74C2D6F-83A8-4DEA-9705-E4339DE9A6F7}"/>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249" r="249"/>
          <a:stretch>
            <a:fillRect/>
          </a:stretch>
        </p:blipFill>
        <p:spPr/>
      </p:pic>
      <p:pic>
        <p:nvPicPr>
          <p:cNvPr id="15" name="图片占位符 14">
            <a:extLst>
              <a:ext uri="{FF2B5EF4-FFF2-40B4-BE49-F238E27FC236}">
                <a16:creationId xmlns:a16="http://schemas.microsoft.com/office/drawing/2014/main" id="{15E301F7-10FC-455E-BCD4-5CDE1198D83A}"/>
              </a:ext>
            </a:extLst>
          </p:cNvPr>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a:stretch>
            <a:fillRect/>
          </a:stretch>
        </p:blipFill>
        <p:spPr/>
      </p:pic>
      <p:sp>
        <p:nvSpPr>
          <p:cNvPr id="25" name="文本占位符 24">
            <a:extLst>
              <a:ext uri="{FF2B5EF4-FFF2-40B4-BE49-F238E27FC236}">
                <a16:creationId xmlns:a16="http://schemas.microsoft.com/office/drawing/2014/main" id="{E74719A1-DCB7-4FEE-ACB8-A94F6806FDB5}"/>
              </a:ext>
            </a:extLst>
          </p:cNvPr>
          <p:cNvSpPr>
            <a:spLocks noGrp="1"/>
          </p:cNvSpPr>
          <p:nvPr>
            <p:ph type="body" sz="quarter" idx="10"/>
          </p:nvPr>
        </p:nvSpPr>
        <p:spPr/>
        <p:txBody>
          <a:bodyPr/>
          <a:lstStyle/>
          <a:p>
            <a:r>
              <a:rPr lang="zh-CN" altLang="en-US" dirty="0"/>
              <a:t>四人介绍</a:t>
            </a:r>
          </a:p>
        </p:txBody>
      </p:sp>
      <p:grpSp>
        <p:nvGrpSpPr>
          <p:cNvPr id="17" name="组合 16">
            <a:extLst>
              <a:ext uri="{FF2B5EF4-FFF2-40B4-BE49-F238E27FC236}">
                <a16:creationId xmlns:a16="http://schemas.microsoft.com/office/drawing/2014/main" id="{1AC99326-826A-4DF9-A658-475E5DD73EC4}"/>
              </a:ext>
            </a:extLst>
          </p:cNvPr>
          <p:cNvGrpSpPr/>
          <p:nvPr/>
        </p:nvGrpSpPr>
        <p:grpSpPr>
          <a:xfrm>
            <a:off x="794932" y="1715017"/>
            <a:ext cx="1452906" cy="1453096"/>
            <a:chOff x="4190810" y="2664085"/>
            <a:chExt cx="1452906" cy="1453096"/>
          </a:xfrm>
        </p:grpSpPr>
        <p:sp>
          <p:nvSpPr>
            <p:cNvPr id="43" name="弧形 42">
              <a:extLst>
                <a:ext uri="{FF2B5EF4-FFF2-40B4-BE49-F238E27FC236}">
                  <a16:creationId xmlns:a16="http://schemas.microsoft.com/office/drawing/2014/main" id="{386059CF-352E-4AA5-81D5-3D72018B69EE}"/>
                </a:ext>
              </a:extLst>
            </p:cNvPr>
            <p:cNvSpPr/>
            <p:nvPr/>
          </p:nvSpPr>
          <p:spPr>
            <a:xfrm>
              <a:off x="4190810" y="2664085"/>
              <a:ext cx="1452906" cy="1453095"/>
            </a:xfrm>
            <a:prstGeom prst="arc">
              <a:avLst>
                <a:gd name="adj1" fmla="val 21242059"/>
                <a:gd name="adj2" fmla="val 17122965"/>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弧形 60">
              <a:extLst>
                <a:ext uri="{FF2B5EF4-FFF2-40B4-BE49-F238E27FC236}">
                  <a16:creationId xmlns:a16="http://schemas.microsoft.com/office/drawing/2014/main" id="{923FACF6-9DDD-4878-8B00-A440271D9AD8}"/>
                </a:ext>
              </a:extLst>
            </p:cNvPr>
            <p:cNvSpPr/>
            <p:nvPr/>
          </p:nvSpPr>
          <p:spPr>
            <a:xfrm>
              <a:off x="4190810" y="2664086"/>
              <a:ext cx="1452906" cy="1453095"/>
            </a:xfrm>
            <a:prstGeom prst="arc">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矩形 52">
            <a:extLst>
              <a:ext uri="{FF2B5EF4-FFF2-40B4-BE49-F238E27FC236}">
                <a16:creationId xmlns:a16="http://schemas.microsoft.com/office/drawing/2014/main" id="{8D1DE41A-8D47-4ED1-B7F7-337546822E7D}"/>
              </a:ext>
            </a:extLst>
          </p:cNvPr>
          <p:cNvSpPr/>
          <p:nvPr/>
        </p:nvSpPr>
        <p:spPr>
          <a:xfrm flipH="1">
            <a:off x="2681230" y="1618933"/>
            <a:ext cx="1826710"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tx1">
                    <a:lumMod val="85000"/>
                    <a:lumOff val="15000"/>
                  </a:schemeClr>
                </a:solidFill>
                <a:latin typeface="+mj-ea"/>
                <a:ea typeface="+mj-ea"/>
              </a:rPr>
              <a:t>姓名</a:t>
            </a:r>
          </a:p>
        </p:txBody>
      </p:sp>
      <p:sp>
        <p:nvSpPr>
          <p:cNvPr id="22" name="矩形 21">
            <a:extLst>
              <a:ext uri="{FF2B5EF4-FFF2-40B4-BE49-F238E27FC236}">
                <a16:creationId xmlns:a16="http://schemas.microsoft.com/office/drawing/2014/main" id="{53CD9811-1554-413B-82C5-43CF5242A998}"/>
              </a:ext>
            </a:extLst>
          </p:cNvPr>
          <p:cNvSpPr/>
          <p:nvPr/>
        </p:nvSpPr>
        <p:spPr>
          <a:xfrm flipH="1">
            <a:off x="2681230" y="2626137"/>
            <a:ext cx="2919470"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63" name="矩形 62">
            <a:extLst>
              <a:ext uri="{FF2B5EF4-FFF2-40B4-BE49-F238E27FC236}">
                <a16:creationId xmlns:a16="http://schemas.microsoft.com/office/drawing/2014/main" id="{E4D1B10C-ACE3-4695-9691-AA23AF31D530}"/>
              </a:ext>
            </a:extLst>
          </p:cNvPr>
          <p:cNvSpPr/>
          <p:nvPr/>
        </p:nvSpPr>
        <p:spPr>
          <a:xfrm flipH="1">
            <a:off x="2681230" y="2189156"/>
            <a:ext cx="1574622" cy="340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000" dirty="0">
                <a:solidFill>
                  <a:schemeClr val="tx1">
                    <a:lumMod val="85000"/>
                    <a:lumOff val="15000"/>
                  </a:schemeClr>
                </a:solidFill>
                <a:latin typeface="+mn-ea"/>
              </a:rPr>
              <a:t>年级班级</a:t>
            </a:r>
          </a:p>
        </p:txBody>
      </p:sp>
      <p:grpSp>
        <p:nvGrpSpPr>
          <p:cNvPr id="47" name="组合 46">
            <a:extLst>
              <a:ext uri="{FF2B5EF4-FFF2-40B4-BE49-F238E27FC236}">
                <a16:creationId xmlns:a16="http://schemas.microsoft.com/office/drawing/2014/main" id="{D55D04DD-025D-471F-975E-D7B2D157F09C}"/>
              </a:ext>
            </a:extLst>
          </p:cNvPr>
          <p:cNvGrpSpPr/>
          <p:nvPr/>
        </p:nvGrpSpPr>
        <p:grpSpPr>
          <a:xfrm rot="5400000">
            <a:off x="6217832" y="1715017"/>
            <a:ext cx="1452906" cy="1453096"/>
            <a:chOff x="4190810" y="2664085"/>
            <a:chExt cx="1452906" cy="1453096"/>
          </a:xfrm>
        </p:grpSpPr>
        <p:sp>
          <p:nvSpPr>
            <p:cNvPr id="48" name="弧形 47">
              <a:extLst>
                <a:ext uri="{FF2B5EF4-FFF2-40B4-BE49-F238E27FC236}">
                  <a16:creationId xmlns:a16="http://schemas.microsoft.com/office/drawing/2014/main" id="{47D16A4A-EAC1-4B77-9C8E-6FF5E5731958}"/>
                </a:ext>
              </a:extLst>
            </p:cNvPr>
            <p:cNvSpPr/>
            <p:nvPr/>
          </p:nvSpPr>
          <p:spPr>
            <a:xfrm>
              <a:off x="4190810" y="2664085"/>
              <a:ext cx="1452906" cy="1453095"/>
            </a:xfrm>
            <a:prstGeom prst="arc">
              <a:avLst>
                <a:gd name="adj1" fmla="val 21242059"/>
                <a:gd name="adj2" fmla="val 17122965"/>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弧形 49">
              <a:extLst>
                <a:ext uri="{FF2B5EF4-FFF2-40B4-BE49-F238E27FC236}">
                  <a16:creationId xmlns:a16="http://schemas.microsoft.com/office/drawing/2014/main" id="{B9D9F021-F306-46ED-8A34-5225160EE28A}"/>
                </a:ext>
              </a:extLst>
            </p:cNvPr>
            <p:cNvSpPr/>
            <p:nvPr/>
          </p:nvSpPr>
          <p:spPr>
            <a:xfrm>
              <a:off x="4190810" y="2664086"/>
              <a:ext cx="1452906" cy="1453095"/>
            </a:xfrm>
            <a:prstGeom prst="arc">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矩形 50">
            <a:extLst>
              <a:ext uri="{FF2B5EF4-FFF2-40B4-BE49-F238E27FC236}">
                <a16:creationId xmlns:a16="http://schemas.microsoft.com/office/drawing/2014/main" id="{C40757D1-D83B-45F5-AD2C-D451D21317D6}"/>
              </a:ext>
            </a:extLst>
          </p:cNvPr>
          <p:cNvSpPr/>
          <p:nvPr/>
        </p:nvSpPr>
        <p:spPr>
          <a:xfrm flipH="1">
            <a:off x="8104130" y="1618933"/>
            <a:ext cx="1826710"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tx1">
                    <a:lumMod val="85000"/>
                    <a:lumOff val="15000"/>
                  </a:schemeClr>
                </a:solidFill>
                <a:latin typeface="+mj-ea"/>
                <a:ea typeface="+mj-ea"/>
              </a:rPr>
              <a:t>姓名</a:t>
            </a:r>
          </a:p>
        </p:txBody>
      </p:sp>
      <p:sp>
        <p:nvSpPr>
          <p:cNvPr id="52" name="矩形 51">
            <a:extLst>
              <a:ext uri="{FF2B5EF4-FFF2-40B4-BE49-F238E27FC236}">
                <a16:creationId xmlns:a16="http://schemas.microsoft.com/office/drawing/2014/main" id="{6A17A20C-B74E-4A4E-BD0C-8888E59A5101}"/>
              </a:ext>
            </a:extLst>
          </p:cNvPr>
          <p:cNvSpPr/>
          <p:nvPr/>
        </p:nvSpPr>
        <p:spPr>
          <a:xfrm flipH="1">
            <a:off x="8104130" y="2626137"/>
            <a:ext cx="2919471"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54" name="矩形 53">
            <a:extLst>
              <a:ext uri="{FF2B5EF4-FFF2-40B4-BE49-F238E27FC236}">
                <a16:creationId xmlns:a16="http://schemas.microsoft.com/office/drawing/2014/main" id="{9F5B5D86-8CB9-4CD4-9FE8-379C94BF8C9E}"/>
              </a:ext>
            </a:extLst>
          </p:cNvPr>
          <p:cNvSpPr/>
          <p:nvPr/>
        </p:nvSpPr>
        <p:spPr>
          <a:xfrm flipH="1">
            <a:off x="8104130" y="2189156"/>
            <a:ext cx="1574622" cy="340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000" dirty="0">
                <a:solidFill>
                  <a:schemeClr val="tx1">
                    <a:lumMod val="85000"/>
                    <a:lumOff val="15000"/>
                  </a:schemeClr>
                </a:solidFill>
                <a:latin typeface="+mn-ea"/>
              </a:rPr>
              <a:t>年级班级</a:t>
            </a:r>
          </a:p>
        </p:txBody>
      </p:sp>
      <p:grpSp>
        <p:nvGrpSpPr>
          <p:cNvPr id="56" name="组合 55">
            <a:extLst>
              <a:ext uri="{FF2B5EF4-FFF2-40B4-BE49-F238E27FC236}">
                <a16:creationId xmlns:a16="http://schemas.microsoft.com/office/drawing/2014/main" id="{3786D1DA-839F-4189-9641-285C952384E9}"/>
              </a:ext>
            </a:extLst>
          </p:cNvPr>
          <p:cNvGrpSpPr/>
          <p:nvPr/>
        </p:nvGrpSpPr>
        <p:grpSpPr>
          <a:xfrm rot="5400000">
            <a:off x="794932" y="4096288"/>
            <a:ext cx="1452906" cy="1453096"/>
            <a:chOff x="4190810" y="2664085"/>
            <a:chExt cx="1452906" cy="1453096"/>
          </a:xfrm>
        </p:grpSpPr>
        <p:sp>
          <p:nvSpPr>
            <p:cNvPr id="57" name="弧形 56">
              <a:extLst>
                <a:ext uri="{FF2B5EF4-FFF2-40B4-BE49-F238E27FC236}">
                  <a16:creationId xmlns:a16="http://schemas.microsoft.com/office/drawing/2014/main" id="{C28069D7-005C-4623-8659-0257FD270C90}"/>
                </a:ext>
              </a:extLst>
            </p:cNvPr>
            <p:cNvSpPr/>
            <p:nvPr/>
          </p:nvSpPr>
          <p:spPr>
            <a:xfrm>
              <a:off x="4190810" y="2664085"/>
              <a:ext cx="1452906" cy="1453095"/>
            </a:xfrm>
            <a:prstGeom prst="arc">
              <a:avLst>
                <a:gd name="adj1" fmla="val 21242059"/>
                <a:gd name="adj2" fmla="val 17122965"/>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弧形 57">
              <a:extLst>
                <a:ext uri="{FF2B5EF4-FFF2-40B4-BE49-F238E27FC236}">
                  <a16:creationId xmlns:a16="http://schemas.microsoft.com/office/drawing/2014/main" id="{A84EDE94-0797-4D3F-8968-9BDC9E4E6AF8}"/>
                </a:ext>
              </a:extLst>
            </p:cNvPr>
            <p:cNvSpPr/>
            <p:nvPr/>
          </p:nvSpPr>
          <p:spPr>
            <a:xfrm>
              <a:off x="4190810" y="2664086"/>
              <a:ext cx="1452906" cy="1453095"/>
            </a:xfrm>
            <a:prstGeom prst="arc">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a:extLst>
              <a:ext uri="{FF2B5EF4-FFF2-40B4-BE49-F238E27FC236}">
                <a16:creationId xmlns:a16="http://schemas.microsoft.com/office/drawing/2014/main" id="{2161B80E-474E-450C-9324-25440A1F650F}"/>
              </a:ext>
            </a:extLst>
          </p:cNvPr>
          <p:cNvSpPr/>
          <p:nvPr/>
        </p:nvSpPr>
        <p:spPr>
          <a:xfrm flipH="1">
            <a:off x="2681230" y="4000204"/>
            <a:ext cx="1826710"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tx1">
                    <a:lumMod val="85000"/>
                    <a:lumOff val="15000"/>
                  </a:schemeClr>
                </a:solidFill>
                <a:latin typeface="+mj-ea"/>
                <a:ea typeface="+mj-ea"/>
              </a:rPr>
              <a:t>姓名</a:t>
            </a:r>
          </a:p>
        </p:txBody>
      </p:sp>
      <p:sp>
        <p:nvSpPr>
          <p:cNvPr id="60" name="矩形 59">
            <a:extLst>
              <a:ext uri="{FF2B5EF4-FFF2-40B4-BE49-F238E27FC236}">
                <a16:creationId xmlns:a16="http://schemas.microsoft.com/office/drawing/2014/main" id="{0FA4E456-383A-4ABD-93F2-D301DC202FE3}"/>
              </a:ext>
            </a:extLst>
          </p:cNvPr>
          <p:cNvSpPr/>
          <p:nvPr/>
        </p:nvSpPr>
        <p:spPr>
          <a:xfrm flipH="1">
            <a:off x="2681230" y="5007408"/>
            <a:ext cx="2919470"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69" name="矩形 68">
            <a:extLst>
              <a:ext uri="{FF2B5EF4-FFF2-40B4-BE49-F238E27FC236}">
                <a16:creationId xmlns:a16="http://schemas.microsoft.com/office/drawing/2014/main" id="{4567FC49-637C-4205-A653-17326A868B7E}"/>
              </a:ext>
            </a:extLst>
          </p:cNvPr>
          <p:cNvSpPr/>
          <p:nvPr/>
        </p:nvSpPr>
        <p:spPr>
          <a:xfrm flipH="1">
            <a:off x="2681230" y="4570427"/>
            <a:ext cx="1574622" cy="340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000" dirty="0">
                <a:solidFill>
                  <a:schemeClr val="tx1">
                    <a:lumMod val="85000"/>
                    <a:lumOff val="15000"/>
                  </a:schemeClr>
                </a:solidFill>
                <a:latin typeface="+mn-ea"/>
              </a:rPr>
              <a:t>年级班级</a:t>
            </a:r>
          </a:p>
        </p:txBody>
      </p:sp>
      <p:grpSp>
        <p:nvGrpSpPr>
          <p:cNvPr id="72" name="组合 71">
            <a:extLst>
              <a:ext uri="{FF2B5EF4-FFF2-40B4-BE49-F238E27FC236}">
                <a16:creationId xmlns:a16="http://schemas.microsoft.com/office/drawing/2014/main" id="{EBA7298A-9FE2-4E46-933B-A6FA6EEF7B94}"/>
              </a:ext>
            </a:extLst>
          </p:cNvPr>
          <p:cNvGrpSpPr/>
          <p:nvPr/>
        </p:nvGrpSpPr>
        <p:grpSpPr>
          <a:xfrm rot="16200000">
            <a:off x="6217832" y="4096288"/>
            <a:ext cx="1452906" cy="1453096"/>
            <a:chOff x="4190810" y="2664085"/>
            <a:chExt cx="1452906" cy="1453096"/>
          </a:xfrm>
        </p:grpSpPr>
        <p:sp>
          <p:nvSpPr>
            <p:cNvPr id="73" name="弧形 72">
              <a:extLst>
                <a:ext uri="{FF2B5EF4-FFF2-40B4-BE49-F238E27FC236}">
                  <a16:creationId xmlns:a16="http://schemas.microsoft.com/office/drawing/2014/main" id="{47B8DA98-F532-4CC5-BE56-976ABC4C7D62}"/>
                </a:ext>
              </a:extLst>
            </p:cNvPr>
            <p:cNvSpPr/>
            <p:nvPr/>
          </p:nvSpPr>
          <p:spPr>
            <a:xfrm>
              <a:off x="4190810" y="2664085"/>
              <a:ext cx="1452906" cy="1453095"/>
            </a:xfrm>
            <a:prstGeom prst="arc">
              <a:avLst>
                <a:gd name="adj1" fmla="val 21242059"/>
                <a:gd name="adj2" fmla="val 17122965"/>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弧形 73">
              <a:extLst>
                <a:ext uri="{FF2B5EF4-FFF2-40B4-BE49-F238E27FC236}">
                  <a16:creationId xmlns:a16="http://schemas.microsoft.com/office/drawing/2014/main" id="{CDC50CA8-4A53-4A74-83EC-FA4775EF18A8}"/>
                </a:ext>
              </a:extLst>
            </p:cNvPr>
            <p:cNvSpPr/>
            <p:nvPr/>
          </p:nvSpPr>
          <p:spPr>
            <a:xfrm>
              <a:off x="4190810" y="2664086"/>
              <a:ext cx="1452906" cy="1453095"/>
            </a:xfrm>
            <a:prstGeom prst="arc">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矩形 74">
            <a:extLst>
              <a:ext uri="{FF2B5EF4-FFF2-40B4-BE49-F238E27FC236}">
                <a16:creationId xmlns:a16="http://schemas.microsoft.com/office/drawing/2014/main" id="{37A59D20-5D4A-4FE4-98A5-B34247556654}"/>
              </a:ext>
            </a:extLst>
          </p:cNvPr>
          <p:cNvSpPr/>
          <p:nvPr/>
        </p:nvSpPr>
        <p:spPr>
          <a:xfrm flipH="1">
            <a:off x="8104130" y="4000204"/>
            <a:ext cx="1826710" cy="473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sz="2800" dirty="0">
                <a:solidFill>
                  <a:schemeClr val="tx1">
                    <a:lumMod val="85000"/>
                    <a:lumOff val="15000"/>
                  </a:schemeClr>
                </a:solidFill>
                <a:latin typeface="+mj-ea"/>
                <a:ea typeface="+mj-ea"/>
              </a:rPr>
              <a:t>姓名</a:t>
            </a:r>
          </a:p>
        </p:txBody>
      </p:sp>
      <p:sp>
        <p:nvSpPr>
          <p:cNvPr id="77" name="矩形 76">
            <a:extLst>
              <a:ext uri="{FF2B5EF4-FFF2-40B4-BE49-F238E27FC236}">
                <a16:creationId xmlns:a16="http://schemas.microsoft.com/office/drawing/2014/main" id="{3BEA926D-4BB2-4BB8-A7EC-8CB5B58F508A}"/>
              </a:ext>
            </a:extLst>
          </p:cNvPr>
          <p:cNvSpPr/>
          <p:nvPr/>
        </p:nvSpPr>
        <p:spPr>
          <a:xfrm flipH="1">
            <a:off x="8104130" y="5007408"/>
            <a:ext cx="2919471" cy="63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nSpc>
                <a:spcPct val="120000"/>
              </a:lnSpc>
            </a:pPr>
            <a:r>
              <a:rPr lang="zh-CN" altLang="en-US" dirty="0">
                <a:solidFill>
                  <a:schemeClr val="tx1"/>
                </a:solidFill>
                <a:latin typeface="+mn-ea"/>
              </a:rPr>
              <a:t>标题数字等都可以通过点击和重新输入进行更改</a:t>
            </a:r>
            <a:endParaRPr lang="zh-CN" altLang="en-US" dirty="0">
              <a:solidFill>
                <a:schemeClr val="tx1">
                  <a:lumMod val="85000"/>
                  <a:lumOff val="15000"/>
                </a:schemeClr>
              </a:solidFill>
              <a:latin typeface="+mj-ea"/>
            </a:endParaRPr>
          </a:p>
        </p:txBody>
      </p:sp>
      <p:sp>
        <p:nvSpPr>
          <p:cNvPr id="78" name="矩形 77">
            <a:extLst>
              <a:ext uri="{FF2B5EF4-FFF2-40B4-BE49-F238E27FC236}">
                <a16:creationId xmlns:a16="http://schemas.microsoft.com/office/drawing/2014/main" id="{269D6211-4EDD-4C82-9FD0-3973256F9374}"/>
              </a:ext>
            </a:extLst>
          </p:cNvPr>
          <p:cNvSpPr/>
          <p:nvPr/>
        </p:nvSpPr>
        <p:spPr>
          <a:xfrm flipH="1">
            <a:off x="8104130" y="4570427"/>
            <a:ext cx="1574622" cy="340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nSpc>
                <a:spcPct val="120000"/>
              </a:lnSpc>
            </a:pPr>
            <a:r>
              <a:rPr lang="zh-CN" altLang="en-US" sz="2000" dirty="0">
                <a:solidFill>
                  <a:schemeClr val="tx1">
                    <a:lumMod val="85000"/>
                    <a:lumOff val="15000"/>
                  </a:schemeClr>
                </a:solidFill>
                <a:latin typeface="+mn-ea"/>
              </a:rPr>
              <a:t>年级班级</a:t>
            </a:r>
          </a:p>
        </p:txBody>
      </p:sp>
    </p:spTree>
    <p:extLst>
      <p:ext uri="{BB962C8B-B14F-4D97-AF65-F5344CB8AC3E}">
        <p14:creationId xmlns:p14="http://schemas.microsoft.com/office/powerpoint/2010/main" val="15732383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39B5D31-BA76-4AC0-BB39-4C88F42E5DE3}"/>
              </a:ext>
            </a:extLst>
          </p:cNvPr>
          <p:cNvSpPr>
            <a:spLocks noGrp="1"/>
          </p:cNvSpPr>
          <p:nvPr>
            <p:ph type="body" sz="quarter" idx="10"/>
          </p:nvPr>
        </p:nvSpPr>
        <p:spPr/>
        <p:txBody>
          <a:bodyPr/>
          <a:lstStyle/>
          <a:p>
            <a:r>
              <a:rPr lang="zh-CN" altLang="en-US" dirty="0"/>
              <a:t>色彩规范</a:t>
            </a:r>
          </a:p>
        </p:txBody>
      </p:sp>
      <p:sp>
        <p:nvSpPr>
          <p:cNvPr id="3" name="矩形 2">
            <a:extLst>
              <a:ext uri="{FF2B5EF4-FFF2-40B4-BE49-F238E27FC236}">
                <a16:creationId xmlns:a16="http://schemas.microsoft.com/office/drawing/2014/main" id="{10DB5B55-BAC2-4862-BA1F-D970ACB63267}"/>
              </a:ext>
            </a:extLst>
          </p:cNvPr>
          <p:cNvSpPr/>
          <p:nvPr/>
        </p:nvSpPr>
        <p:spPr>
          <a:xfrm>
            <a:off x="1859362" y="1959981"/>
            <a:ext cx="2927362" cy="780623"/>
          </a:xfrm>
          <a:prstGeom prst="rect">
            <a:avLst/>
          </a:prstGeom>
          <a:solidFill>
            <a:srgbClr val="01A4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
            <a:extLst>
              <a:ext uri="{FF2B5EF4-FFF2-40B4-BE49-F238E27FC236}">
                <a16:creationId xmlns:a16="http://schemas.microsoft.com/office/drawing/2014/main" id="{E64DECC0-9ABD-4482-8833-B1DEDC62804F}"/>
              </a:ext>
            </a:extLst>
          </p:cNvPr>
          <p:cNvSpPr/>
          <p:nvPr/>
        </p:nvSpPr>
        <p:spPr>
          <a:xfrm>
            <a:off x="1859363" y="2751146"/>
            <a:ext cx="478058" cy="478475"/>
          </a:xfrm>
          <a:custGeom>
            <a:avLst/>
            <a:gdLst>
              <a:gd name="connsiteX0" fmla="*/ 0 w 361124"/>
              <a:gd name="connsiteY0" fmla="*/ 0 h 361439"/>
              <a:gd name="connsiteX1" fmla="*/ 361124 w 361124"/>
              <a:gd name="connsiteY1" fmla="*/ 0 h 361439"/>
              <a:gd name="connsiteX2" fmla="*/ 361124 w 361124"/>
              <a:gd name="connsiteY2" fmla="*/ 361439 h 361439"/>
              <a:gd name="connsiteX3" fmla="*/ 0 w 361124"/>
              <a:gd name="connsiteY3" fmla="*/ 361439 h 361439"/>
              <a:gd name="connsiteX4" fmla="*/ 0 w 361124"/>
              <a:gd name="connsiteY4" fmla="*/ 0 h 361439"/>
              <a:gd name="connsiteX0" fmla="*/ 1226917 w 1588041"/>
              <a:gd name="connsiteY0" fmla="*/ 3144755 h 3506194"/>
              <a:gd name="connsiteX1" fmla="*/ 0 w 1588041"/>
              <a:gd name="connsiteY1" fmla="*/ 0 h 3506194"/>
              <a:gd name="connsiteX2" fmla="*/ 1588041 w 1588041"/>
              <a:gd name="connsiteY2" fmla="*/ 3144755 h 3506194"/>
              <a:gd name="connsiteX3" fmla="*/ 1588041 w 1588041"/>
              <a:gd name="connsiteY3" fmla="*/ 3506194 h 3506194"/>
              <a:gd name="connsiteX4" fmla="*/ 1226917 w 1588041"/>
              <a:gd name="connsiteY4" fmla="*/ 3506194 h 3506194"/>
              <a:gd name="connsiteX5" fmla="*/ 1226917 w 1588041"/>
              <a:gd name="connsiteY5" fmla="*/ 3144755 h 3506194"/>
              <a:gd name="connsiteX0" fmla="*/ 0 w 361124"/>
              <a:gd name="connsiteY0" fmla="*/ 0 h 361439"/>
              <a:gd name="connsiteX1" fmla="*/ 361124 w 361124"/>
              <a:gd name="connsiteY1" fmla="*/ 0 h 361439"/>
              <a:gd name="connsiteX2" fmla="*/ 361124 w 361124"/>
              <a:gd name="connsiteY2" fmla="*/ 361439 h 361439"/>
              <a:gd name="connsiteX3" fmla="*/ 0 w 361124"/>
              <a:gd name="connsiteY3" fmla="*/ 361439 h 361439"/>
              <a:gd name="connsiteX4" fmla="*/ 0 w 361124"/>
              <a:gd name="connsiteY4" fmla="*/ 0 h 36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124" h="361439">
                <a:moveTo>
                  <a:pt x="0" y="0"/>
                </a:moveTo>
                <a:lnTo>
                  <a:pt x="361124" y="0"/>
                </a:lnTo>
                <a:lnTo>
                  <a:pt x="361124" y="361439"/>
                </a:lnTo>
                <a:lnTo>
                  <a:pt x="0" y="361439"/>
                </a:lnTo>
                <a:lnTo>
                  <a:pt x="0" y="0"/>
                </a:lnTo>
                <a:close/>
              </a:path>
            </a:pathLst>
          </a:custGeom>
          <a:solidFill>
            <a:srgbClr val="01BB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31FA07F3-BC6D-4145-9565-A2E91A768925}"/>
              </a:ext>
            </a:extLst>
          </p:cNvPr>
          <p:cNvSpPr/>
          <p:nvPr/>
        </p:nvSpPr>
        <p:spPr>
          <a:xfrm>
            <a:off x="2349224" y="2751147"/>
            <a:ext cx="478058" cy="478475"/>
          </a:xfrm>
          <a:custGeom>
            <a:avLst/>
            <a:gdLst/>
            <a:ahLst/>
            <a:cxnLst/>
            <a:rect l="0" t="0" r="0" b="0"/>
            <a:pathLst>
              <a:path w="361124" h="361440">
                <a:moveTo>
                  <a:pt x="0" y="0"/>
                </a:moveTo>
                <a:lnTo>
                  <a:pt x="361123" y="0"/>
                </a:lnTo>
                <a:lnTo>
                  <a:pt x="361123" y="361439"/>
                </a:lnTo>
                <a:lnTo>
                  <a:pt x="0" y="361439"/>
                </a:lnTo>
                <a:close/>
              </a:path>
            </a:pathLst>
          </a:custGeom>
          <a:solidFill>
            <a:srgbClr val="09C84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endParaRPr>
          </a:p>
        </p:txBody>
      </p:sp>
      <p:sp>
        <p:nvSpPr>
          <p:cNvPr id="6" name="任意多边形: 形状 5">
            <a:extLst>
              <a:ext uri="{FF2B5EF4-FFF2-40B4-BE49-F238E27FC236}">
                <a16:creationId xmlns:a16="http://schemas.microsoft.com/office/drawing/2014/main" id="{A6F70975-0583-44E4-93F0-760D3C4D7E16}"/>
              </a:ext>
            </a:extLst>
          </p:cNvPr>
          <p:cNvSpPr/>
          <p:nvPr/>
        </p:nvSpPr>
        <p:spPr>
          <a:xfrm>
            <a:off x="2839085" y="2751147"/>
            <a:ext cx="478058" cy="478475"/>
          </a:xfrm>
          <a:custGeom>
            <a:avLst/>
            <a:gdLst/>
            <a:ahLst/>
            <a:cxnLst/>
            <a:rect l="0" t="0" r="0" b="0"/>
            <a:pathLst>
              <a:path w="361125" h="361440">
                <a:moveTo>
                  <a:pt x="0" y="0"/>
                </a:moveTo>
                <a:lnTo>
                  <a:pt x="361124" y="0"/>
                </a:lnTo>
                <a:lnTo>
                  <a:pt x="361124" y="361439"/>
                </a:lnTo>
                <a:lnTo>
                  <a:pt x="0" y="361439"/>
                </a:lnTo>
                <a:close/>
              </a:path>
            </a:pathLst>
          </a:custGeom>
          <a:solidFill>
            <a:srgbClr val="11D55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endParaRPr>
          </a:p>
        </p:txBody>
      </p:sp>
      <p:sp>
        <p:nvSpPr>
          <p:cNvPr id="7" name="任意多边形: 形状 6">
            <a:extLst>
              <a:ext uri="{FF2B5EF4-FFF2-40B4-BE49-F238E27FC236}">
                <a16:creationId xmlns:a16="http://schemas.microsoft.com/office/drawing/2014/main" id="{1C0E7A79-F731-4E8B-839B-075B4E9D81B1}"/>
              </a:ext>
            </a:extLst>
          </p:cNvPr>
          <p:cNvSpPr/>
          <p:nvPr/>
        </p:nvSpPr>
        <p:spPr>
          <a:xfrm>
            <a:off x="3328946" y="2751147"/>
            <a:ext cx="478058" cy="478475"/>
          </a:xfrm>
          <a:custGeom>
            <a:avLst/>
            <a:gdLst/>
            <a:ahLst/>
            <a:cxnLst/>
            <a:rect l="0" t="0" r="0" b="0"/>
            <a:pathLst>
              <a:path w="361125" h="361440">
                <a:moveTo>
                  <a:pt x="0" y="0"/>
                </a:moveTo>
                <a:lnTo>
                  <a:pt x="361124" y="0"/>
                </a:lnTo>
                <a:lnTo>
                  <a:pt x="361124" y="361439"/>
                </a:lnTo>
                <a:lnTo>
                  <a:pt x="0" y="361439"/>
                </a:lnTo>
                <a:close/>
              </a:path>
            </a:pathLst>
          </a:custGeom>
          <a:solidFill>
            <a:srgbClr val="19E35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endParaRPr>
          </a:p>
        </p:txBody>
      </p:sp>
      <p:sp>
        <p:nvSpPr>
          <p:cNvPr id="8" name="任意多边形: 形状 7">
            <a:extLst>
              <a:ext uri="{FF2B5EF4-FFF2-40B4-BE49-F238E27FC236}">
                <a16:creationId xmlns:a16="http://schemas.microsoft.com/office/drawing/2014/main" id="{908E7F98-2A27-4F46-913C-661AAFA3C55C}"/>
              </a:ext>
            </a:extLst>
          </p:cNvPr>
          <p:cNvSpPr/>
          <p:nvPr/>
        </p:nvSpPr>
        <p:spPr>
          <a:xfrm>
            <a:off x="3818807" y="2751147"/>
            <a:ext cx="478058" cy="478475"/>
          </a:xfrm>
          <a:custGeom>
            <a:avLst/>
            <a:gdLst/>
            <a:ahLst/>
            <a:cxnLst/>
            <a:rect l="0" t="0" r="0" b="0"/>
            <a:pathLst>
              <a:path w="361124" h="361440">
                <a:moveTo>
                  <a:pt x="0" y="0"/>
                </a:moveTo>
                <a:lnTo>
                  <a:pt x="361123" y="0"/>
                </a:lnTo>
                <a:lnTo>
                  <a:pt x="361123" y="361439"/>
                </a:lnTo>
                <a:lnTo>
                  <a:pt x="0" y="361439"/>
                </a:lnTo>
                <a:close/>
              </a:path>
            </a:pathLst>
          </a:custGeom>
          <a:solidFill>
            <a:srgbClr val="21F06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endParaRPr>
          </a:p>
        </p:txBody>
      </p:sp>
      <p:sp>
        <p:nvSpPr>
          <p:cNvPr id="9" name="矩形 15">
            <a:extLst>
              <a:ext uri="{FF2B5EF4-FFF2-40B4-BE49-F238E27FC236}">
                <a16:creationId xmlns:a16="http://schemas.microsoft.com/office/drawing/2014/main" id="{0EBEE92E-D130-478E-A3CC-0DA13957009D}"/>
              </a:ext>
            </a:extLst>
          </p:cNvPr>
          <p:cNvSpPr/>
          <p:nvPr/>
        </p:nvSpPr>
        <p:spPr>
          <a:xfrm>
            <a:off x="4308666" y="2751146"/>
            <a:ext cx="478058" cy="478475"/>
          </a:xfrm>
          <a:custGeom>
            <a:avLst/>
            <a:gdLst>
              <a:gd name="connsiteX0" fmla="*/ 0 w 361124"/>
              <a:gd name="connsiteY0" fmla="*/ 0 h 361439"/>
              <a:gd name="connsiteX1" fmla="*/ 361124 w 361124"/>
              <a:gd name="connsiteY1" fmla="*/ 0 h 361439"/>
              <a:gd name="connsiteX2" fmla="*/ 361124 w 361124"/>
              <a:gd name="connsiteY2" fmla="*/ 361439 h 361439"/>
              <a:gd name="connsiteX3" fmla="*/ 0 w 361124"/>
              <a:gd name="connsiteY3" fmla="*/ 361439 h 361439"/>
              <a:gd name="connsiteX4" fmla="*/ 0 w 361124"/>
              <a:gd name="connsiteY4" fmla="*/ 0 h 361439"/>
              <a:gd name="connsiteX0" fmla="*/ 3676220 w 4037344"/>
              <a:gd name="connsiteY0" fmla="*/ 3144755 h 3506194"/>
              <a:gd name="connsiteX1" fmla="*/ 0 w 4037344"/>
              <a:gd name="connsiteY1" fmla="*/ 0 h 3506194"/>
              <a:gd name="connsiteX2" fmla="*/ 4037344 w 4037344"/>
              <a:gd name="connsiteY2" fmla="*/ 3144755 h 3506194"/>
              <a:gd name="connsiteX3" fmla="*/ 4037344 w 4037344"/>
              <a:gd name="connsiteY3" fmla="*/ 3506194 h 3506194"/>
              <a:gd name="connsiteX4" fmla="*/ 3676220 w 4037344"/>
              <a:gd name="connsiteY4" fmla="*/ 3506194 h 3506194"/>
              <a:gd name="connsiteX5" fmla="*/ 3676220 w 4037344"/>
              <a:gd name="connsiteY5" fmla="*/ 3144755 h 3506194"/>
              <a:gd name="connsiteX0" fmla="*/ 0 w 361124"/>
              <a:gd name="connsiteY0" fmla="*/ 0 h 361439"/>
              <a:gd name="connsiteX1" fmla="*/ 361124 w 361124"/>
              <a:gd name="connsiteY1" fmla="*/ 0 h 361439"/>
              <a:gd name="connsiteX2" fmla="*/ 361124 w 361124"/>
              <a:gd name="connsiteY2" fmla="*/ 361439 h 361439"/>
              <a:gd name="connsiteX3" fmla="*/ 0 w 361124"/>
              <a:gd name="connsiteY3" fmla="*/ 361439 h 361439"/>
              <a:gd name="connsiteX4" fmla="*/ 0 w 361124"/>
              <a:gd name="connsiteY4" fmla="*/ 0 h 36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124" h="361439">
                <a:moveTo>
                  <a:pt x="0" y="0"/>
                </a:moveTo>
                <a:lnTo>
                  <a:pt x="361124" y="0"/>
                </a:lnTo>
                <a:lnTo>
                  <a:pt x="361124" y="361439"/>
                </a:lnTo>
                <a:lnTo>
                  <a:pt x="0" y="361439"/>
                </a:lnTo>
                <a:lnTo>
                  <a:pt x="0" y="0"/>
                </a:lnTo>
                <a:close/>
              </a:path>
            </a:pathLst>
          </a:custGeom>
          <a:solidFill>
            <a:srgbClr val="2AFE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B049CD9D-AB3B-4468-A001-63399495E62C}"/>
              </a:ext>
            </a:extLst>
          </p:cNvPr>
          <p:cNvSpPr txBox="1"/>
          <p:nvPr/>
        </p:nvSpPr>
        <p:spPr>
          <a:xfrm>
            <a:off x="2400502" y="1398374"/>
            <a:ext cx="877163" cy="461665"/>
          </a:xfrm>
          <a:prstGeom prst="rect">
            <a:avLst/>
          </a:prstGeom>
          <a:noFill/>
        </p:spPr>
        <p:txBody>
          <a:bodyPr wrap="none" rtlCol="0">
            <a:spAutoFit/>
          </a:bodyPr>
          <a:lstStyle/>
          <a:p>
            <a:r>
              <a:rPr lang="zh-CN" altLang="en-US" sz="2400" b="1" spc="300" dirty="0">
                <a:solidFill>
                  <a:schemeClr val="tx1">
                    <a:lumMod val="85000"/>
                    <a:lumOff val="15000"/>
                  </a:schemeClr>
                </a:solidFill>
                <a:latin typeface="微软雅黑 Light" panose="020B0502040204020203" pitchFamily="34" charset="-122"/>
                <a:ea typeface="微软雅黑 Light" panose="020B0502040204020203" pitchFamily="34" charset="-122"/>
              </a:rPr>
              <a:t>主色</a:t>
            </a:r>
          </a:p>
        </p:txBody>
      </p:sp>
      <p:sp>
        <p:nvSpPr>
          <p:cNvPr id="11" name="矩形 10">
            <a:extLst>
              <a:ext uri="{FF2B5EF4-FFF2-40B4-BE49-F238E27FC236}">
                <a16:creationId xmlns:a16="http://schemas.microsoft.com/office/drawing/2014/main" id="{A0982B26-9E58-448B-83E2-D6BE2633B239}"/>
              </a:ext>
            </a:extLst>
          </p:cNvPr>
          <p:cNvSpPr/>
          <p:nvPr/>
        </p:nvSpPr>
        <p:spPr>
          <a:xfrm>
            <a:off x="1859362" y="4536660"/>
            <a:ext cx="2927362" cy="780623"/>
          </a:xfrm>
          <a:prstGeom prst="rect">
            <a:avLst/>
          </a:prstGeom>
          <a:solidFill>
            <a:srgbClr val="94C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C7E360CD-9553-4CDD-9C71-F214DDC20559}"/>
              </a:ext>
            </a:extLst>
          </p:cNvPr>
          <p:cNvSpPr txBox="1"/>
          <p:nvPr/>
        </p:nvSpPr>
        <p:spPr>
          <a:xfrm>
            <a:off x="2349224" y="3975053"/>
            <a:ext cx="1223412" cy="461665"/>
          </a:xfrm>
          <a:prstGeom prst="rect">
            <a:avLst/>
          </a:prstGeom>
          <a:noFill/>
        </p:spPr>
        <p:txBody>
          <a:bodyPr wrap="none" rtlCol="0">
            <a:spAutoFit/>
          </a:bodyPr>
          <a:lstStyle/>
          <a:p>
            <a:r>
              <a:rPr lang="zh-CN" altLang="en-US" sz="2400" b="1" spc="300" dirty="0">
                <a:solidFill>
                  <a:schemeClr val="tx1">
                    <a:lumMod val="85000"/>
                    <a:lumOff val="15000"/>
                  </a:schemeClr>
                </a:solidFill>
                <a:latin typeface="微软雅黑 Light" panose="020B0502040204020203" pitchFamily="34" charset="-122"/>
                <a:ea typeface="微软雅黑 Light" panose="020B0502040204020203" pitchFamily="34" charset="-122"/>
              </a:rPr>
              <a:t>辅助色</a:t>
            </a:r>
          </a:p>
        </p:txBody>
      </p:sp>
      <p:sp>
        <p:nvSpPr>
          <p:cNvPr id="13" name="矩形 5">
            <a:extLst>
              <a:ext uri="{FF2B5EF4-FFF2-40B4-BE49-F238E27FC236}">
                <a16:creationId xmlns:a16="http://schemas.microsoft.com/office/drawing/2014/main" id="{C5445D01-EA63-4054-AA8F-ECE6019BC5C8}"/>
              </a:ext>
            </a:extLst>
          </p:cNvPr>
          <p:cNvSpPr/>
          <p:nvPr/>
        </p:nvSpPr>
        <p:spPr>
          <a:xfrm>
            <a:off x="1859363" y="5335322"/>
            <a:ext cx="478058" cy="478475"/>
          </a:xfrm>
          <a:custGeom>
            <a:avLst/>
            <a:gdLst>
              <a:gd name="connsiteX0" fmla="*/ 0 w 361124"/>
              <a:gd name="connsiteY0" fmla="*/ 0 h 361439"/>
              <a:gd name="connsiteX1" fmla="*/ 361124 w 361124"/>
              <a:gd name="connsiteY1" fmla="*/ 0 h 361439"/>
              <a:gd name="connsiteX2" fmla="*/ 361124 w 361124"/>
              <a:gd name="connsiteY2" fmla="*/ 361439 h 361439"/>
              <a:gd name="connsiteX3" fmla="*/ 0 w 361124"/>
              <a:gd name="connsiteY3" fmla="*/ 361439 h 361439"/>
              <a:gd name="connsiteX4" fmla="*/ 0 w 361124"/>
              <a:gd name="connsiteY4" fmla="*/ 0 h 361439"/>
              <a:gd name="connsiteX0" fmla="*/ 1226917 w 1588041"/>
              <a:gd name="connsiteY0" fmla="*/ 3144755 h 3506194"/>
              <a:gd name="connsiteX1" fmla="*/ 0 w 1588041"/>
              <a:gd name="connsiteY1" fmla="*/ 0 h 3506194"/>
              <a:gd name="connsiteX2" fmla="*/ 1588041 w 1588041"/>
              <a:gd name="connsiteY2" fmla="*/ 3144755 h 3506194"/>
              <a:gd name="connsiteX3" fmla="*/ 1588041 w 1588041"/>
              <a:gd name="connsiteY3" fmla="*/ 3506194 h 3506194"/>
              <a:gd name="connsiteX4" fmla="*/ 1226917 w 1588041"/>
              <a:gd name="connsiteY4" fmla="*/ 3506194 h 3506194"/>
              <a:gd name="connsiteX5" fmla="*/ 1226917 w 1588041"/>
              <a:gd name="connsiteY5" fmla="*/ 3144755 h 3506194"/>
              <a:gd name="connsiteX0" fmla="*/ 0 w 361124"/>
              <a:gd name="connsiteY0" fmla="*/ 0 h 361439"/>
              <a:gd name="connsiteX1" fmla="*/ 361124 w 361124"/>
              <a:gd name="connsiteY1" fmla="*/ 0 h 361439"/>
              <a:gd name="connsiteX2" fmla="*/ 361124 w 361124"/>
              <a:gd name="connsiteY2" fmla="*/ 361439 h 361439"/>
              <a:gd name="connsiteX3" fmla="*/ 0 w 361124"/>
              <a:gd name="connsiteY3" fmla="*/ 361439 h 361439"/>
              <a:gd name="connsiteX4" fmla="*/ 0 w 361124"/>
              <a:gd name="connsiteY4" fmla="*/ 0 h 36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124" h="361439">
                <a:moveTo>
                  <a:pt x="0" y="0"/>
                </a:moveTo>
                <a:lnTo>
                  <a:pt x="361124" y="0"/>
                </a:lnTo>
                <a:lnTo>
                  <a:pt x="361124" y="361439"/>
                </a:lnTo>
                <a:lnTo>
                  <a:pt x="0" y="361439"/>
                </a:lnTo>
                <a:lnTo>
                  <a:pt x="0" y="0"/>
                </a:lnTo>
                <a:close/>
              </a:path>
            </a:pathLst>
          </a:custGeom>
          <a:solidFill>
            <a:srgbClr val="A2D5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8B18A825-4E36-4374-800B-D2E7DF6FC213}"/>
              </a:ext>
            </a:extLst>
          </p:cNvPr>
          <p:cNvSpPr/>
          <p:nvPr/>
        </p:nvSpPr>
        <p:spPr>
          <a:xfrm>
            <a:off x="2349224" y="5335323"/>
            <a:ext cx="478058" cy="478475"/>
          </a:xfrm>
          <a:custGeom>
            <a:avLst/>
            <a:gdLst/>
            <a:ahLst/>
            <a:cxnLst/>
            <a:rect l="0" t="0" r="0" b="0"/>
            <a:pathLst>
              <a:path w="478059" h="478476">
                <a:moveTo>
                  <a:pt x="0" y="0"/>
                </a:moveTo>
                <a:lnTo>
                  <a:pt x="478058" y="0"/>
                </a:lnTo>
                <a:lnTo>
                  <a:pt x="478058" y="478475"/>
                </a:lnTo>
                <a:lnTo>
                  <a:pt x="0" y="478475"/>
                </a:lnTo>
                <a:close/>
              </a:path>
            </a:pathLst>
          </a:custGeom>
          <a:solidFill>
            <a:srgbClr val="A9D85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endParaRPr>
          </a:p>
        </p:txBody>
      </p:sp>
      <p:sp>
        <p:nvSpPr>
          <p:cNvPr id="15" name="任意多边形: 形状 14">
            <a:extLst>
              <a:ext uri="{FF2B5EF4-FFF2-40B4-BE49-F238E27FC236}">
                <a16:creationId xmlns:a16="http://schemas.microsoft.com/office/drawing/2014/main" id="{B6EDB723-7775-488D-9175-6D163F70D1D4}"/>
              </a:ext>
            </a:extLst>
          </p:cNvPr>
          <p:cNvSpPr/>
          <p:nvPr/>
        </p:nvSpPr>
        <p:spPr>
          <a:xfrm>
            <a:off x="2839084" y="5335323"/>
            <a:ext cx="478058" cy="478475"/>
          </a:xfrm>
          <a:custGeom>
            <a:avLst/>
            <a:gdLst/>
            <a:ahLst/>
            <a:cxnLst/>
            <a:rect l="0" t="0" r="0" b="0"/>
            <a:pathLst>
              <a:path w="478059" h="478476">
                <a:moveTo>
                  <a:pt x="0" y="0"/>
                </a:moveTo>
                <a:lnTo>
                  <a:pt x="478058" y="0"/>
                </a:lnTo>
                <a:lnTo>
                  <a:pt x="478058" y="478475"/>
                </a:lnTo>
                <a:lnTo>
                  <a:pt x="0" y="478475"/>
                </a:lnTo>
                <a:close/>
              </a:path>
            </a:pathLst>
          </a:custGeom>
          <a:solidFill>
            <a:srgbClr val="B0DB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endParaRPr>
          </a:p>
        </p:txBody>
      </p:sp>
      <p:sp>
        <p:nvSpPr>
          <p:cNvPr id="16" name="任意多边形: 形状 15">
            <a:extLst>
              <a:ext uri="{FF2B5EF4-FFF2-40B4-BE49-F238E27FC236}">
                <a16:creationId xmlns:a16="http://schemas.microsoft.com/office/drawing/2014/main" id="{70AE7F1F-B6EE-46EE-AD53-6CC8DD9BC1CA}"/>
              </a:ext>
            </a:extLst>
          </p:cNvPr>
          <p:cNvSpPr/>
          <p:nvPr/>
        </p:nvSpPr>
        <p:spPr>
          <a:xfrm>
            <a:off x="3328945" y="5335323"/>
            <a:ext cx="478058" cy="478475"/>
          </a:xfrm>
          <a:custGeom>
            <a:avLst/>
            <a:gdLst/>
            <a:ahLst/>
            <a:cxnLst/>
            <a:rect l="0" t="0" r="0" b="0"/>
            <a:pathLst>
              <a:path w="478059" h="478476">
                <a:moveTo>
                  <a:pt x="0" y="0"/>
                </a:moveTo>
                <a:lnTo>
                  <a:pt x="478058" y="0"/>
                </a:lnTo>
                <a:lnTo>
                  <a:pt x="478058" y="478475"/>
                </a:lnTo>
                <a:lnTo>
                  <a:pt x="0" y="478475"/>
                </a:lnTo>
                <a:close/>
              </a:path>
            </a:pathLst>
          </a:custGeom>
          <a:solidFill>
            <a:srgbClr val="B8DF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endParaRPr>
          </a:p>
        </p:txBody>
      </p:sp>
      <p:sp>
        <p:nvSpPr>
          <p:cNvPr id="17" name="任意多边形: 形状 16">
            <a:extLst>
              <a:ext uri="{FF2B5EF4-FFF2-40B4-BE49-F238E27FC236}">
                <a16:creationId xmlns:a16="http://schemas.microsoft.com/office/drawing/2014/main" id="{035F46C8-9109-4193-985F-104516A0613E}"/>
              </a:ext>
            </a:extLst>
          </p:cNvPr>
          <p:cNvSpPr/>
          <p:nvPr/>
        </p:nvSpPr>
        <p:spPr>
          <a:xfrm>
            <a:off x="3818806" y="5335323"/>
            <a:ext cx="478058" cy="478475"/>
          </a:xfrm>
          <a:custGeom>
            <a:avLst/>
            <a:gdLst/>
            <a:ahLst/>
            <a:cxnLst/>
            <a:rect l="0" t="0" r="0" b="0"/>
            <a:pathLst>
              <a:path w="478058" h="478476">
                <a:moveTo>
                  <a:pt x="0" y="0"/>
                </a:moveTo>
                <a:lnTo>
                  <a:pt x="478057" y="0"/>
                </a:lnTo>
                <a:lnTo>
                  <a:pt x="478057" y="478475"/>
                </a:lnTo>
                <a:lnTo>
                  <a:pt x="0" y="478475"/>
                </a:lnTo>
                <a:close/>
              </a:path>
            </a:pathLst>
          </a:custGeom>
          <a:solidFill>
            <a:srgbClr val="BFE27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endParaRPr>
          </a:p>
        </p:txBody>
      </p:sp>
      <p:sp>
        <p:nvSpPr>
          <p:cNvPr id="18" name="矩形 5">
            <a:extLst>
              <a:ext uri="{FF2B5EF4-FFF2-40B4-BE49-F238E27FC236}">
                <a16:creationId xmlns:a16="http://schemas.microsoft.com/office/drawing/2014/main" id="{8D46A54B-6EC9-4B54-95E8-35621E10E8E9}"/>
              </a:ext>
            </a:extLst>
          </p:cNvPr>
          <p:cNvSpPr/>
          <p:nvPr/>
        </p:nvSpPr>
        <p:spPr>
          <a:xfrm>
            <a:off x="4308666" y="5335322"/>
            <a:ext cx="478058" cy="478475"/>
          </a:xfrm>
          <a:custGeom>
            <a:avLst/>
            <a:gdLst>
              <a:gd name="connsiteX0" fmla="*/ 0 w 361124"/>
              <a:gd name="connsiteY0" fmla="*/ 0 h 361439"/>
              <a:gd name="connsiteX1" fmla="*/ 361124 w 361124"/>
              <a:gd name="connsiteY1" fmla="*/ 0 h 361439"/>
              <a:gd name="connsiteX2" fmla="*/ 361124 w 361124"/>
              <a:gd name="connsiteY2" fmla="*/ 361439 h 361439"/>
              <a:gd name="connsiteX3" fmla="*/ 0 w 361124"/>
              <a:gd name="connsiteY3" fmla="*/ 361439 h 361439"/>
              <a:gd name="connsiteX4" fmla="*/ 0 w 361124"/>
              <a:gd name="connsiteY4" fmla="*/ 0 h 361439"/>
              <a:gd name="connsiteX0" fmla="*/ 1226917 w 1588041"/>
              <a:gd name="connsiteY0" fmla="*/ 3144755 h 3506194"/>
              <a:gd name="connsiteX1" fmla="*/ 0 w 1588041"/>
              <a:gd name="connsiteY1" fmla="*/ 0 h 3506194"/>
              <a:gd name="connsiteX2" fmla="*/ 1588041 w 1588041"/>
              <a:gd name="connsiteY2" fmla="*/ 3144755 h 3506194"/>
              <a:gd name="connsiteX3" fmla="*/ 1588041 w 1588041"/>
              <a:gd name="connsiteY3" fmla="*/ 3506194 h 3506194"/>
              <a:gd name="connsiteX4" fmla="*/ 1226917 w 1588041"/>
              <a:gd name="connsiteY4" fmla="*/ 3506194 h 3506194"/>
              <a:gd name="connsiteX5" fmla="*/ 1226917 w 1588041"/>
              <a:gd name="connsiteY5" fmla="*/ 3144755 h 3506194"/>
              <a:gd name="connsiteX0" fmla="*/ 0 w 361124"/>
              <a:gd name="connsiteY0" fmla="*/ 0 h 361439"/>
              <a:gd name="connsiteX1" fmla="*/ 361124 w 361124"/>
              <a:gd name="connsiteY1" fmla="*/ 0 h 361439"/>
              <a:gd name="connsiteX2" fmla="*/ 361124 w 361124"/>
              <a:gd name="connsiteY2" fmla="*/ 361439 h 361439"/>
              <a:gd name="connsiteX3" fmla="*/ 0 w 361124"/>
              <a:gd name="connsiteY3" fmla="*/ 361439 h 361439"/>
              <a:gd name="connsiteX4" fmla="*/ 0 w 361124"/>
              <a:gd name="connsiteY4" fmla="*/ 0 h 36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124" h="361439">
                <a:moveTo>
                  <a:pt x="0" y="0"/>
                </a:moveTo>
                <a:lnTo>
                  <a:pt x="361124" y="0"/>
                </a:lnTo>
                <a:lnTo>
                  <a:pt x="361124" y="361439"/>
                </a:lnTo>
                <a:lnTo>
                  <a:pt x="0" y="361439"/>
                </a:lnTo>
                <a:lnTo>
                  <a:pt x="0" y="0"/>
                </a:lnTo>
                <a:close/>
              </a:path>
            </a:pathLst>
          </a:custGeom>
          <a:solidFill>
            <a:srgbClr val="C7E6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99419D0F-F4C3-43FB-BB8F-A6AB305F29BE}"/>
              </a:ext>
            </a:extLst>
          </p:cNvPr>
          <p:cNvSpPr/>
          <p:nvPr/>
        </p:nvSpPr>
        <p:spPr>
          <a:xfrm>
            <a:off x="6793569" y="4538996"/>
            <a:ext cx="2927362" cy="78062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675004FD-C4D6-4799-96B0-6E83B2FE24F7}"/>
              </a:ext>
            </a:extLst>
          </p:cNvPr>
          <p:cNvSpPr txBox="1"/>
          <p:nvPr/>
        </p:nvSpPr>
        <p:spPr>
          <a:xfrm>
            <a:off x="7283431" y="3977389"/>
            <a:ext cx="1223412" cy="461665"/>
          </a:xfrm>
          <a:prstGeom prst="rect">
            <a:avLst/>
          </a:prstGeom>
          <a:noFill/>
        </p:spPr>
        <p:txBody>
          <a:bodyPr wrap="none" rtlCol="0">
            <a:spAutoFit/>
          </a:bodyPr>
          <a:lstStyle/>
          <a:p>
            <a:r>
              <a:rPr lang="zh-CN" altLang="en-US" sz="2400" b="1" spc="300" dirty="0">
                <a:solidFill>
                  <a:schemeClr val="tx1">
                    <a:lumMod val="85000"/>
                    <a:lumOff val="15000"/>
                  </a:schemeClr>
                </a:solidFill>
                <a:latin typeface="微软雅黑 Light" panose="020B0502040204020203" pitchFamily="34" charset="-122"/>
                <a:ea typeface="微软雅黑 Light" panose="020B0502040204020203" pitchFamily="34" charset="-122"/>
              </a:rPr>
              <a:t>深浅色</a:t>
            </a:r>
          </a:p>
        </p:txBody>
      </p:sp>
      <p:sp>
        <p:nvSpPr>
          <p:cNvPr id="21" name="矩形 5">
            <a:extLst>
              <a:ext uri="{FF2B5EF4-FFF2-40B4-BE49-F238E27FC236}">
                <a16:creationId xmlns:a16="http://schemas.microsoft.com/office/drawing/2014/main" id="{2B265BB9-E802-47F9-96E3-54DA46F0CB45}"/>
              </a:ext>
            </a:extLst>
          </p:cNvPr>
          <p:cNvSpPr/>
          <p:nvPr/>
        </p:nvSpPr>
        <p:spPr>
          <a:xfrm>
            <a:off x="6793569" y="5337657"/>
            <a:ext cx="478058" cy="478475"/>
          </a:xfrm>
          <a:custGeom>
            <a:avLst/>
            <a:gdLst>
              <a:gd name="connsiteX0" fmla="*/ 0 w 361124"/>
              <a:gd name="connsiteY0" fmla="*/ 0 h 361439"/>
              <a:gd name="connsiteX1" fmla="*/ 361124 w 361124"/>
              <a:gd name="connsiteY1" fmla="*/ 0 h 361439"/>
              <a:gd name="connsiteX2" fmla="*/ 361124 w 361124"/>
              <a:gd name="connsiteY2" fmla="*/ 361439 h 361439"/>
              <a:gd name="connsiteX3" fmla="*/ 0 w 361124"/>
              <a:gd name="connsiteY3" fmla="*/ 361439 h 361439"/>
              <a:gd name="connsiteX4" fmla="*/ 0 w 361124"/>
              <a:gd name="connsiteY4" fmla="*/ 0 h 361439"/>
              <a:gd name="connsiteX0" fmla="*/ 1226917 w 1588041"/>
              <a:gd name="connsiteY0" fmla="*/ 3144755 h 3506194"/>
              <a:gd name="connsiteX1" fmla="*/ 0 w 1588041"/>
              <a:gd name="connsiteY1" fmla="*/ 0 h 3506194"/>
              <a:gd name="connsiteX2" fmla="*/ 1588041 w 1588041"/>
              <a:gd name="connsiteY2" fmla="*/ 3144755 h 3506194"/>
              <a:gd name="connsiteX3" fmla="*/ 1588041 w 1588041"/>
              <a:gd name="connsiteY3" fmla="*/ 3506194 h 3506194"/>
              <a:gd name="connsiteX4" fmla="*/ 1226917 w 1588041"/>
              <a:gd name="connsiteY4" fmla="*/ 3506194 h 3506194"/>
              <a:gd name="connsiteX5" fmla="*/ 1226917 w 1588041"/>
              <a:gd name="connsiteY5" fmla="*/ 3144755 h 3506194"/>
              <a:gd name="connsiteX0" fmla="*/ 0 w 361124"/>
              <a:gd name="connsiteY0" fmla="*/ 0 h 361439"/>
              <a:gd name="connsiteX1" fmla="*/ 361124 w 361124"/>
              <a:gd name="connsiteY1" fmla="*/ 0 h 361439"/>
              <a:gd name="connsiteX2" fmla="*/ 361124 w 361124"/>
              <a:gd name="connsiteY2" fmla="*/ 361439 h 361439"/>
              <a:gd name="connsiteX3" fmla="*/ 0 w 361124"/>
              <a:gd name="connsiteY3" fmla="*/ 361439 h 361439"/>
              <a:gd name="connsiteX4" fmla="*/ 0 w 361124"/>
              <a:gd name="connsiteY4" fmla="*/ 0 h 36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124" h="361439">
                <a:moveTo>
                  <a:pt x="0" y="0"/>
                </a:moveTo>
                <a:lnTo>
                  <a:pt x="361124" y="0"/>
                </a:lnTo>
                <a:lnTo>
                  <a:pt x="361124" y="361439"/>
                </a:lnTo>
                <a:lnTo>
                  <a:pt x="0" y="361439"/>
                </a:lnTo>
                <a:lnTo>
                  <a:pt x="0" y="0"/>
                </a:lnTo>
                <a:close/>
              </a:path>
            </a:pathLst>
          </a:cu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任意多边形: 形状 21">
            <a:extLst>
              <a:ext uri="{FF2B5EF4-FFF2-40B4-BE49-F238E27FC236}">
                <a16:creationId xmlns:a16="http://schemas.microsoft.com/office/drawing/2014/main" id="{62E4478D-A03A-4BCA-AD05-4EBCF6D2ED61}"/>
              </a:ext>
            </a:extLst>
          </p:cNvPr>
          <p:cNvSpPr/>
          <p:nvPr/>
        </p:nvSpPr>
        <p:spPr>
          <a:xfrm>
            <a:off x="7283430" y="5337658"/>
            <a:ext cx="478058" cy="478475"/>
          </a:xfrm>
          <a:custGeom>
            <a:avLst/>
            <a:gdLst/>
            <a:ahLst/>
            <a:cxnLst/>
            <a:rect l="0" t="0" r="0" b="0"/>
            <a:pathLst>
              <a:path w="478059" h="478476">
                <a:moveTo>
                  <a:pt x="0" y="0"/>
                </a:moveTo>
                <a:lnTo>
                  <a:pt x="478058" y="0"/>
                </a:lnTo>
                <a:lnTo>
                  <a:pt x="478058" y="478475"/>
                </a:lnTo>
                <a:lnTo>
                  <a:pt x="0" y="478475"/>
                </a:lnTo>
                <a:close/>
              </a:path>
            </a:pathLst>
          </a:custGeom>
          <a:solidFill>
            <a:srgbClr val="6464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endParaRPr>
          </a:p>
        </p:txBody>
      </p:sp>
      <p:sp>
        <p:nvSpPr>
          <p:cNvPr id="23" name="任意多边形: 形状 22">
            <a:extLst>
              <a:ext uri="{FF2B5EF4-FFF2-40B4-BE49-F238E27FC236}">
                <a16:creationId xmlns:a16="http://schemas.microsoft.com/office/drawing/2014/main" id="{09DFAB2F-92E3-4238-8608-B52EDE7D7FFF}"/>
              </a:ext>
            </a:extLst>
          </p:cNvPr>
          <p:cNvSpPr/>
          <p:nvPr/>
        </p:nvSpPr>
        <p:spPr>
          <a:xfrm>
            <a:off x="7773291" y="5337658"/>
            <a:ext cx="478058" cy="478475"/>
          </a:xfrm>
          <a:custGeom>
            <a:avLst/>
            <a:gdLst/>
            <a:ahLst/>
            <a:cxnLst/>
            <a:rect l="0" t="0" r="0" b="0"/>
            <a:pathLst>
              <a:path w="478058" h="478476">
                <a:moveTo>
                  <a:pt x="0" y="0"/>
                </a:moveTo>
                <a:lnTo>
                  <a:pt x="478057" y="0"/>
                </a:lnTo>
                <a:lnTo>
                  <a:pt x="478057" y="478475"/>
                </a:lnTo>
                <a:lnTo>
                  <a:pt x="0" y="478475"/>
                </a:lnTo>
                <a:close/>
              </a:path>
            </a:pathLst>
          </a:custGeom>
          <a:solidFill>
            <a:srgbClr val="7676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endParaRPr>
          </a:p>
        </p:txBody>
      </p:sp>
      <p:sp>
        <p:nvSpPr>
          <p:cNvPr id="24" name="任意多边形: 形状 23">
            <a:extLst>
              <a:ext uri="{FF2B5EF4-FFF2-40B4-BE49-F238E27FC236}">
                <a16:creationId xmlns:a16="http://schemas.microsoft.com/office/drawing/2014/main" id="{D47D0657-410B-4EB1-A86C-65ABCB082852}"/>
              </a:ext>
            </a:extLst>
          </p:cNvPr>
          <p:cNvSpPr/>
          <p:nvPr/>
        </p:nvSpPr>
        <p:spPr>
          <a:xfrm>
            <a:off x="8263151" y="5337658"/>
            <a:ext cx="478058" cy="478475"/>
          </a:xfrm>
          <a:custGeom>
            <a:avLst/>
            <a:gdLst/>
            <a:ahLst/>
            <a:cxnLst/>
            <a:rect l="0" t="0" r="0" b="0"/>
            <a:pathLst>
              <a:path w="478060" h="478476">
                <a:moveTo>
                  <a:pt x="0" y="0"/>
                </a:moveTo>
                <a:lnTo>
                  <a:pt x="478059" y="0"/>
                </a:lnTo>
                <a:lnTo>
                  <a:pt x="478059" y="478475"/>
                </a:lnTo>
                <a:lnTo>
                  <a:pt x="0" y="478475"/>
                </a:lnTo>
                <a:close/>
              </a:path>
            </a:pathLst>
          </a:custGeom>
          <a:solidFill>
            <a:srgbClr val="8989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endParaRPr>
          </a:p>
        </p:txBody>
      </p:sp>
      <p:sp>
        <p:nvSpPr>
          <p:cNvPr id="25" name="任意多边形: 形状 24">
            <a:extLst>
              <a:ext uri="{FF2B5EF4-FFF2-40B4-BE49-F238E27FC236}">
                <a16:creationId xmlns:a16="http://schemas.microsoft.com/office/drawing/2014/main" id="{572113D3-970D-4327-8B1A-2601A4B65358}"/>
              </a:ext>
            </a:extLst>
          </p:cNvPr>
          <p:cNvSpPr/>
          <p:nvPr/>
        </p:nvSpPr>
        <p:spPr>
          <a:xfrm>
            <a:off x="8753012" y="5337658"/>
            <a:ext cx="478058" cy="478475"/>
          </a:xfrm>
          <a:custGeom>
            <a:avLst/>
            <a:gdLst/>
            <a:ahLst/>
            <a:cxnLst/>
            <a:rect l="0" t="0" r="0" b="0"/>
            <a:pathLst>
              <a:path w="478059" h="478476">
                <a:moveTo>
                  <a:pt x="0" y="0"/>
                </a:moveTo>
                <a:lnTo>
                  <a:pt x="478058" y="0"/>
                </a:lnTo>
                <a:lnTo>
                  <a:pt x="478058" y="478475"/>
                </a:lnTo>
                <a:lnTo>
                  <a:pt x="0" y="478475"/>
                </a:lnTo>
                <a:close/>
              </a:path>
            </a:pathLst>
          </a:custGeom>
          <a:solidFill>
            <a:srgbClr val="9B9B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endParaRPr>
          </a:p>
        </p:txBody>
      </p:sp>
      <p:sp>
        <p:nvSpPr>
          <p:cNvPr id="26" name="矩形 5">
            <a:extLst>
              <a:ext uri="{FF2B5EF4-FFF2-40B4-BE49-F238E27FC236}">
                <a16:creationId xmlns:a16="http://schemas.microsoft.com/office/drawing/2014/main" id="{2B1AFBF9-29D9-4889-81A4-3DF83A96B36F}"/>
              </a:ext>
            </a:extLst>
          </p:cNvPr>
          <p:cNvSpPr/>
          <p:nvPr/>
        </p:nvSpPr>
        <p:spPr>
          <a:xfrm>
            <a:off x="9242873" y="5337657"/>
            <a:ext cx="478058" cy="478475"/>
          </a:xfrm>
          <a:custGeom>
            <a:avLst/>
            <a:gdLst>
              <a:gd name="connsiteX0" fmla="*/ 0 w 361124"/>
              <a:gd name="connsiteY0" fmla="*/ 0 h 361439"/>
              <a:gd name="connsiteX1" fmla="*/ 361124 w 361124"/>
              <a:gd name="connsiteY1" fmla="*/ 0 h 361439"/>
              <a:gd name="connsiteX2" fmla="*/ 361124 w 361124"/>
              <a:gd name="connsiteY2" fmla="*/ 361439 h 361439"/>
              <a:gd name="connsiteX3" fmla="*/ 0 w 361124"/>
              <a:gd name="connsiteY3" fmla="*/ 361439 h 361439"/>
              <a:gd name="connsiteX4" fmla="*/ 0 w 361124"/>
              <a:gd name="connsiteY4" fmla="*/ 0 h 361439"/>
              <a:gd name="connsiteX0" fmla="*/ 1226917 w 1588041"/>
              <a:gd name="connsiteY0" fmla="*/ 3144755 h 3506194"/>
              <a:gd name="connsiteX1" fmla="*/ 0 w 1588041"/>
              <a:gd name="connsiteY1" fmla="*/ 0 h 3506194"/>
              <a:gd name="connsiteX2" fmla="*/ 1588041 w 1588041"/>
              <a:gd name="connsiteY2" fmla="*/ 3144755 h 3506194"/>
              <a:gd name="connsiteX3" fmla="*/ 1588041 w 1588041"/>
              <a:gd name="connsiteY3" fmla="*/ 3506194 h 3506194"/>
              <a:gd name="connsiteX4" fmla="*/ 1226917 w 1588041"/>
              <a:gd name="connsiteY4" fmla="*/ 3506194 h 3506194"/>
              <a:gd name="connsiteX5" fmla="*/ 1226917 w 1588041"/>
              <a:gd name="connsiteY5" fmla="*/ 3144755 h 3506194"/>
              <a:gd name="connsiteX0" fmla="*/ 0 w 361124"/>
              <a:gd name="connsiteY0" fmla="*/ 0 h 361439"/>
              <a:gd name="connsiteX1" fmla="*/ 361124 w 361124"/>
              <a:gd name="connsiteY1" fmla="*/ 0 h 361439"/>
              <a:gd name="connsiteX2" fmla="*/ 361124 w 361124"/>
              <a:gd name="connsiteY2" fmla="*/ 361439 h 361439"/>
              <a:gd name="connsiteX3" fmla="*/ 0 w 361124"/>
              <a:gd name="connsiteY3" fmla="*/ 361439 h 361439"/>
              <a:gd name="connsiteX4" fmla="*/ 0 w 361124"/>
              <a:gd name="connsiteY4" fmla="*/ 0 h 36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124" h="361439">
                <a:moveTo>
                  <a:pt x="0" y="0"/>
                </a:moveTo>
                <a:lnTo>
                  <a:pt x="361124" y="0"/>
                </a:lnTo>
                <a:lnTo>
                  <a:pt x="361124" y="361439"/>
                </a:lnTo>
                <a:lnTo>
                  <a:pt x="0" y="361439"/>
                </a:lnTo>
                <a:lnTo>
                  <a:pt x="0" y="0"/>
                </a:lnTo>
                <a:close/>
              </a:path>
            </a:pathLst>
          </a:custGeom>
          <a:solidFill>
            <a:srgbClr val="AEAE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矩形 26">
            <a:extLst>
              <a:ext uri="{FF2B5EF4-FFF2-40B4-BE49-F238E27FC236}">
                <a16:creationId xmlns:a16="http://schemas.microsoft.com/office/drawing/2014/main" id="{FE5A59A6-93CF-4FC6-BC0A-58AEA642B812}"/>
              </a:ext>
            </a:extLst>
          </p:cNvPr>
          <p:cNvSpPr/>
          <p:nvPr/>
        </p:nvSpPr>
        <p:spPr>
          <a:xfrm>
            <a:off x="9930430" y="4633103"/>
            <a:ext cx="478059" cy="478475"/>
          </a:xfrm>
          <a:prstGeom prst="rect">
            <a:avLst/>
          </a:prstGeom>
          <a:solidFill>
            <a:schemeClr val="bg1">
              <a:lumMod val="85000"/>
            </a:schemeClr>
          </a:solidFill>
          <a:ln>
            <a:noFill/>
          </a:ln>
          <a:effectLst>
            <a:outerShdw blurRad="635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矩形 27">
            <a:extLst>
              <a:ext uri="{FF2B5EF4-FFF2-40B4-BE49-F238E27FC236}">
                <a16:creationId xmlns:a16="http://schemas.microsoft.com/office/drawing/2014/main" id="{A60E38C6-513A-44D4-9DAB-4500DD08D8CC}"/>
              </a:ext>
            </a:extLst>
          </p:cNvPr>
          <p:cNvSpPr/>
          <p:nvPr/>
        </p:nvSpPr>
        <p:spPr>
          <a:xfrm>
            <a:off x="9930430" y="5225039"/>
            <a:ext cx="478059" cy="47847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a:extLst>
              <a:ext uri="{FF2B5EF4-FFF2-40B4-BE49-F238E27FC236}">
                <a16:creationId xmlns:a16="http://schemas.microsoft.com/office/drawing/2014/main" id="{C62FD245-F449-4657-803E-37C34D6BD394}"/>
              </a:ext>
            </a:extLst>
          </p:cNvPr>
          <p:cNvCxnSpPr>
            <a:cxnSpLocks/>
          </p:cNvCxnSpPr>
          <p:nvPr/>
        </p:nvCxnSpPr>
        <p:spPr>
          <a:xfrm>
            <a:off x="1908554" y="1670971"/>
            <a:ext cx="440670"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6655961F-7BFE-4549-8CE3-E63FDAF5C883}"/>
              </a:ext>
            </a:extLst>
          </p:cNvPr>
          <p:cNvCxnSpPr>
            <a:cxnSpLocks/>
          </p:cNvCxnSpPr>
          <p:nvPr/>
        </p:nvCxnSpPr>
        <p:spPr>
          <a:xfrm>
            <a:off x="1908554" y="4219506"/>
            <a:ext cx="440670"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EB0AA215-6EB6-4B11-BE47-2AA0499153B5}"/>
              </a:ext>
            </a:extLst>
          </p:cNvPr>
          <p:cNvCxnSpPr>
            <a:cxnSpLocks/>
          </p:cNvCxnSpPr>
          <p:nvPr/>
        </p:nvCxnSpPr>
        <p:spPr>
          <a:xfrm>
            <a:off x="6798027" y="1635283"/>
            <a:ext cx="440670"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73EE5AD1-6E3A-4A00-890E-8EF94D332D81}"/>
              </a:ext>
            </a:extLst>
          </p:cNvPr>
          <p:cNvCxnSpPr>
            <a:cxnSpLocks/>
          </p:cNvCxnSpPr>
          <p:nvPr/>
        </p:nvCxnSpPr>
        <p:spPr>
          <a:xfrm>
            <a:off x="6798027" y="4219506"/>
            <a:ext cx="440670"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EAD53DAE-DD9F-4215-9357-1939601EFF1A}"/>
              </a:ext>
            </a:extLst>
          </p:cNvPr>
          <p:cNvSpPr/>
          <p:nvPr/>
        </p:nvSpPr>
        <p:spPr>
          <a:xfrm>
            <a:off x="6787668" y="1959981"/>
            <a:ext cx="2927362" cy="780623"/>
          </a:xfrm>
          <a:prstGeom prst="rect">
            <a:avLst/>
          </a:prstGeom>
          <a:solidFill>
            <a:srgbClr val="C83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C5C777DA-4511-4FD7-AB4F-B3569C63394B}"/>
              </a:ext>
            </a:extLst>
          </p:cNvPr>
          <p:cNvSpPr txBox="1"/>
          <p:nvPr/>
        </p:nvSpPr>
        <p:spPr>
          <a:xfrm>
            <a:off x="7283431" y="1398374"/>
            <a:ext cx="1223412" cy="461665"/>
          </a:xfrm>
          <a:prstGeom prst="rect">
            <a:avLst/>
          </a:prstGeom>
          <a:noFill/>
        </p:spPr>
        <p:txBody>
          <a:bodyPr wrap="none" rtlCol="0">
            <a:spAutoFit/>
          </a:bodyPr>
          <a:lstStyle/>
          <a:p>
            <a:r>
              <a:rPr lang="zh-CN" altLang="en-US" sz="2400" b="1" spc="300" dirty="0">
                <a:solidFill>
                  <a:schemeClr val="tx1">
                    <a:lumMod val="85000"/>
                    <a:lumOff val="15000"/>
                  </a:schemeClr>
                </a:solidFill>
                <a:latin typeface="微软雅黑 Light" panose="020B0502040204020203" pitchFamily="34" charset="-122"/>
                <a:ea typeface="微软雅黑 Light" panose="020B0502040204020203" pitchFamily="34" charset="-122"/>
              </a:rPr>
              <a:t>强调色</a:t>
            </a:r>
          </a:p>
        </p:txBody>
      </p:sp>
      <p:sp>
        <p:nvSpPr>
          <p:cNvPr id="37" name="矩形 5">
            <a:extLst>
              <a:ext uri="{FF2B5EF4-FFF2-40B4-BE49-F238E27FC236}">
                <a16:creationId xmlns:a16="http://schemas.microsoft.com/office/drawing/2014/main" id="{ED48989A-F8EE-4BE3-ABE6-4BA037619682}"/>
              </a:ext>
            </a:extLst>
          </p:cNvPr>
          <p:cNvSpPr/>
          <p:nvPr/>
        </p:nvSpPr>
        <p:spPr>
          <a:xfrm>
            <a:off x="6787668" y="2751146"/>
            <a:ext cx="478058" cy="478475"/>
          </a:xfrm>
          <a:custGeom>
            <a:avLst/>
            <a:gdLst>
              <a:gd name="connsiteX0" fmla="*/ 0 w 361124"/>
              <a:gd name="connsiteY0" fmla="*/ 0 h 361439"/>
              <a:gd name="connsiteX1" fmla="*/ 361124 w 361124"/>
              <a:gd name="connsiteY1" fmla="*/ 0 h 361439"/>
              <a:gd name="connsiteX2" fmla="*/ 361124 w 361124"/>
              <a:gd name="connsiteY2" fmla="*/ 361439 h 361439"/>
              <a:gd name="connsiteX3" fmla="*/ 0 w 361124"/>
              <a:gd name="connsiteY3" fmla="*/ 361439 h 361439"/>
              <a:gd name="connsiteX4" fmla="*/ 0 w 361124"/>
              <a:gd name="connsiteY4" fmla="*/ 0 h 361439"/>
              <a:gd name="connsiteX0" fmla="*/ 1226917 w 1588041"/>
              <a:gd name="connsiteY0" fmla="*/ 3144755 h 3506194"/>
              <a:gd name="connsiteX1" fmla="*/ 0 w 1588041"/>
              <a:gd name="connsiteY1" fmla="*/ 0 h 3506194"/>
              <a:gd name="connsiteX2" fmla="*/ 1588041 w 1588041"/>
              <a:gd name="connsiteY2" fmla="*/ 3144755 h 3506194"/>
              <a:gd name="connsiteX3" fmla="*/ 1588041 w 1588041"/>
              <a:gd name="connsiteY3" fmla="*/ 3506194 h 3506194"/>
              <a:gd name="connsiteX4" fmla="*/ 1226917 w 1588041"/>
              <a:gd name="connsiteY4" fmla="*/ 3506194 h 3506194"/>
              <a:gd name="connsiteX5" fmla="*/ 1226917 w 1588041"/>
              <a:gd name="connsiteY5" fmla="*/ 3144755 h 3506194"/>
              <a:gd name="connsiteX0" fmla="*/ 0 w 361124"/>
              <a:gd name="connsiteY0" fmla="*/ 0 h 361439"/>
              <a:gd name="connsiteX1" fmla="*/ 361124 w 361124"/>
              <a:gd name="connsiteY1" fmla="*/ 0 h 361439"/>
              <a:gd name="connsiteX2" fmla="*/ 361124 w 361124"/>
              <a:gd name="connsiteY2" fmla="*/ 361439 h 361439"/>
              <a:gd name="connsiteX3" fmla="*/ 0 w 361124"/>
              <a:gd name="connsiteY3" fmla="*/ 361439 h 361439"/>
              <a:gd name="connsiteX4" fmla="*/ 0 w 361124"/>
              <a:gd name="connsiteY4" fmla="*/ 0 h 36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124" h="361439">
                <a:moveTo>
                  <a:pt x="0" y="0"/>
                </a:moveTo>
                <a:lnTo>
                  <a:pt x="361124" y="0"/>
                </a:lnTo>
                <a:lnTo>
                  <a:pt x="361124" y="361439"/>
                </a:lnTo>
                <a:lnTo>
                  <a:pt x="0" y="361439"/>
                </a:lnTo>
                <a:lnTo>
                  <a:pt x="0" y="0"/>
                </a:lnTo>
                <a:close/>
              </a:path>
            </a:pathLst>
          </a:custGeom>
          <a:solidFill>
            <a:srgbClr val="D45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任意多边形: 形状 37">
            <a:extLst>
              <a:ext uri="{FF2B5EF4-FFF2-40B4-BE49-F238E27FC236}">
                <a16:creationId xmlns:a16="http://schemas.microsoft.com/office/drawing/2014/main" id="{974DF3A7-F2B7-4678-9893-C532AA88675E}"/>
              </a:ext>
            </a:extLst>
          </p:cNvPr>
          <p:cNvSpPr/>
          <p:nvPr/>
        </p:nvSpPr>
        <p:spPr>
          <a:xfrm>
            <a:off x="7277529" y="2751147"/>
            <a:ext cx="478058" cy="478475"/>
          </a:xfrm>
          <a:custGeom>
            <a:avLst/>
            <a:gdLst/>
            <a:ahLst/>
            <a:cxnLst/>
            <a:rect l="0" t="0" r="0" b="0"/>
            <a:pathLst>
              <a:path w="478059" h="478476">
                <a:moveTo>
                  <a:pt x="0" y="0"/>
                </a:moveTo>
                <a:lnTo>
                  <a:pt x="478058" y="0"/>
                </a:lnTo>
                <a:lnTo>
                  <a:pt x="478058" y="478475"/>
                </a:lnTo>
                <a:lnTo>
                  <a:pt x="0" y="478475"/>
                </a:lnTo>
                <a:close/>
              </a:path>
            </a:pathLst>
          </a:custGeom>
          <a:solidFill>
            <a:srgbClr val="D7605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9" name="任意多边形: 形状 38">
            <a:extLst>
              <a:ext uri="{FF2B5EF4-FFF2-40B4-BE49-F238E27FC236}">
                <a16:creationId xmlns:a16="http://schemas.microsoft.com/office/drawing/2014/main" id="{B038D7F8-AD41-48E4-A667-1E501638ACD0}"/>
              </a:ext>
            </a:extLst>
          </p:cNvPr>
          <p:cNvSpPr/>
          <p:nvPr/>
        </p:nvSpPr>
        <p:spPr>
          <a:xfrm>
            <a:off x="7767390" y="2751147"/>
            <a:ext cx="478058" cy="478475"/>
          </a:xfrm>
          <a:custGeom>
            <a:avLst/>
            <a:gdLst/>
            <a:ahLst/>
            <a:cxnLst/>
            <a:rect l="0" t="0" r="0" b="0"/>
            <a:pathLst>
              <a:path w="478060" h="478476">
                <a:moveTo>
                  <a:pt x="0" y="0"/>
                </a:moveTo>
                <a:lnTo>
                  <a:pt x="478059" y="0"/>
                </a:lnTo>
                <a:lnTo>
                  <a:pt x="478059" y="478475"/>
                </a:lnTo>
                <a:lnTo>
                  <a:pt x="0" y="478475"/>
                </a:lnTo>
                <a:close/>
              </a:path>
            </a:pathLst>
          </a:custGeom>
          <a:solidFill>
            <a:srgbClr val="DB6E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0" name="任意多边形: 形状 39">
            <a:extLst>
              <a:ext uri="{FF2B5EF4-FFF2-40B4-BE49-F238E27FC236}">
                <a16:creationId xmlns:a16="http://schemas.microsoft.com/office/drawing/2014/main" id="{FFB0EFC0-C1C2-4A3B-8FB2-815392290D09}"/>
              </a:ext>
            </a:extLst>
          </p:cNvPr>
          <p:cNvSpPr/>
          <p:nvPr/>
        </p:nvSpPr>
        <p:spPr>
          <a:xfrm>
            <a:off x="8257252" y="2751147"/>
            <a:ext cx="478058" cy="478475"/>
          </a:xfrm>
          <a:custGeom>
            <a:avLst/>
            <a:gdLst/>
            <a:ahLst/>
            <a:cxnLst/>
            <a:rect l="0" t="0" r="0" b="0"/>
            <a:pathLst>
              <a:path w="478058" h="478476">
                <a:moveTo>
                  <a:pt x="0" y="0"/>
                </a:moveTo>
                <a:lnTo>
                  <a:pt x="478057" y="0"/>
                </a:lnTo>
                <a:lnTo>
                  <a:pt x="478057" y="478475"/>
                </a:lnTo>
                <a:lnTo>
                  <a:pt x="0" y="478475"/>
                </a:lnTo>
                <a:close/>
              </a:path>
            </a:pathLst>
          </a:custGeom>
          <a:solidFill>
            <a:srgbClr val="DE7D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1" name="任意多边形: 形状 40">
            <a:extLst>
              <a:ext uri="{FF2B5EF4-FFF2-40B4-BE49-F238E27FC236}">
                <a16:creationId xmlns:a16="http://schemas.microsoft.com/office/drawing/2014/main" id="{8C58EEFD-CE7F-4EF2-907C-3184375E9AA1}"/>
              </a:ext>
            </a:extLst>
          </p:cNvPr>
          <p:cNvSpPr/>
          <p:nvPr/>
        </p:nvSpPr>
        <p:spPr>
          <a:xfrm>
            <a:off x="8747113" y="2751147"/>
            <a:ext cx="478058" cy="478475"/>
          </a:xfrm>
          <a:custGeom>
            <a:avLst/>
            <a:gdLst/>
            <a:ahLst/>
            <a:cxnLst/>
            <a:rect l="0" t="0" r="0" b="0"/>
            <a:pathLst>
              <a:path w="478059" h="478476">
                <a:moveTo>
                  <a:pt x="0" y="0"/>
                </a:moveTo>
                <a:lnTo>
                  <a:pt x="478058" y="0"/>
                </a:lnTo>
                <a:lnTo>
                  <a:pt x="478058" y="478475"/>
                </a:lnTo>
                <a:lnTo>
                  <a:pt x="0" y="478475"/>
                </a:lnTo>
                <a:close/>
              </a:path>
            </a:pathLst>
          </a:custGeom>
          <a:solidFill>
            <a:srgbClr val="E28B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2" name="矩形 5">
            <a:extLst>
              <a:ext uri="{FF2B5EF4-FFF2-40B4-BE49-F238E27FC236}">
                <a16:creationId xmlns:a16="http://schemas.microsoft.com/office/drawing/2014/main" id="{77A72EDD-15E0-4624-B47C-2E5DCB7DCE43}"/>
              </a:ext>
            </a:extLst>
          </p:cNvPr>
          <p:cNvSpPr/>
          <p:nvPr/>
        </p:nvSpPr>
        <p:spPr>
          <a:xfrm>
            <a:off x="9236974" y="2751146"/>
            <a:ext cx="478058" cy="478475"/>
          </a:xfrm>
          <a:custGeom>
            <a:avLst/>
            <a:gdLst>
              <a:gd name="connsiteX0" fmla="*/ 0 w 361124"/>
              <a:gd name="connsiteY0" fmla="*/ 0 h 361439"/>
              <a:gd name="connsiteX1" fmla="*/ 361124 w 361124"/>
              <a:gd name="connsiteY1" fmla="*/ 0 h 361439"/>
              <a:gd name="connsiteX2" fmla="*/ 361124 w 361124"/>
              <a:gd name="connsiteY2" fmla="*/ 361439 h 361439"/>
              <a:gd name="connsiteX3" fmla="*/ 0 w 361124"/>
              <a:gd name="connsiteY3" fmla="*/ 361439 h 361439"/>
              <a:gd name="connsiteX4" fmla="*/ 0 w 361124"/>
              <a:gd name="connsiteY4" fmla="*/ 0 h 361439"/>
              <a:gd name="connsiteX0" fmla="*/ 1226917 w 1588041"/>
              <a:gd name="connsiteY0" fmla="*/ 3144755 h 3506194"/>
              <a:gd name="connsiteX1" fmla="*/ 0 w 1588041"/>
              <a:gd name="connsiteY1" fmla="*/ 0 h 3506194"/>
              <a:gd name="connsiteX2" fmla="*/ 1588041 w 1588041"/>
              <a:gd name="connsiteY2" fmla="*/ 3144755 h 3506194"/>
              <a:gd name="connsiteX3" fmla="*/ 1588041 w 1588041"/>
              <a:gd name="connsiteY3" fmla="*/ 3506194 h 3506194"/>
              <a:gd name="connsiteX4" fmla="*/ 1226917 w 1588041"/>
              <a:gd name="connsiteY4" fmla="*/ 3506194 h 3506194"/>
              <a:gd name="connsiteX5" fmla="*/ 1226917 w 1588041"/>
              <a:gd name="connsiteY5" fmla="*/ 3144755 h 3506194"/>
              <a:gd name="connsiteX0" fmla="*/ 0 w 361124"/>
              <a:gd name="connsiteY0" fmla="*/ 0 h 361439"/>
              <a:gd name="connsiteX1" fmla="*/ 361124 w 361124"/>
              <a:gd name="connsiteY1" fmla="*/ 0 h 361439"/>
              <a:gd name="connsiteX2" fmla="*/ 361124 w 361124"/>
              <a:gd name="connsiteY2" fmla="*/ 361439 h 361439"/>
              <a:gd name="connsiteX3" fmla="*/ 0 w 361124"/>
              <a:gd name="connsiteY3" fmla="*/ 361439 h 361439"/>
              <a:gd name="connsiteX4" fmla="*/ 0 w 361124"/>
              <a:gd name="connsiteY4" fmla="*/ 0 h 36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124" h="361439">
                <a:moveTo>
                  <a:pt x="0" y="0"/>
                </a:moveTo>
                <a:lnTo>
                  <a:pt x="361124" y="0"/>
                </a:lnTo>
                <a:lnTo>
                  <a:pt x="361124" y="361439"/>
                </a:lnTo>
                <a:lnTo>
                  <a:pt x="0" y="361439"/>
                </a:lnTo>
                <a:lnTo>
                  <a:pt x="0" y="0"/>
                </a:lnTo>
                <a:close/>
              </a:path>
            </a:pathLst>
          </a:custGeom>
          <a:solidFill>
            <a:srgbClr val="E69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518635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CDC232E-02F6-48E6-A0AD-3AC350C37C06}"/>
              </a:ext>
            </a:extLst>
          </p:cNvPr>
          <p:cNvSpPr>
            <a:spLocks noGrp="1"/>
          </p:cNvSpPr>
          <p:nvPr>
            <p:ph type="body" sz="quarter" idx="10"/>
          </p:nvPr>
        </p:nvSpPr>
        <p:spPr/>
        <p:txBody>
          <a:bodyPr/>
          <a:lstStyle/>
          <a:p>
            <a:r>
              <a:rPr lang="zh-CN" altLang="en-US" dirty="0"/>
              <a:t>文字规范</a:t>
            </a:r>
          </a:p>
        </p:txBody>
      </p:sp>
      <p:graphicFrame>
        <p:nvGraphicFramePr>
          <p:cNvPr id="13" name="表格 12">
            <a:extLst>
              <a:ext uri="{FF2B5EF4-FFF2-40B4-BE49-F238E27FC236}">
                <a16:creationId xmlns:a16="http://schemas.microsoft.com/office/drawing/2014/main" id="{1E35F741-F4C9-4E41-A5C7-CD5CB2FF1A66}"/>
              </a:ext>
            </a:extLst>
          </p:cNvPr>
          <p:cNvGraphicFramePr>
            <a:graphicFrameLocks noGrp="1"/>
          </p:cNvGraphicFramePr>
          <p:nvPr>
            <p:extLst>
              <p:ext uri="{D42A27DB-BD31-4B8C-83A1-F6EECF244321}">
                <p14:modId xmlns:p14="http://schemas.microsoft.com/office/powerpoint/2010/main" val="2689096450"/>
              </p:ext>
            </p:extLst>
          </p:nvPr>
        </p:nvGraphicFramePr>
        <p:xfrm>
          <a:off x="660399" y="1183993"/>
          <a:ext cx="10858500" cy="3953665"/>
        </p:xfrm>
        <a:graphic>
          <a:graphicData uri="http://schemas.openxmlformats.org/drawingml/2006/table">
            <a:tbl>
              <a:tblPr firstRow="1" bandRow="1">
                <a:tableStyleId>{5C22544A-7EE6-4342-B048-85BDC9FD1C3A}</a:tableStyleId>
              </a:tblPr>
              <a:tblGrid>
                <a:gridCol w="1809750">
                  <a:extLst>
                    <a:ext uri="{9D8B030D-6E8A-4147-A177-3AD203B41FA5}">
                      <a16:colId xmlns:a16="http://schemas.microsoft.com/office/drawing/2014/main" val="1829041566"/>
                    </a:ext>
                  </a:extLst>
                </a:gridCol>
                <a:gridCol w="1809750">
                  <a:extLst>
                    <a:ext uri="{9D8B030D-6E8A-4147-A177-3AD203B41FA5}">
                      <a16:colId xmlns:a16="http://schemas.microsoft.com/office/drawing/2014/main" val="964776054"/>
                    </a:ext>
                  </a:extLst>
                </a:gridCol>
                <a:gridCol w="1809750">
                  <a:extLst>
                    <a:ext uri="{9D8B030D-6E8A-4147-A177-3AD203B41FA5}">
                      <a16:colId xmlns:a16="http://schemas.microsoft.com/office/drawing/2014/main" val="1271536284"/>
                    </a:ext>
                  </a:extLst>
                </a:gridCol>
                <a:gridCol w="1809750">
                  <a:extLst>
                    <a:ext uri="{9D8B030D-6E8A-4147-A177-3AD203B41FA5}">
                      <a16:colId xmlns:a16="http://schemas.microsoft.com/office/drawing/2014/main" val="2730932047"/>
                    </a:ext>
                  </a:extLst>
                </a:gridCol>
                <a:gridCol w="1809750">
                  <a:extLst>
                    <a:ext uri="{9D8B030D-6E8A-4147-A177-3AD203B41FA5}">
                      <a16:colId xmlns:a16="http://schemas.microsoft.com/office/drawing/2014/main" val="3246483286"/>
                    </a:ext>
                  </a:extLst>
                </a:gridCol>
                <a:gridCol w="1809750">
                  <a:extLst>
                    <a:ext uri="{9D8B030D-6E8A-4147-A177-3AD203B41FA5}">
                      <a16:colId xmlns:a16="http://schemas.microsoft.com/office/drawing/2014/main" val="2536773477"/>
                    </a:ext>
                  </a:extLst>
                </a:gridCol>
              </a:tblGrid>
              <a:tr h="790733">
                <a:tc>
                  <a:txBody>
                    <a:bodyPr/>
                    <a:lstStyle/>
                    <a:p>
                      <a:endParaRPr lang="zh-CN" altLang="en-US" sz="2400" dirty="0">
                        <a:solidFill>
                          <a:schemeClr val="accent1"/>
                        </a:solidFill>
                      </a:endParaRPr>
                    </a:p>
                  </a:txBody>
                  <a:tcPr anchor="ctr">
                    <a:lnL w="12700" cmpd="sng">
                      <a:noFill/>
                    </a:lnL>
                    <a:lnR w="12700" cmpd="sng">
                      <a:noFill/>
                    </a:lnR>
                    <a:lnT w="127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2400" dirty="0">
                          <a:solidFill>
                            <a:schemeClr val="accent1"/>
                          </a:solidFill>
                        </a:rPr>
                        <a:t>字体</a:t>
                      </a:r>
                    </a:p>
                  </a:txBody>
                  <a:tcPr anchor="ctr">
                    <a:lnL w="12700" cmpd="sng">
                      <a:noFill/>
                    </a:lnL>
                    <a:lnR w="12700" cmpd="sng">
                      <a:noFill/>
                    </a:lnR>
                    <a:lnT w="127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2400" dirty="0">
                          <a:solidFill>
                            <a:schemeClr val="accent1"/>
                          </a:solidFill>
                        </a:rPr>
                        <a:t>字号</a:t>
                      </a:r>
                    </a:p>
                  </a:txBody>
                  <a:tcPr anchor="ctr">
                    <a:lnL w="12700" cmpd="sng">
                      <a:noFill/>
                    </a:lnL>
                    <a:lnR w="12700" cmpd="sng">
                      <a:noFill/>
                    </a:lnR>
                    <a:lnT w="127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2400" dirty="0">
                          <a:solidFill>
                            <a:schemeClr val="accent1"/>
                          </a:solidFill>
                        </a:rPr>
                        <a:t>适用范围</a:t>
                      </a:r>
                    </a:p>
                  </a:txBody>
                  <a:tcPr anchor="ctr">
                    <a:lnL w="12700" cmpd="sng">
                      <a:noFill/>
                    </a:lnL>
                    <a:lnR w="12700" cmpd="sng">
                      <a:noFill/>
                    </a:lnR>
                    <a:lnT w="127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2400" dirty="0">
                          <a:solidFill>
                            <a:schemeClr val="accent1"/>
                          </a:solidFill>
                        </a:rPr>
                        <a:t>行距</a:t>
                      </a:r>
                    </a:p>
                  </a:txBody>
                  <a:tcPr anchor="ctr">
                    <a:lnL w="12700" cmpd="sng">
                      <a:noFill/>
                    </a:lnL>
                    <a:lnR w="12700" cmpd="sng">
                      <a:noFill/>
                    </a:lnR>
                    <a:lnT w="127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2400" dirty="0">
                          <a:solidFill>
                            <a:schemeClr val="accent1"/>
                          </a:solidFill>
                        </a:rPr>
                        <a:t>示例</a:t>
                      </a:r>
                    </a:p>
                  </a:txBody>
                  <a:tcPr anchor="ctr">
                    <a:lnL w="12700" cmpd="sng">
                      <a:noFill/>
                    </a:lnL>
                    <a:lnR w="12700" cmpd="sng">
                      <a:noFill/>
                    </a:lnR>
                    <a:lnT w="127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0397859"/>
                  </a:ext>
                </a:extLst>
              </a:tr>
              <a:tr h="790733">
                <a:tc rowSpan="2">
                  <a:txBody>
                    <a:bodyPr/>
                    <a:lstStyle/>
                    <a:p>
                      <a:r>
                        <a:rPr lang="zh-CN" altLang="en-US" dirty="0">
                          <a:solidFill>
                            <a:schemeClr val="tx1">
                              <a:lumMod val="85000"/>
                              <a:lumOff val="15000"/>
                            </a:schemeClr>
                          </a:solidFill>
                        </a:rPr>
                        <a:t>中文</a:t>
                      </a: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dirty="0">
                          <a:solidFill>
                            <a:schemeClr val="tx1">
                              <a:lumMod val="85000"/>
                              <a:lumOff val="15000"/>
                            </a:schemeClr>
                          </a:solidFill>
                          <a:latin typeface="+mj-ea"/>
                          <a:ea typeface="+mj-ea"/>
                        </a:rPr>
                        <a:t>微软雅黑</a:t>
                      </a:r>
                      <a:endParaRPr lang="en-US" altLang="zh-CN" dirty="0">
                        <a:solidFill>
                          <a:schemeClr val="tx1">
                            <a:lumMod val="85000"/>
                            <a:lumOff val="15000"/>
                          </a:schemeClr>
                        </a:solidFill>
                        <a:latin typeface="+mj-ea"/>
                        <a:ea typeface="+mj-ea"/>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altLang="zh-CN" dirty="0">
                          <a:solidFill>
                            <a:schemeClr val="tx1">
                              <a:lumMod val="85000"/>
                              <a:lumOff val="15000"/>
                            </a:schemeClr>
                          </a:solidFill>
                        </a:rPr>
                        <a:t>54px</a:t>
                      </a:r>
                      <a:r>
                        <a:rPr lang="zh-CN" altLang="en-US" dirty="0">
                          <a:solidFill>
                            <a:schemeClr val="tx1">
                              <a:lumMod val="85000"/>
                              <a:lumOff val="15000"/>
                            </a:schemeClr>
                          </a:solidFill>
                        </a:rPr>
                        <a:t>  </a:t>
                      </a:r>
                      <a:r>
                        <a:rPr lang="en-US" altLang="zh-CN" dirty="0">
                          <a:solidFill>
                            <a:schemeClr val="tx1">
                              <a:lumMod val="85000"/>
                              <a:lumOff val="15000"/>
                            </a:schemeClr>
                          </a:solidFill>
                        </a:rPr>
                        <a:t>28px</a:t>
                      </a:r>
                      <a:endParaRPr lang="zh-CN" altLang="en-US" dirty="0">
                        <a:solidFill>
                          <a:schemeClr val="tx1">
                            <a:lumMod val="85000"/>
                            <a:lumOff val="15000"/>
                          </a:schemeClr>
                        </a:solidFill>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nSpc>
                          <a:spcPct val="120000"/>
                        </a:lnSpc>
                      </a:pPr>
                      <a:r>
                        <a:rPr lang="zh-CN" altLang="en-US" dirty="0">
                          <a:solidFill>
                            <a:schemeClr val="tx1">
                              <a:lumMod val="85000"/>
                              <a:lumOff val="15000"/>
                            </a:schemeClr>
                          </a:solidFill>
                        </a:rPr>
                        <a:t>封面大标题  </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其他页面小标题</a:t>
                      </a: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rowSpan="2">
                  <a:txBody>
                    <a:bodyPr/>
                    <a:lstStyle/>
                    <a:p>
                      <a:r>
                        <a:rPr lang="en-US" altLang="zh-CN" dirty="0">
                          <a:solidFill>
                            <a:schemeClr val="tx1">
                              <a:lumMod val="85000"/>
                              <a:lumOff val="15000"/>
                            </a:schemeClr>
                          </a:solidFill>
                        </a:rPr>
                        <a:t>1.2</a:t>
                      </a:r>
                      <a:endParaRPr lang="zh-CN" altLang="en-US" dirty="0">
                        <a:solidFill>
                          <a:schemeClr val="tx1">
                            <a:lumMod val="85000"/>
                            <a:lumOff val="15000"/>
                          </a:schemeClr>
                        </a:solidFill>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2800" dirty="0">
                          <a:solidFill>
                            <a:schemeClr val="tx1">
                              <a:lumMod val="85000"/>
                              <a:lumOff val="15000"/>
                            </a:schemeClr>
                          </a:solidFill>
                          <a:latin typeface="+mj-ea"/>
                          <a:ea typeface="+mj-ea"/>
                        </a:rPr>
                        <a:t>模板</a:t>
                      </a: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58403828"/>
                  </a:ext>
                </a:extLst>
              </a:tr>
              <a:tr h="790733">
                <a:tc vMerge="1">
                  <a:txBody>
                    <a:bodyPr/>
                    <a:lstStyle/>
                    <a:p>
                      <a:endParaRPr lang="zh-CN" altLang="en-US" dirty="0"/>
                    </a:p>
                  </a:txBody>
                  <a:tcPr anchor="ctr"/>
                </a:tc>
                <a:tc>
                  <a:txBody>
                    <a:bodyPr/>
                    <a:lstStyle/>
                    <a:p>
                      <a:r>
                        <a:rPr lang="zh-CN" altLang="en-US" dirty="0">
                          <a:solidFill>
                            <a:schemeClr val="tx1">
                              <a:lumMod val="85000"/>
                              <a:lumOff val="15000"/>
                            </a:schemeClr>
                          </a:solidFill>
                          <a:latin typeface="+mn-ea"/>
                          <a:ea typeface="+mn-ea"/>
                        </a:rPr>
                        <a:t>微软雅黑</a:t>
                      </a:r>
                      <a:r>
                        <a:rPr lang="en-US" altLang="zh-CN" dirty="0">
                          <a:solidFill>
                            <a:schemeClr val="tx1">
                              <a:lumMod val="85000"/>
                              <a:lumOff val="15000"/>
                            </a:schemeClr>
                          </a:solidFill>
                        </a:rPr>
                        <a:t>light</a:t>
                      </a:r>
                      <a:endParaRPr lang="zh-CN" altLang="en-US" dirty="0">
                        <a:solidFill>
                          <a:schemeClr val="tx1">
                            <a:lumMod val="85000"/>
                            <a:lumOff val="15000"/>
                          </a:schemeClr>
                        </a:solidFill>
                      </a:endParaRPr>
                    </a:p>
                  </a:txBody>
                  <a:tcPr anchor="ctr">
                    <a:lnL w="12700" cmpd="sng">
                      <a:noFill/>
                    </a:lnL>
                    <a:lnR w="12700" cmpd="sng">
                      <a:noFill/>
                    </a:lnR>
                    <a:lnT w="127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dirty="0">
                          <a:solidFill>
                            <a:schemeClr val="tx1">
                              <a:lumMod val="85000"/>
                              <a:lumOff val="15000"/>
                            </a:schemeClr>
                          </a:solidFill>
                        </a:rPr>
                        <a:t>24px  18px</a:t>
                      </a:r>
                      <a:endParaRPr lang="zh-CN" altLang="en-US" dirty="0">
                        <a:solidFill>
                          <a:schemeClr val="tx1">
                            <a:lumMod val="85000"/>
                            <a:lumOff val="15000"/>
                          </a:schemeClr>
                        </a:solidFill>
                      </a:endParaRPr>
                    </a:p>
                  </a:txBody>
                  <a:tcPr anchor="ctr">
                    <a:lnL w="12700" cmpd="sng">
                      <a:noFill/>
                    </a:lnL>
                    <a:lnR w="12700" cmpd="sng">
                      <a:noFill/>
                    </a:lnR>
                    <a:lnT w="127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dirty="0">
                          <a:solidFill>
                            <a:schemeClr val="tx1">
                              <a:lumMod val="85000"/>
                              <a:lumOff val="15000"/>
                            </a:schemeClr>
                          </a:solidFill>
                        </a:rPr>
                        <a:t>三级标题  正文</a:t>
                      </a:r>
                    </a:p>
                  </a:txBody>
                  <a:tcPr anchor="ctr">
                    <a:lnL w="12700" cmpd="sng">
                      <a:noFill/>
                    </a:lnL>
                    <a:lnR w="12700" cmpd="sng">
                      <a:noFill/>
                    </a:lnR>
                    <a:lnT w="127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zh-CN" altLang="en-US" dirty="0">
                        <a:solidFill>
                          <a:schemeClr val="tx1">
                            <a:lumMod val="85000"/>
                            <a:lumOff val="15000"/>
                          </a:schemeClr>
                        </a:solidFill>
                      </a:endParaRPr>
                    </a:p>
                  </a:txBody>
                  <a:tcPr anchor="ctr">
                    <a:lnL w="12700" cmpd="sng">
                      <a:noFill/>
                    </a:lnL>
                    <a:lnR w="12700" cmpd="sng">
                      <a:noFill/>
                    </a:lnR>
                    <a:lnT w="127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2400" dirty="0">
                          <a:solidFill>
                            <a:schemeClr val="tx1">
                              <a:lumMod val="85000"/>
                              <a:lumOff val="15000"/>
                            </a:schemeClr>
                          </a:solidFill>
                        </a:rPr>
                        <a:t>标题</a:t>
                      </a:r>
                    </a:p>
                  </a:txBody>
                  <a:tcPr anchor="ctr">
                    <a:lnL w="12700" cmpd="sng">
                      <a:noFill/>
                    </a:lnL>
                    <a:lnR w="12700" cmpd="sng">
                      <a:noFill/>
                    </a:lnR>
                    <a:lnT w="127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3691289"/>
                  </a:ext>
                </a:extLst>
              </a:tr>
              <a:tr h="790733">
                <a:tc rowSpan="2">
                  <a:txBody>
                    <a:bodyPr/>
                    <a:lstStyle/>
                    <a:p>
                      <a:r>
                        <a:rPr lang="zh-CN" altLang="en-US" dirty="0">
                          <a:solidFill>
                            <a:schemeClr val="tx1">
                              <a:lumMod val="85000"/>
                              <a:lumOff val="15000"/>
                            </a:schemeClr>
                          </a:solidFill>
                        </a:rPr>
                        <a:t>英文</a:t>
                      </a: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altLang="zh-CN" dirty="0">
                          <a:solidFill>
                            <a:schemeClr val="tx1">
                              <a:lumMod val="85000"/>
                              <a:lumOff val="15000"/>
                            </a:schemeClr>
                          </a:solidFill>
                          <a:latin typeface="+mj-lt"/>
                        </a:rPr>
                        <a:t>Arial Back</a:t>
                      </a:r>
                      <a:endParaRPr lang="zh-CN" altLang="en-US" dirty="0">
                        <a:solidFill>
                          <a:schemeClr val="tx1">
                            <a:lumMod val="85000"/>
                            <a:lumOff val="15000"/>
                          </a:schemeClr>
                        </a:solidFill>
                        <a:latin typeface="+mj-lt"/>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altLang="zh-CN" dirty="0">
                          <a:solidFill>
                            <a:schemeClr val="tx1">
                              <a:lumMod val="85000"/>
                              <a:lumOff val="15000"/>
                            </a:schemeClr>
                          </a:solidFill>
                        </a:rPr>
                        <a:t>18px</a:t>
                      </a:r>
                      <a:endParaRPr lang="zh-CN" altLang="en-US" dirty="0">
                        <a:solidFill>
                          <a:schemeClr val="tx1">
                            <a:lumMod val="85000"/>
                            <a:lumOff val="15000"/>
                          </a:schemeClr>
                        </a:solidFill>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zh-CN" altLang="en-US" dirty="0">
                          <a:solidFill>
                            <a:schemeClr val="tx1">
                              <a:lumMod val="85000"/>
                              <a:lumOff val="15000"/>
                            </a:schemeClr>
                          </a:solidFill>
                        </a:rPr>
                        <a:t>目录大标题</a:t>
                      </a: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rowSpan="2">
                  <a:txBody>
                    <a:bodyPr/>
                    <a:lstStyle/>
                    <a:p>
                      <a:r>
                        <a:rPr lang="en-US" altLang="zh-CN" dirty="0">
                          <a:solidFill>
                            <a:schemeClr val="tx1">
                              <a:lumMod val="85000"/>
                              <a:lumOff val="15000"/>
                            </a:schemeClr>
                          </a:solidFill>
                        </a:rPr>
                        <a:t>1.2</a:t>
                      </a:r>
                      <a:endParaRPr lang="zh-CN" altLang="en-US" dirty="0">
                        <a:solidFill>
                          <a:schemeClr val="tx1">
                            <a:lumMod val="85000"/>
                            <a:lumOff val="15000"/>
                          </a:schemeClr>
                        </a:solidFill>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altLang="zh-CN" dirty="0">
                          <a:solidFill>
                            <a:schemeClr val="tx1">
                              <a:lumMod val="85000"/>
                              <a:lumOff val="15000"/>
                            </a:schemeClr>
                          </a:solidFill>
                          <a:latin typeface="+mj-lt"/>
                          <a:ea typeface="+mj-ea"/>
                        </a:rPr>
                        <a:t>CONTENT</a:t>
                      </a:r>
                      <a:endParaRPr lang="zh-CN" altLang="en-US" dirty="0">
                        <a:solidFill>
                          <a:schemeClr val="tx1">
                            <a:lumMod val="85000"/>
                            <a:lumOff val="15000"/>
                          </a:schemeClr>
                        </a:solidFill>
                        <a:latin typeface="+mj-lt"/>
                        <a:ea typeface="+mj-ea"/>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216313"/>
                  </a:ext>
                </a:extLst>
              </a:tr>
              <a:tr h="790733">
                <a:tc vMerge="1">
                  <a:txBody>
                    <a:bodyPr/>
                    <a:lstStyle/>
                    <a:p>
                      <a:endParaRPr lang="zh-CN" altLang="en-US" dirty="0"/>
                    </a:p>
                  </a:txBody>
                  <a:tcPr anchor="ctr"/>
                </a:tc>
                <a:tc>
                  <a:txBody>
                    <a:bodyPr/>
                    <a:lstStyle/>
                    <a:p>
                      <a:r>
                        <a:rPr lang="en-US" altLang="zh-CN" dirty="0">
                          <a:solidFill>
                            <a:schemeClr val="tx1">
                              <a:lumMod val="85000"/>
                              <a:lumOff val="15000"/>
                            </a:schemeClr>
                          </a:solidFill>
                          <a:latin typeface="+mn-lt"/>
                        </a:rPr>
                        <a:t>Arial</a:t>
                      </a:r>
                      <a:endParaRPr lang="zh-CN" altLang="en-US" dirty="0">
                        <a:solidFill>
                          <a:schemeClr val="tx1">
                            <a:lumMod val="85000"/>
                            <a:lumOff val="15000"/>
                          </a:schemeClr>
                        </a:solidFill>
                        <a:latin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dirty="0">
                          <a:solidFill>
                            <a:schemeClr val="tx1">
                              <a:lumMod val="85000"/>
                              <a:lumOff val="15000"/>
                            </a:schemeClr>
                          </a:solidFill>
                        </a:rPr>
                        <a:t>18px</a:t>
                      </a:r>
                      <a:endParaRPr lang="zh-CN" altLang="en-US" dirty="0">
                        <a:solidFill>
                          <a:schemeClr val="tx1">
                            <a:lumMod val="85000"/>
                            <a:lumOff val="15000"/>
                          </a:schemeClr>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zh-CN" altLang="en-US" dirty="0">
                          <a:solidFill>
                            <a:schemeClr val="tx1">
                              <a:lumMod val="85000"/>
                              <a:lumOff val="15000"/>
                            </a:schemeClr>
                          </a:solidFill>
                        </a:rPr>
                        <a:t>正文</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endParaRPr lang="zh-CN" altLang="en-US" dirty="0">
                        <a:solidFill>
                          <a:schemeClr val="tx1">
                            <a:lumMod val="85000"/>
                            <a:lumOff val="15000"/>
                          </a:schemeClr>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dirty="0">
                          <a:solidFill>
                            <a:schemeClr val="tx1">
                              <a:lumMod val="85000"/>
                              <a:lumOff val="15000"/>
                            </a:schemeClr>
                          </a:solidFill>
                        </a:rPr>
                        <a:t>Background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25281266"/>
                  </a:ext>
                </a:extLst>
              </a:tr>
            </a:tbl>
          </a:graphicData>
        </a:graphic>
      </p:graphicFrame>
      <p:sp>
        <p:nvSpPr>
          <p:cNvPr id="14" name="文本框 13">
            <a:extLst>
              <a:ext uri="{FF2B5EF4-FFF2-40B4-BE49-F238E27FC236}">
                <a16:creationId xmlns:a16="http://schemas.microsoft.com/office/drawing/2014/main" id="{523C0377-E1C5-4EAD-922C-0D07C3989FA6}"/>
              </a:ext>
            </a:extLst>
          </p:cNvPr>
          <p:cNvSpPr txBox="1"/>
          <p:nvPr/>
        </p:nvSpPr>
        <p:spPr>
          <a:xfrm>
            <a:off x="660398" y="5299035"/>
            <a:ext cx="10858501" cy="730777"/>
          </a:xfrm>
          <a:prstGeom prst="rect">
            <a:avLst/>
          </a:prstGeom>
          <a:noFill/>
        </p:spPr>
        <p:txBody>
          <a:bodyPr wrap="square" rtlCol="0">
            <a:spAutoFit/>
          </a:bodyPr>
          <a:lstStyle/>
          <a:p>
            <a:pPr>
              <a:lnSpc>
                <a:spcPct val="120000"/>
              </a:lnSpc>
            </a:pPr>
            <a:r>
              <a:rPr lang="en-US" altLang="zh-CN" dirty="0">
                <a:solidFill>
                  <a:schemeClr val="tx1">
                    <a:lumMod val="85000"/>
                    <a:lumOff val="15000"/>
                    <a:alpha val="66000"/>
                  </a:schemeClr>
                </a:solidFill>
                <a:latin typeface="微软雅黑 Light" panose="020B0502040204020203" pitchFamily="34" charset="-122"/>
                <a:ea typeface="微软雅黑 Light" panose="020B0502040204020203" pitchFamily="34" charset="-122"/>
              </a:rPr>
              <a:t>【</a:t>
            </a:r>
            <a:r>
              <a:rPr lang="zh-CN" altLang="en-US" dirty="0">
                <a:solidFill>
                  <a:schemeClr val="tx1">
                    <a:lumMod val="85000"/>
                    <a:lumOff val="15000"/>
                    <a:alpha val="66000"/>
                  </a:schemeClr>
                </a:solidFill>
                <a:latin typeface="微软雅黑 Light" panose="020B0502040204020203" pitchFamily="34" charset="-122"/>
                <a:ea typeface="微软雅黑 Light" panose="020B0502040204020203" pitchFamily="34" charset="-122"/>
              </a:rPr>
              <a:t>说明</a:t>
            </a:r>
            <a:r>
              <a:rPr lang="en-US" altLang="zh-CN" dirty="0">
                <a:solidFill>
                  <a:schemeClr val="tx1">
                    <a:lumMod val="85000"/>
                    <a:lumOff val="15000"/>
                    <a:alpha val="66000"/>
                  </a:schemeClr>
                </a:solidFill>
                <a:latin typeface="微软雅黑 Light" panose="020B0502040204020203" pitchFamily="34" charset="-122"/>
                <a:ea typeface="微软雅黑 Light" panose="020B0502040204020203" pitchFamily="34" charset="-122"/>
              </a:rPr>
              <a:t>】</a:t>
            </a:r>
            <a:r>
              <a:rPr lang="zh-CN" altLang="en-US" dirty="0">
                <a:solidFill>
                  <a:schemeClr val="tx1">
                    <a:lumMod val="85000"/>
                    <a:lumOff val="15000"/>
                    <a:alpha val="66000"/>
                  </a:schemeClr>
                </a:solidFill>
                <a:latin typeface="微软雅黑 Light" panose="020B0502040204020203" pitchFamily="34" charset="-122"/>
                <a:ea typeface="微软雅黑 Light" panose="020B0502040204020203" pitchFamily="34" charset="-122"/>
              </a:rPr>
              <a:t>本</a:t>
            </a:r>
            <a:r>
              <a:rPr lang="en-US" altLang="zh-CN" dirty="0">
                <a:solidFill>
                  <a:schemeClr val="tx1">
                    <a:lumMod val="85000"/>
                    <a:lumOff val="15000"/>
                    <a:alpha val="66000"/>
                  </a:schemeClr>
                </a:solidFill>
                <a:latin typeface="微软雅黑 Light" panose="020B0502040204020203" pitchFamily="34" charset="-122"/>
                <a:ea typeface="微软雅黑 Light" panose="020B0502040204020203" pitchFamily="34" charset="-122"/>
              </a:rPr>
              <a:t>PPT</a:t>
            </a:r>
            <a:r>
              <a:rPr lang="zh-CN" altLang="en-US" dirty="0">
                <a:solidFill>
                  <a:schemeClr val="tx1">
                    <a:lumMod val="85000"/>
                    <a:lumOff val="15000"/>
                    <a:alpha val="66000"/>
                  </a:schemeClr>
                </a:solidFill>
                <a:latin typeface="微软雅黑 Light" panose="020B0502040204020203" pitchFamily="34" charset="-122"/>
                <a:ea typeface="微软雅黑 Light" panose="020B0502040204020203" pitchFamily="34" charset="-122"/>
              </a:rPr>
              <a:t>模板适用对象为山西财经大学全体师生 适用场景为课堂教学 个人分享 毕业答辩等非商业场景</a:t>
            </a:r>
            <a:r>
              <a:rPr lang="en-US" altLang="zh-CN" dirty="0">
                <a:solidFill>
                  <a:schemeClr val="tx1">
                    <a:lumMod val="85000"/>
                    <a:lumOff val="15000"/>
                    <a:alpha val="66000"/>
                  </a:schemeClr>
                </a:solidFill>
                <a:latin typeface="微软雅黑 Light" panose="020B0502040204020203" pitchFamily="34" charset="-122"/>
                <a:ea typeface="微软雅黑 Light" panose="020B0502040204020203" pitchFamily="34" charset="-122"/>
              </a:rPr>
              <a:t>  </a:t>
            </a:r>
            <a:r>
              <a:rPr lang="zh-CN" altLang="en-US" dirty="0">
                <a:solidFill>
                  <a:schemeClr val="tx1">
                    <a:lumMod val="85000"/>
                    <a:lumOff val="15000"/>
                    <a:alpha val="66000"/>
                  </a:schemeClr>
                </a:solidFill>
                <a:latin typeface="微软雅黑 Light" panose="020B0502040204020203" pitchFamily="34" charset="-122"/>
                <a:ea typeface="微软雅黑 Light" panose="020B0502040204020203" pitchFamily="34" charset="-122"/>
              </a:rPr>
              <a:t>严禁任何商业用途  模板中含有版权字体「微软雅黑」  如需商用 请向版权方购买版权</a:t>
            </a:r>
          </a:p>
        </p:txBody>
      </p:sp>
    </p:spTree>
    <p:extLst>
      <p:ext uri="{BB962C8B-B14F-4D97-AF65-F5344CB8AC3E}">
        <p14:creationId xmlns:p14="http://schemas.microsoft.com/office/powerpoint/2010/main" val="4504738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B0B229E-509A-4BE6-9E0C-22260B325CF9}"/>
              </a:ext>
            </a:extLst>
          </p:cNvPr>
          <p:cNvSpPr>
            <a:spLocks noGrp="1"/>
          </p:cNvSpPr>
          <p:nvPr>
            <p:ph type="body" sz="quarter" idx="10"/>
          </p:nvPr>
        </p:nvSpPr>
        <p:spPr/>
        <p:txBody>
          <a:bodyPr/>
          <a:lstStyle/>
          <a:p>
            <a:r>
              <a:rPr lang="zh-CN" altLang="en-US" dirty="0"/>
              <a:t>图标</a:t>
            </a:r>
          </a:p>
        </p:txBody>
      </p:sp>
      <p:sp>
        <p:nvSpPr>
          <p:cNvPr id="86" name="文本框 85">
            <a:extLst>
              <a:ext uri="{FF2B5EF4-FFF2-40B4-BE49-F238E27FC236}">
                <a16:creationId xmlns:a16="http://schemas.microsoft.com/office/drawing/2014/main" id="{18659364-16C4-4ACC-BC51-1AE72D6F2956}"/>
              </a:ext>
            </a:extLst>
          </p:cNvPr>
          <p:cNvSpPr txBox="1"/>
          <p:nvPr/>
        </p:nvSpPr>
        <p:spPr>
          <a:xfrm>
            <a:off x="3357238" y="6044882"/>
            <a:ext cx="5477525" cy="307777"/>
          </a:xfrm>
          <a:prstGeom prst="rect">
            <a:avLst/>
          </a:prstGeom>
          <a:noFill/>
        </p:spPr>
        <p:txBody>
          <a:bodyPr wrap="none" rtlCol="0">
            <a:spAutoFit/>
          </a:bodyPr>
          <a:lstStyle/>
          <a:p>
            <a:pPr algn="ctr"/>
            <a:r>
              <a:rPr lang="zh-CN" altLang="en-US" sz="1400" dirty="0">
                <a:solidFill>
                  <a:schemeClr val="tx1">
                    <a:alpha val="74000"/>
                  </a:schemeClr>
                </a:solidFill>
              </a:rPr>
              <a:t>更多图标请点击链接：阿里巴巴矢量图标库 </a:t>
            </a:r>
            <a:r>
              <a:rPr lang="en-US" altLang="zh-CN" sz="1400" dirty="0">
                <a:solidFill>
                  <a:schemeClr val="tx1">
                    <a:alpha val="74000"/>
                  </a:schemeClr>
                </a:solidFill>
              </a:rPr>
              <a:t>https://www.iconfont.cn/</a:t>
            </a:r>
            <a:endParaRPr lang="zh-CN" altLang="en-US" sz="1400" dirty="0">
              <a:solidFill>
                <a:schemeClr val="tx1">
                  <a:alpha val="74000"/>
                </a:schemeClr>
              </a:solidFill>
            </a:endParaRPr>
          </a:p>
        </p:txBody>
      </p:sp>
      <p:grpSp>
        <p:nvGrpSpPr>
          <p:cNvPr id="5" name="组合 4">
            <a:extLst>
              <a:ext uri="{FF2B5EF4-FFF2-40B4-BE49-F238E27FC236}">
                <a16:creationId xmlns:a16="http://schemas.microsoft.com/office/drawing/2014/main" id="{1E84A531-1940-4201-BA78-5895DA4CA56B}"/>
              </a:ext>
            </a:extLst>
          </p:cNvPr>
          <p:cNvGrpSpPr/>
          <p:nvPr/>
        </p:nvGrpSpPr>
        <p:grpSpPr>
          <a:xfrm>
            <a:off x="1186381" y="1000031"/>
            <a:ext cx="9819238" cy="4857939"/>
            <a:chOff x="2349185" y="1000030"/>
            <a:chExt cx="9819238" cy="4857939"/>
          </a:xfrm>
        </p:grpSpPr>
        <p:pic>
          <p:nvPicPr>
            <p:cNvPr id="75" name="图形 74">
              <a:extLst>
                <a:ext uri="{FF2B5EF4-FFF2-40B4-BE49-F238E27FC236}">
                  <a16:creationId xmlns:a16="http://schemas.microsoft.com/office/drawing/2014/main" id="{35926765-D5F0-4B65-B83F-C3A4B8FD23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49185" y="1000030"/>
              <a:ext cx="516802" cy="516802"/>
            </a:xfrm>
            <a:prstGeom prst="rect">
              <a:avLst/>
            </a:prstGeom>
          </p:spPr>
        </p:pic>
        <p:pic>
          <p:nvPicPr>
            <p:cNvPr id="76" name="图形 75">
              <a:extLst>
                <a:ext uri="{FF2B5EF4-FFF2-40B4-BE49-F238E27FC236}">
                  <a16:creationId xmlns:a16="http://schemas.microsoft.com/office/drawing/2014/main" id="{FC0C313C-CB04-4620-A4A3-DFA04A1DD5E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82789" y="1000030"/>
              <a:ext cx="516802" cy="516802"/>
            </a:xfrm>
            <a:prstGeom prst="rect">
              <a:avLst/>
            </a:prstGeom>
          </p:spPr>
        </p:pic>
        <p:pic>
          <p:nvPicPr>
            <p:cNvPr id="77" name="图形 76">
              <a:extLst>
                <a:ext uri="{FF2B5EF4-FFF2-40B4-BE49-F238E27FC236}">
                  <a16:creationId xmlns:a16="http://schemas.microsoft.com/office/drawing/2014/main" id="{C22CB741-7BE4-467E-ADDA-175E5796F15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416393" y="1000030"/>
              <a:ext cx="516802" cy="516802"/>
            </a:xfrm>
            <a:prstGeom prst="rect">
              <a:avLst/>
            </a:prstGeom>
          </p:spPr>
        </p:pic>
        <p:pic>
          <p:nvPicPr>
            <p:cNvPr id="78" name="图形 77">
              <a:extLst>
                <a:ext uri="{FF2B5EF4-FFF2-40B4-BE49-F238E27FC236}">
                  <a16:creationId xmlns:a16="http://schemas.microsoft.com/office/drawing/2014/main" id="{41008F80-54B1-4E88-9511-3A38C03612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49997" y="1000030"/>
              <a:ext cx="516802" cy="516802"/>
            </a:xfrm>
            <a:prstGeom prst="rect">
              <a:avLst/>
            </a:prstGeom>
          </p:spPr>
        </p:pic>
        <p:pic>
          <p:nvPicPr>
            <p:cNvPr id="79" name="图形 78">
              <a:extLst>
                <a:ext uri="{FF2B5EF4-FFF2-40B4-BE49-F238E27FC236}">
                  <a16:creationId xmlns:a16="http://schemas.microsoft.com/office/drawing/2014/main" id="{CB78E7F6-DA56-4D9A-AF06-40A929077CF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483601" y="1000030"/>
              <a:ext cx="516802" cy="516802"/>
            </a:xfrm>
            <a:prstGeom prst="rect">
              <a:avLst/>
            </a:prstGeom>
          </p:spPr>
        </p:pic>
        <p:pic>
          <p:nvPicPr>
            <p:cNvPr id="80" name="图形 79">
              <a:extLst>
                <a:ext uri="{FF2B5EF4-FFF2-40B4-BE49-F238E27FC236}">
                  <a16:creationId xmlns:a16="http://schemas.microsoft.com/office/drawing/2014/main" id="{8608BDC9-E322-48E6-AA5C-5CC413D697F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517205" y="1000030"/>
              <a:ext cx="516802" cy="516802"/>
            </a:xfrm>
            <a:prstGeom prst="rect">
              <a:avLst/>
            </a:prstGeom>
          </p:spPr>
        </p:pic>
        <p:pic>
          <p:nvPicPr>
            <p:cNvPr id="81" name="图形 80">
              <a:extLst>
                <a:ext uri="{FF2B5EF4-FFF2-40B4-BE49-F238E27FC236}">
                  <a16:creationId xmlns:a16="http://schemas.microsoft.com/office/drawing/2014/main" id="{6EA987DC-66B3-416D-81D2-8D6E7B502AA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550809" y="1000030"/>
              <a:ext cx="516802" cy="516802"/>
            </a:xfrm>
            <a:prstGeom prst="rect">
              <a:avLst/>
            </a:prstGeom>
          </p:spPr>
        </p:pic>
        <p:pic>
          <p:nvPicPr>
            <p:cNvPr id="82" name="图形 81">
              <a:extLst>
                <a:ext uri="{FF2B5EF4-FFF2-40B4-BE49-F238E27FC236}">
                  <a16:creationId xmlns:a16="http://schemas.microsoft.com/office/drawing/2014/main" id="{0EBCE298-3825-4132-A13A-D3E9D3CF3FD0}"/>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584413" y="1000030"/>
              <a:ext cx="521970" cy="516802"/>
            </a:xfrm>
            <a:prstGeom prst="rect">
              <a:avLst/>
            </a:prstGeom>
          </p:spPr>
        </p:pic>
        <p:pic>
          <p:nvPicPr>
            <p:cNvPr id="83" name="图形 82">
              <a:extLst>
                <a:ext uri="{FF2B5EF4-FFF2-40B4-BE49-F238E27FC236}">
                  <a16:creationId xmlns:a16="http://schemas.microsoft.com/office/drawing/2014/main" id="{BAAEA826-5C43-455F-8B86-5F5DAE8870A1}"/>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618017" y="1000030"/>
              <a:ext cx="521970" cy="511634"/>
            </a:xfrm>
            <a:prstGeom prst="rect">
              <a:avLst/>
            </a:prstGeom>
          </p:spPr>
        </p:pic>
        <p:pic>
          <p:nvPicPr>
            <p:cNvPr id="84" name="图形 83">
              <a:extLst>
                <a:ext uri="{FF2B5EF4-FFF2-40B4-BE49-F238E27FC236}">
                  <a16:creationId xmlns:a16="http://schemas.microsoft.com/office/drawing/2014/main" id="{42FBA268-ED8B-4EC9-B6CF-19690353B719}"/>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1651621" y="1000030"/>
              <a:ext cx="516802" cy="516802"/>
            </a:xfrm>
            <a:prstGeom prst="rect">
              <a:avLst/>
            </a:prstGeom>
          </p:spPr>
        </p:pic>
        <p:pic>
          <p:nvPicPr>
            <p:cNvPr id="85" name="图形 84">
              <a:extLst>
                <a:ext uri="{FF2B5EF4-FFF2-40B4-BE49-F238E27FC236}">
                  <a16:creationId xmlns:a16="http://schemas.microsoft.com/office/drawing/2014/main" id="{E2A47F04-4A19-4DDC-A8C6-CC55679EAEDD}"/>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2349185" y="1620192"/>
              <a:ext cx="511634" cy="511634"/>
            </a:xfrm>
            <a:prstGeom prst="rect">
              <a:avLst/>
            </a:prstGeom>
          </p:spPr>
        </p:pic>
        <p:pic>
          <p:nvPicPr>
            <p:cNvPr id="87" name="图形 86">
              <a:extLst>
                <a:ext uri="{FF2B5EF4-FFF2-40B4-BE49-F238E27FC236}">
                  <a16:creationId xmlns:a16="http://schemas.microsoft.com/office/drawing/2014/main" id="{E16BC74C-7CB1-455E-A45B-A8197DC62FBB}"/>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3382789" y="1620192"/>
              <a:ext cx="516802" cy="516802"/>
            </a:xfrm>
            <a:prstGeom prst="rect">
              <a:avLst/>
            </a:prstGeom>
          </p:spPr>
        </p:pic>
        <p:pic>
          <p:nvPicPr>
            <p:cNvPr id="88" name="图形 87">
              <a:extLst>
                <a:ext uri="{FF2B5EF4-FFF2-40B4-BE49-F238E27FC236}">
                  <a16:creationId xmlns:a16="http://schemas.microsoft.com/office/drawing/2014/main" id="{8F8FFB98-BE31-4805-98A8-28AE729DC908}"/>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4416393" y="1620192"/>
              <a:ext cx="516802" cy="516802"/>
            </a:xfrm>
            <a:prstGeom prst="rect">
              <a:avLst/>
            </a:prstGeom>
          </p:spPr>
        </p:pic>
        <p:pic>
          <p:nvPicPr>
            <p:cNvPr id="89" name="图形 88">
              <a:extLst>
                <a:ext uri="{FF2B5EF4-FFF2-40B4-BE49-F238E27FC236}">
                  <a16:creationId xmlns:a16="http://schemas.microsoft.com/office/drawing/2014/main" id="{69AA4BD7-0903-410B-A1AF-1A6AE8D7F09E}"/>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5449997" y="1620192"/>
              <a:ext cx="516802" cy="516802"/>
            </a:xfrm>
            <a:prstGeom prst="rect">
              <a:avLst/>
            </a:prstGeom>
          </p:spPr>
        </p:pic>
        <p:pic>
          <p:nvPicPr>
            <p:cNvPr id="90" name="图形 89">
              <a:extLst>
                <a:ext uri="{FF2B5EF4-FFF2-40B4-BE49-F238E27FC236}">
                  <a16:creationId xmlns:a16="http://schemas.microsoft.com/office/drawing/2014/main" id="{80B1B5CF-AF9A-496E-817C-0AE4723B61B7}"/>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6483601" y="1620192"/>
              <a:ext cx="516802" cy="516802"/>
            </a:xfrm>
            <a:prstGeom prst="rect">
              <a:avLst/>
            </a:prstGeom>
          </p:spPr>
        </p:pic>
        <p:pic>
          <p:nvPicPr>
            <p:cNvPr id="91" name="图形 90">
              <a:extLst>
                <a:ext uri="{FF2B5EF4-FFF2-40B4-BE49-F238E27FC236}">
                  <a16:creationId xmlns:a16="http://schemas.microsoft.com/office/drawing/2014/main" id="{7F5ABDA7-2CBF-483E-A9F2-75AF1753FE0F}"/>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7517205" y="1620192"/>
              <a:ext cx="516802" cy="516802"/>
            </a:xfrm>
            <a:prstGeom prst="rect">
              <a:avLst/>
            </a:prstGeom>
          </p:spPr>
        </p:pic>
        <p:pic>
          <p:nvPicPr>
            <p:cNvPr id="92" name="图形 91">
              <a:extLst>
                <a:ext uri="{FF2B5EF4-FFF2-40B4-BE49-F238E27FC236}">
                  <a16:creationId xmlns:a16="http://schemas.microsoft.com/office/drawing/2014/main" id="{945C2334-E56B-4A46-8C9F-C29F6DB2C5B3}"/>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8550809" y="1620192"/>
              <a:ext cx="516802" cy="516802"/>
            </a:xfrm>
            <a:prstGeom prst="rect">
              <a:avLst/>
            </a:prstGeom>
          </p:spPr>
        </p:pic>
        <p:pic>
          <p:nvPicPr>
            <p:cNvPr id="93" name="图形 92">
              <a:extLst>
                <a:ext uri="{FF2B5EF4-FFF2-40B4-BE49-F238E27FC236}">
                  <a16:creationId xmlns:a16="http://schemas.microsoft.com/office/drawing/2014/main" id="{5080DCA4-490F-4663-9C65-BD6E7F5372A4}"/>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9584413" y="1620192"/>
              <a:ext cx="516802" cy="516802"/>
            </a:xfrm>
            <a:prstGeom prst="rect">
              <a:avLst/>
            </a:prstGeom>
          </p:spPr>
        </p:pic>
        <p:pic>
          <p:nvPicPr>
            <p:cNvPr id="94" name="图形 93">
              <a:extLst>
                <a:ext uri="{FF2B5EF4-FFF2-40B4-BE49-F238E27FC236}">
                  <a16:creationId xmlns:a16="http://schemas.microsoft.com/office/drawing/2014/main" id="{38283967-4421-4A8F-807A-4F2B78DA4FCE}"/>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10618017" y="1620192"/>
              <a:ext cx="516802" cy="516802"/>
            </a:xfrm>
            <a:prstGeom prst="rect">
              <a:avLst/>
            </a:prstGeom>
          </p:spPr>
        </p:pic>
        <p:pic>
          <p:nvPicPr>
            <p:cNvPr id="95" name="图形 94">
              <a:extLst>
                <a:ext uri="{FF2B5EF4-FFF2-40B4-BE49-F238E27FC236}">
                  <a16:creationId xmlns:a16="http://schemas.microsoft.com/office/drawing/2014/main" id="{9D863EC0-D631-47EA-834D-9A8452C03384}"/>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11651621" y="1620192"/>
              <a:ext cx="511634" cy="511634"/>
            </a:xfrm>
            <a:prstGeom prst="rect">
              <a:avLst/>
            </a:prstGeom>
          </p:spPr>
        </p:pic>
        <p:pic>
          <p:nvPicPr>
            <p:cNvPr id="97" name="图形 96">
              <a:extLst>
                <a:ext uri="{FF2B5EF4-FFF2-40B4-BE49-F238E27FC236}">
                  <a16:creationId xmlns:a16="http://schemas.microsoft.com/office/drawing/2014/main" id="{B250AA5B-C552-40D6-A4A6-425C3CE0F82E}"/>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2349185" y="2240355"/>
              <a:ext cx="516802" cy="516802"/>
            </a:xfrm>
            <a:prstGeom prst="rect">
              <a:avLst/>
            </a:prstGeom>
          </p:spPr>
        </p:pic>
        <p:pic>
          <p:nvPicPr>
            <p:cNvPr id="98" name="图形 97">
              <a:extLst>
                <a:ext uri="{FF2B5EF4-FFF2-40B4-BE49-F238E27FC236}">
                  <a16:creationId xmlns:a16="http://schemas.microsoft.com/office/drawing/2014/main" id="{AB32484E-6D21-48DF-B569-60672AC3EB83}"/>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3382789" y="2240355"/>
              <a:ext cx="516802" cy="516802"/>
            </a:xfrm>
            <a:prstGeom prst="rect">
              <a:avLst/>
            </a:prstGeom>
          </p:spPr>
        </p:pic>
        <p:pic>
          <p:nvPicPr>
            <p:cNvPr id="99" name="图形 98">
              <a:extLst>
                <a:ext uri="{FF2B5EF4-FFF2-40B4-BE49-F238E27FC236}">
                  <a16:creationId xmlns:a16="http://schemas.microsoft.com/office/drawing/2014/main" id="{EB285C86-C0AA-4D40-9AB8-B8160E4C6B64}"/>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4416393" y="2240355"/>
              <a:ext cx="516802" cy="516802"/>
            </a:xfrm>
            <a:prstGeom prst="rect">
              <a:avLst/>
            </a:prstGeom>
          </p:spPr>
        </p:pic>
        <p:pic>
          <p:nvPicPr>
            <p:cNvPr id="100" name="图形 99">
              <a:extLst>
                <a:ext uri="{FF2B5EF4-FFF2-40B4-BE49-F238E27FC236}">
                  <a16:creationId xmlns:a16="http://schemas.microsoft.com/office/drawing/2014/main" id="{72BBDF34-034E-4638-8DB9-1A390FFD0535}"/>
                </a:ext>
              </a:extLst>
            </p:cNvPr>
            <p:cNvPicPr>
              <a:picLocks noChangeAspect="1"/>
            </p:cNvPicPr>
            <p:nvPr/>
          </p:nvPicPr>
          <p:blipFill>
            <a:blip r:embed="rId46">
              <a:extLst>
                <a:ext uri="{96DAC541-7B7A-43D3-8B79-37D633B846F1}">
                  <asvg:svgBlip xmlns:asvg="http://schemas.microsoft.com/office/drawing/2016/SVG/main" r:embed="rId47"/>
                </a:ext>
              </a:extLst>
            </a:blip>
            <a:stretch>
              <a:fillRect/>
            </a:stretch>
          </p:blipFill>
          <p:spPr>
            <a:xfrm>
              <a:off x="5449997" y="2240355"/>
              <a:ext cx="516802" cy="516802"/>
            </a:xfrm>
            <a:prstGeom prst="rect">
              <a:avLst/>
            </a:prstGeom>
          </p:spPr>
        </p:pic>
        <p:pic>
          <p:nvPicPr>
            <p:cNvPr id="101" name="图形 100">
              <a:extLst>
                <a:ext uri="{FF2B5EF4-FFF2-40B4-BE49-F238E27FC236}">
                  <a16:creationId xmlns:a16="http://schemas.microsoft.com/office/drawing/2014/main" id="{EBE4DB33-761F-4CD8-9EC5-0592BFB14A05}"/>
                </a:ext>
              </a:extLst>
            </p:cNvPr>
            <p:cNvPicPr>
              <a:picLocks noChangeAspect="1"/>
            </p:cNvPicPr>
            <p:nvPr/>
          </p:nvPicPr>
          <p:blipFill>
            <a:blip r:embed="rId48">
              <a:extLst>
                <a:ext uri="{96DAC541-7B7A-43D3-8B79-37D633B846F1}">
                  <asvg:svgBlip xmlns:asvg="http://schemas.microsoft.com/office/drawing/2016/SVG/main" r:embed="rId49"/>
                </a:ext>
              </a:extLst>
            </a:blip>
            <a:stretch>
              <a:fillRect/>
            </a:stretch>
          </p:blipFill>
          <p:spPr>
            <a:xfrm>
              <a:off x="6483601" y="2240355"/>
              <a:ext cx="516802" cy="516802"/>
            </a:xfrm>
            <a:prstGeom prst="rect">
              <a:avLst/>
            </a:prstGeom>
          </p:spPr>
        </p:pic>
        <p:pic>
          <p:nvPicPr>
            <p:cNvPr id="102" name="图形 101">
              <a:extLst>
                <a:ext uri="{FF2B5EF4-FFF2-40B4-BE49-F238E27FC236}">
                  <a16:creationId xmlns:a16="http://schemas.microsoft.com/office/drawing/2014/main" id="{B58B5938-38D9-4391-8442-F90139970AD4}"/>
                </a:ext>
              </a:extLst>
            </p:cNvPr>
            <p:cNvPicPr>
              <a:picLocks noChangeAspect="1"/>
            </p:cNvPicPr>
            <p:nvPr/>
          </p:nvPicPr>
          <p:blipFill>
            <a:blip r:embed="rId50">
              <a:extLst>
                <a:ext uri="{96DAC541-7B7A-43D3-8B79-37D633B846F1}">
                  <asvg:svgBlip xmlns:asvg="http://schemas.microsoft.com/office/drawing/2016/SVG/main" r:embed="rId51"/>
                </a:ext>
              </a:extLst>
            </a:blip>
            <a:stretch>
              <a:fillRect/>
            </a:stretch>
          </p:blipFill>
          <p:spPr>
            <a:xfrm>
              <a:off x="7517205" y="2240355"/>
              <a:ext cx="511634" cy="511634"/>
            </a:xfrm>
            <a:prstGeom prst="rect">
              <a:avLst/>
            </a:prstGeom>
          </p:spPr>
        </p:pic>
        <p:pic>
          <p:nvPicPr>
            <p:cNvPr id="103" name="图形 102">
              <a:extLst>
                <a:ext uri="{FF2B5EF4-FFF2-40B4-BE49-F238E27FC236}">
                  <a16:creationId xmlns:a16="http://schemas.microsoft.com/office/drawing/2014/main" id="{032F2434-6A26-41A5-81D5-75D106A2CD89}"/>
                </a:ext>
              </a:extLst>
            </p:cNvPr>
            <p:cNvPicPr>
              <a:picLocks noChangeAspect="1"/>
            </p:cNvPicPr>
            <p:nvPr/>
          </p:nvPicPr>
          <p:blipFill>
            <a:blip r:embed="rId52">
              <a:extLst>
                <a:ext uri="{96DAC541-7B7A-43D3-8B79-37D633B846F1}">
                  <asvg:svgBlip xmlns:asvg="http://schemas.microsoft.com/office/drawing/2016/SVG/main" r:embed="rId53"/>
                </a:ext>
              </a:extLst>
            </a:blip>
            <a:stretch>
              <a:fillRect/>
            </a:stretch>
          </p:blipFill>
          <p:spPr>
            <a:xfrm>
              <a:off x="8550809" y="2240355"/>
              <a:ext cx="516802" cy="516802"/>
            </a:xfrm>
            <a:prstGeom prst="rect">
              <a:avLst/>
            </a:prstGeom>
          </p:spPr>
        </p:pic>
        <p:pic>
          <p:nvPicPr>
            <p:cNvPr id="104" name="图形 103">
              <a:extLst>
                <a:ext uri="{FF2B5EF4-FFF2-40B4-BE49-F238E27FC236}">
                  <a16:creationId xmlns:a16="http://schemas.microsoft.com/office/drawing/2014/main" id="{D5370A39-9622-48F4-89A5-D229308D56F0}"/>
                </a:ext>
              </a:extLst>
            </p:cNvPr>
            <p:cNvPicPr>
              <a:picLocks noChangeAspect="1"/>
            </p:cNvPicPr>
            <p:nvPr/>
          </p:nvPicPr>
          <p:blipFill>
            <a:blip r:embed="rId54">
              <a:extLst>
                <a:ext uri="{96DAC541-7B7A-43D3-8B79-37D633B846F1}">
                  <asvg:svgBlip xmlns:asvg="http://schemas.microsoft.com/office/drawing/2016/SVG/main" r:embed="rId55"/>
                </a:ext>
              </a:extLst>
            </a:blip>
            <a:stretch>
              <a:fillRect/>
            </a:stretch>
          </p:blipFill>
          <p:spPr>
            <a:xfrm>
              <a:off x="9584413" y="2240355"/>
              <a:ext cx="516802" cy="516802"/>
            </a:xfrm>
            <a:prstGeom prst="rect">
              <a:avLst/>
            </a:prstGeom>
          </p:spPr>
        </p:pic>
        <p:pic>
          <p:nvPicPr>
            <p:cNvPr id="105" name="图形 104">
              <a:extLst>
                <a:ext uri="{FF2B5EF4-FFF2-40B4-BE49-F238E27FC236}">
                  <a16:creationId xmlns:a16="http://schemas.microsoft.com/office/drawing/2014/main" id="{8FE34749-E8A0-46FB-A7BE-80EB21D63C6D}"/>
                </a:ext>
              </a:extLst>
            </p:cNvPr>
            <p:cNvPicPr>
              <a:picLocks noChangeAspect="1"/>
            </p:cNvPicPr>
            <p:nvPr/>
          </p:nvPicPr>
          <p:blipFill>
            <a:blip r:embed="rId56">
              <a:extLst>
                <a:ext uri="{96DAC541-7B7A-43D3-8B79-37D633B846F1}">
                  <asvg:svgBlip xmlns:asvg="http://schemas.microsoft.com/office/drawing/2016/SVG/main" r:embed="rId57"/>
                </a:ext>
              </a:extLst>
            </a:blip>
            <a:stretch>
              <a:fillRect/>
            </a:stretch>
          </p:blipFill>
          <p:spPr>
            <a:xfrm>
              <a:off x="10618017" y="2240355"/>
              <a:ext cx="516802" cy="516802"/>
            </a:xfrm>
            <a:prstGeom prst="rect">
              <a:avLst/>
            </a:prstGeom>
          </p:spPr>
        </p:pic>
        <p:pic>
          <p:nvPicPr>
            <p:cNvPr id="106" name="图形 105">
              <a:extLst>
                <a:ext uri="{FF2B5EF4-FFF2-40B4-BE49-F238E27FC236}">
                  <a16:creationId xmlns:a16="http://schemas.microsoft.com/office/drawing/2014/main" id="{0A913180-1258-4E9A-B351-D729E974B7A7}"/>
                </a:ext>
              </a:extLst>
            </p:cNvPr>
            <p:cNvPicPr>
              <a:picLocks noChangeAspect="1"/>
            </p:cNvPicPr>
            <p:nvPr/>
          </p:nvPicPr>
          <p:blipFill>
            <a:blip r:embed="rId58">
              <a:extLst>
                <a:ext uri="{96DAC541-7B7A-43D3-8B79-37D633B846F1}">
                  <asvg:svgBlip xmlns:asvg="http://schemas.microsoft.com/office/drawing/2016/SVG/main" r:embed="rId59"/>
                </a:ext>
              </a:extLst>
            </a:blip>
            <a:stretch>
              <a:fillRect/>
            </a:stretch>
          </p:blipFill>
          <p:spPr>
            <a:xfrm>
              <a:off x="11651621" y="2240355"/>
              <a:ext cx="516802" cy="516802"/>
            </a:xfrm>
            <a:prstGeom prst="rect">
              <a:avLst/>
            </a:prstGeom>
          </p:spPr>
        </p:pic>
        <p:pic>
          <p:nvPicPr>
            <p:cNvPr id="107" name="图形 106">
              <a:extLst>
                <a:ext uri="{FF2B5EF4-FFF2-40B4-BE49-F238E27FC236}">
                  <a16:creationId xmlns:a16="http://schemas.microsoft.com/office/drawing/2014/main" id="{9D6EBE86-AE20-4A12-957C-232C456E9A58}"/>
                </a:ext>
              </a:extLst>
            </p:cNvPr>
            <p:cNvPicPr>
              <a:picLocks noChangeAspect="1"/>
            </p:cNvPicPr>
            <p:nvPr/>
          </p:nvPicPr>
          <p:blipFill>
            <a:blip r:embed="rId60">
              <a:extLst>
                <a:ext uri="{96DAC541-7B7A-43D3-8B79-37D633B846F1}">
                  <asvg:svgBlip xmlns:asvg="http://schemas.microsoft.com/office/drawing/2016/SVG/main" r:embed="rId61"/>
                </a:ext>
              </a:extLst>
            </a:blip>
            <a:stretch>
              <a:fillRect/>
            </a:stretch>
          </p:blipFill>
          <p:spPr>
            <a:xfrm>
              <a:off x="2349185" y="2860517"/>
              <a:ext cx="516802" cy="516802"/>
            </a:xfrm>
            <a:prstGeom prst="rect">
              <a:avLst/>
            </a:prstGeom>
          </p:spPr>
        </p:pic>
        <p:pic>
          <p:nvPicPr>
            <p:cNvPr id="108" name="图形 107">
              <a:extLst>
                <a:ext uri="{FF2B5EF4-FFF2-40B4-BE49-F238E27FC236}">
                  <a16:creationId xmlns:a16="http://schemas.microsoft.com/office/drawing/2014/main" id="{B8B04B64-2086-4550-BF88-4045420E2AF5}"/>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3382789" y="2860517"/>
              <a:ext cx="516802" cy="516802"/>
            </a:xfrm>
            <a:prstGeom prst="rect">
              <a:avLst/>
            </a:prstGeom>
          </p:spPr>
        </p:pic>
        <p:pic>
          <p:nvPicPr>
            <p:cNvPr id="109" name="图形 108">
              <a:extLst>
                <a:ext uri="{FF2B5EF4-FFF2-40B4-BE49-F238E27FC236}">
                  <a16:creationId xmlns:a16="http://schemas.microsoft.com/office/drawing/2014/main" id="{BD377F40-A905-4A58-B667-4F20F6DD138C}"/>
                </a:ext>
              </a:extLst>
            </p:cNvPr>
            <p:cNvPicPr>
              <a:picLocks noChangeAspect="1"/>
            </p:cNvPicPr>
            <p:nvPr/>
          </p:nvPicPr>
          <p:blipFill>
            <a:blip r:embed="rId62">
              <a:extLst>
                <a:ext uri="{96DAC541-7B7A-43D3-8B79-37D633B846F1}">
                  <asvg:svgBlip xmlns:asvg="http://schemas.microsoft.com/office/drawing/2016/SVG/main" r:embed="rId63"/>
                </a:ext>
              </a:extLst>
            </a:blip>
            <a:stretch>
              <a:fillRect/>
            </a:stretch>
          </p:blipFill>
          <p:spPr>
            <a:xfrm>
              <a:off x="4416393" y="2860517"/>
              <a:ext cx="516802" cy="516802"/>
            </a:xfrm>
            <a:prstGeom prst="rect">
              <a:avLst/>
            </a:prstGeom>
          </p:spPr>
        </p:pic>
        <p:pic>
          <p:nvPicPr>
            <p:cNvPr id="110" name="图形 109">
              <a:extLst>
                <a:ext uri="{FF2B5EF4-FFF2-40B4-BE49-F238E27FC236}">
                  <a16:creationId xmlns:a16="http://schemas.microsoft.com/office/drawing/2014/main" id="{1A2D1A2C-95E4-4877-84CE-272666F813C7}"/>
                </a:ext>
              </a:extLst>
            </p:cNvPr>
            <p:cNvPicPr>
              <a:picLocks noChangeAspect="1"/>
            </p:cNvPicPr>
            <p:nvPr/>
          </p:nvPicPr>
          <p:blipFill>
            <a:blip r:embed="rId64">
              <a:extLst>
                <a:ext uri="{96DAC541-7B7A-43D3-8B79-37D633B846F1}">
                  <asvg:svgBlip xmlns:asvg="http://schemas.microsoft.com/office/drawing/2016/SVG/main" r:embed="rId65"/>
                </a:ext>
              </a:extLst>
            </a:blip>
            <a:stretch>
              <a:fillRect/>
            </a:stretch>
          </p:blipFill>
          <p:spPr>
            <a:xfrm>
              <a:off x="5449997" y="2860517"/>
              <a:ext cx="516802" cy="516802"/>
            </a:xfrm>
            <a:prstGeom prst="rect">
              <a:avLst/>
            </a:prstGeom>
          </p:spPr>
        </p:pic>
        <p:pic>
          <p:nvPicPr>
            <p:cNvPr id="111" name="图形 110">
              <a:extLst>
                <a:ext uri="{FF2B5EF4-FFF2-40B4-BE49-F238E27FC236}">
                  <a16:creationId xmlns:a16="http://schemas.microsoft.com/office/drawing/2014/main" id="{D2C651C6-DB01-4C7D-8EAA-E1318EF8DADA}"/>
                </a:ext>
              </a:extLst>
            </p:cNvPr>
            <p:cNvPicPr>
              <a:picLocks noChangeAspect="1"/>
            </p:cNvPicPr>
            <p:nvPr/>
          </p:nvPicPr>
          <p:blipFill>
            <a:blip r:embed="rId66">
              <a:extLst>
                <a:ext uri="{96DAC541-7B7A-43D3-8B79-37D633B846F1}">
                  <asvg:svgBlip xmlns:asvg="http://schemas.microsoft.com/office/drawing/2016/SVG/main" r:embed="rId67"/>
                </a:ext>
              </a:extLst>
            </a:blip>
            <a:stretch>
              <a:fillRect/>
            </a:stretch>
          </p:blipFill>
          <p:spPr>
            <a:xfrm>
              <a:off x="6483601" y="2860517"/>
              <a:ext cx="516802" cy="516802"/>
            </a:xfrm>
            <a:prstGeom prst="rect">
              <a:avLst/>
            </a:prstGeom>
          </p:spPr>
        </p:pic>
        <p:pic>
          <p:nvPicPr>
            <p:cNvPr id="112" name="图形 111">
              <a:extLst>
                <a:ext uri="{FF2B5EF4-FFF2-40B4-BE49-F238E27FC236}">
                  <a16:creationId xmlns:a16="http://schemas.microsoft.com/office/drawing/2014/main" id="{493C6B05-C737-48C1-B07D-36B5B335AA97}"/>
                </a:ext>
              </a:extLst>
            </p:cNvPr>
            <p:cNvPicPr>
              <a:picLocks noChangeAspect="1"/>
            </p:cNvPicPr>
            <p:nvPr/>
          </p:nvPicPr>
          <p:blipFill>
            <a:blip r:embed="rId68">
              <a:extLst>
                <a:ext uri="{96DAC541-7B7A-43D3-8B79-37D633B846F1}">
                  <asvg:svgBlip xmlns:asvg="http://schemas.microsoft.com/office/drawing/2016/SVG/main" r:embed="rId69"/>
                </a:ext>
              </a:extLst>
            </a:blip>
            <a:stretch>
              <a:fillRect/>
            </a:stretch>
          </p:blipFill>
          <p:spPr>
            <a:xfrm>
              <a:off x="7517205" y="2860517"/>
              <a:ext cx="516802" cy="516802"/>
            </a:xfrm>
            <a:prstGeom prst="rect">
              <a:avLst/>
            </a:prstGeom>
          </p:spPr>
        </p:pic>
        <p:pic>
          <p:nvPicPr>
            <p:cNvPr id="113" name="图形 112">
              <a:extLst>
                <a:ext uri="{FF2B5EF4-FFF2-40B4-BE49-F238E27FC236}">
                  <a16:creationId xmlns:a16="http://schemas.microsoft.com/office/drawing/2014/main" id="{67992281-B09A-4006-BD1C-54DD6B3799B8}"/>
                </a:ext>
              </a:extLst>
            </p:cNvPr>
            <p:cNvPicPr>
              <a:picLocks noChangeAspect="1"/>
            </p:cNvPicPr>
            <p:nvPr/>
          </p:nvPicPr>
          <p:blipFill>
            <a:blip r:embed="rId70">
              <a:extLst>
                <a:ext uri="{96DAC541-7B7A-43D3-8B79-37D633B846F1}">
                  <asvg:svgBlip xmlns:asvg="http://schemas.microsoft.com/office/drawing/2016/SVG/main" r:embed="rId71"/>
                </a:ext>
              </a:extLst>
            </a:blip>
            <a:stretch>
              <a:fillRect/>
            </a:stretch>
          </p:blipFill>
          <p:spPr>
            <a:xfrm>
              <a:off x="8550809" y="2860517"/>
              <a:ext cx="516802" cy="516802"/>
            </a:xfrm>
            <a:prstGeom prst="rect">
              <a:avLst/>
            </a:prstGeom>
          </p:spPr>
        </p:pic>
        <p:pic>
          <p:nvPicPr>
            <p:cNvPr id="114" name="图形 113">
              <a:extLst>
                <a:ext uri="{FF2B5EF4-FFF2-40B4-BE49-F238E27FC236}">
                  <a16:creationId xmlns:a16="http://schemas.microsoft.com/office/drawing/2014/main" id="{D581CB7C-3232-43C9-AD76-D974459455CA}"/>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9584413" y="2860517"/>
              <a:ext cx="516802" cy="516802"/>
            </a:xfrm>
            <a:prstGeom prst="rect">
              <a:avLst/>
            </a:prstGeom>
          </p:spPr>
        </p:pic>
        <p:pic>
          <p:nvPicPr>
            <p:cNvPr id="115" name="图形 114">
              <a:extLst>
                <a:ext uri="{FF2B5EF4-FFF2-40B4-BE49-F238E27FC236}">
                  <a16:creationId xmlns:a16="http://schemas.microsoft.com/office/drawing/2014/main" id="{3C9D156D-C892-4F4E-A111-15B0FD763747}"/>
                </a:ext>
              </a:extLst>
            </p:cNvPr>
            <p:cNvPicPr>
              <a:picLocks noChangeAspect="1"/>
            </p:cNvPicPr>
            <p:nvPr/>
          </p:nvPicPr>
          <p:blipFill>
            <a:blip r:embed="rId72">
              <a:extLst>
                <a:ext uri="{96DAC541-7B7A-43D3-8B79-37D633B846F1}">
                  <asvg:svgBlip xmlns:asvg="http://schemas.microsoft.com/office/drawing/2016/SVG/main" r:embed="rId73"/>
                </a:ext>
              </a:extLst>
            </a:blip>
            <a:stretch>
              <a:fillRect/>
            </a:stretch>
          </p:blipFill>
          <p:spPr>
            <a:xfrm>
              <a:off x="10618017" y="2860517"/>
              <a:ext cx="516802" cy="516802"/>
            </a:xfrm>
            <a:prstGeom prst="rect">
              <a:avLst/>
            </a:prstGeom>
          </p:spPr>
        </p:pic>
        <p:pic>
          <p:nvPicPr>
            <p:cNvPr id="116" name="图形 115">
              <a:extLst>
                <a:ext uri="{FF2B5EF4-FFF2-40B4-BE49-F238E27FC236}">
                  <a16:creationId xmlns:a16="http://schemas.microsoft.com/office/drawing/2014/main" id="{3F5CE0E6-E8CF-4DBE-8B34-849FF94C3153}"/>
                </a:ext>
              </a:extLst>
            </p:cNvPr>
            <p:cNvPicPr>
              <a:picLocks noChangeAspect="1"/>
            </p:cNvPicPr>
            <p:nvPr/>
          </p:nvPicPr>
          <p:blipFill>
            <a:blip r:embed="rId74">
              <a:extLst>
                <a:ext uri="{96DAC541-7B7A-43D3-8B79-37D633B846F1}">
                  <asvg:svgBlip xmlns:asvg="http://schemas.microsoft.com/office/drawing/2016/SVG/main" r:embed="rId75"/>
                </a:ext>
              </a:extLst>
            </a:blip>
            <a:stretch>
              <a:fillRect/>
            </a:stretch>
          </p:blipFill>
          <p:spPr>
            <a:xfrm>
              <a:off x="11651621" y="2860517"/>
              <a:ext cx="516802" cy="516802"/>
            </a:xfrm>
            <a:prstGeom prst="rect">
              <a:avLst/>
            </a:prstGeom>
          </p:spPr>
        </p:pic>
        <p:pic>
          <p:nvPicPr>
            <p:cNvPr id="118" name="图形 117">
              <a:extLst>
                <a:ext uri="{FF2B5EF4-FFF2-40B4-BE49-F238E27FC236}">
                  <a16:creationId xmlns:a16="http://schemas.microsoft.com/office/drawing/2014/main" id="{F608BC01-78D2-4CA6-9FFF-EF96A2BB287B}"/>
                </a:ext>
              </a:extLst>
            </p:cNvPr>
            <p:cNvPicPr>
              <a:picLocks noChangeAspect="1"/>
            </p:cNvPicPr>
            <p:nvPr/>
          </p:nvPicPr>
          <p:blipFill>
            <a:blip r:embed="rId76">
              <a:extLst>
                <a:ext uri="{96DAC541-7B7A-43D3-8B79-37D633B846F1}">
                  <asvg:svgBlip xmlns:asvg="http://schemas.microsoft.com/office/drawing/2016/SVG/main" r:embed="rId77"/>
                </a:ext>
              </a:extLst>
            </a:blip>
            <a:stretch>
              <a:fillRect/>
            </a:stretch>
          </p:blipFill>
          <p:spPr>
            <a:xfrm>
              <a:off x="2349185" y="3480679"/>
              <a:ext cx="516802" cy="516802"/>
            </a:xfrm>
            <a:prstGeom prst="rect">
              <a:avLst/>
            </a:prstGeom>
          </p:spPr>
        </p:pic>
        <p:pic>
          <p:nvPicPr>
            <p:cNvPr id="119" name="图形 118">
              <a:extLst>
                <a:ext uri="{FF2B5EF4-FFF2-40B4-BE49-F238E27FC236}">
                  <a16:creationId xmlns:a16="http://schemas.microsoft.com/office/drawing/2014/main" id="{69742C74-41E2-4CED-A0A2-866BBE1ECE73}"/>
                </a:ext>
              </a:extLst>
            </p:cNvPr>
            <p:cNvPicPr>
              <a:picLocks noChangeAspect="1"/>
            </p:cNvPicPr>
            <p:nvPr/>
          </p:nvPicPr>
          <p:blipFill>
            <a:blip r:embed="rId78">
              <a:extLst>
                <a:ext uri="{96DAC541-7B7A-43D3-8B79-37D633B846F1}">
                  <asvg:svgBlip xmlns:asvg="http://schemas.microsoft.com/office/drawing/2016/SVG/main" r:embed="rId79"/>
                </a:ext>
              </a:extLst>
            </a:blip>
            <a:stretch>
              <a:fillRect/>
            </a:stretch>
          </p:blipFill>
          <p:spPr>
            <a:xfrm>
              <a:off x="3382789" y="3480679"/>
              <a:ext cx="516802" cy="516802"/>
            </a:xfrm>
            <a:prstGeom prst="rect">
              <a:avLst/>
            </a:prstGeom>
          </p:spPr>
        </p:pic>
        <p:pic>
          <p:nvPicPr>
            <p:cNvPr id="120" name="图形 119">
              <a:extLst>
                <a:ext uri="{FF2B5EF4-FFF2-40B4-BE49-F238E27FC236}">
                  <a16:creationId xmlns:a16="http://schemas.microsoft.com/office/drawing/2014/main" id="{A00B7F6D-8510-4266-BDBF-E67E5ED0EAC4}"/>
                </a:ext>
              </a:extLst>
            </p:cNvPr>
            <p:cNvPicPr>
              <a:picLocks noChangeAspect="1"/>
            </p:cNvPicPr>
            <p:nvPr/>
          </p:nvPicPr>
          <p:blipFill>
            <a:blip r:embed="rId80">
              <a:extLst>
                <a:ext uri="{96DAC541-7B7A-43D3-8B79-37D633B846F1}">
                  <asvg:svgBlip xmlns:asvg="http://schemas.microsoft.com/office/drawing/2016/SVG/main" r:embed="rId81"/>
                </a:ext>
              </a:extLst>
            </a:blip>
            <a:stretch>
              <a:fillRect/>
            </a:stretch>
          </p:blipFill>
          <p:spPr>
            <a:xfrm>
              <a:off x="4416393" y="3480679"/>
              <a:ext cx="516802" cy="516802"/>
            </a:xfrm>
            <a:prstGeom prst="rect">
              <a:avLst/>
            </a:prstGeom>
          </p:spPr>
        </p:pic>
        <p:pic>
          <p:nvPicPr>
            <p:cNvPr id="121" name="图形 120">
              <a:extLst>
                <a:ext uri="{FF2B5EF4-FFF2-40B4-BE49-F238E27FC236}">
                  <a16:creationId xmlns:a16="http://schemas.microsoft.com/office/drawing/2014/main" id="{AF026AF2-3AC6-4805-8FC0-5FA9BE07B17B}"/>
                </a:ext>
              </a:extLst>
            </p:cNvPr>
            <p:cNvPicPr>
              <a:picLocks noChangeAspect="1"/>
            </p:cNvPicPr>
            <p:nvPr/>
          </p:nvPicPr>
          <p:blipFill>
            <a:blip r:embed="rId82">
              <a:extLst>
                <a:ext uri="{96DAC541-7B7A-43D3-8B79-37D633B846F1}">
                  <asvg:svgBlip xmlns:asvg="http://schemas.microsoft.com/office/drawing/2016/SVG/main" r:embed="rId83"/>
                </a:ext>
              </a:extLst>
            </a:blip>
            <a:stretch>
              <a:fillRect/>
            </a:stretch>
          </p:blipFill>
          <p:spPr>
            <a:xfrm>
              <a:off x="5449997" y="3480679"/>
              <a:ext cx="516802" cy="516802"/>
            </a:xfrm>
            <a:prstGeom prst="rect">
              <a:avLst/>
            </a:prstGeom>
          </p:spPr>
        </p:pic>
        <p:pic>
          <p:nvPicPr>
            <p:cNvPr id="122" name="图形 121">
              <a:extLst>
                <a:ext uri="{FF2B5EF4-FFF2-40B4-BE49-F238E27FC236}">
                  <a16:creationId xmlns:a16="http://schemas.microsoft.com/office/drawing/2014/main" id="{2DEA6606-E5AE-4849-859F-698CB553E7CC}"/>
                </a:ext>
              </a:extLst>
            </p:cNvPr>
            <p:cNvPicPr>
              <a:picLocks noChangeAspect="1"/>
            </p:cNvPicPr>
            <p:nvPr/>
          </p:nvPicPr>
          <p:blipFill>
            <a:blip r:embed="rId84">
              <a:extLst>
                <a:ext uri="{96DAC541-7B7A-43D3-8B79-37D633B846F1}">
                  <asvg:svgBlip xmlns:asvg="http://schemas.microsoft.com/office/drawing/2016/SVG/main" r:embed="rId85"/>
                </a:ext>
              </a:extLst>
            </a:blip>
            <a:stretch>
              <a:fillRect/>
            </a:stretch>
          </p:blipFill>
          <p:spPr>
            <a:xfrm>
              <a:off x="6483601" y="3480679"/>
              <a:ext cx="516802" cy="516802"/>
            </a:xfrm>
            <a:prstGeom prst="rect">
              <a:avLst/>
            </a:prstGeom>
          </p:spPr>
        </p:pic>
        <p:pic>
          <p:nvPicPr>
            <p:cNvPr id="123" name="图形 122">
              <a:extLst>
                <a:ext uri="{FF2B5EF4-FFF2-40B4-BE49-F238E27FC236}">
                  <a16:creationId xmlns:a16="http://schemas.microsoft.com/office/drawing/2014/main" id="{C599CC0F-6A46-4571-B4E2-4E894B7E7CEB}"/>
                </a:ext>
              </a:extLst>
            </p:cNvPr>
            <p:cNvPicPr>
              <a:picLocks noChangeAspect="1"/>
            </p:cNvPicPr>
            <p:nvPr/>
          </p:nvPicPr>
          <p:blipFill>
            <a:blip r:embed="rId86">
              <a:extLst>
                <a:ext uri="{96DAC541-7B7A-43D3-8B79-37D633B846F1}">
                  <asvg:svgBlip xmlns:asvg="http://schemas.microsoft.com/office/drawing/2016/SVG/main" r:embed="rId87"/>
                </a:ext>
              </a:extLst>
            </a:blip>
            <a:stretch>
              <a:fillRect/>
            </a:stretch>
          </p:blipFill>
          <p:spPr>
            <a:xfrm>
              <a:off x="7517205" y="3480679"/>
              <a:ext cx="516802" cy="516802"/>
            </a:xfrm>
            <a:prstGeom prst="rect">
              <a:avLst/>
            </a:prstGeom>
          </p:spPr>
        </p:pic>
        <p:pic>
          <p:nvPicPr>
            <p:cNvPr id="124" name="图形 123">
              <a:extLst>
                <a:ext uri="{FF2B5EF4-FFF2-40B4-BE49-F238E27FC236}">
                  <a16:creationId xmlns:a16="http://schemas.microsoft.com/office/drawing/2014/main" id="{67CF17D7-E019-4FD0-9770-8D49E10327C8}"/>
                </a:ext>
              </a:extLst>
            </p:cNvPr>
            <p:cNvPicPr>
              <a:picLocks noChangeAspect="1"/>
            </p:cNvPicPr>
            <p:nvPr/>
          </p:nvPicPr>
          <p:blipFill>
            <a:blip r:embed="rId88">
              <a:extLst>
                <a:ext uri="{96DAC541-7B7A-43D3-8B79-37D633B846F1}">
                  <asvg:svgBlip xmlns:asvg="http://schemas.microsoft.com/office/drawing/2016/SVG/main" r:embed="rId89"/>
                </a:ext>
              </a:extLst>
            </a:blip>
            <a:stretch>
              <a:fillRect/>
            </a:stretch>
          </p:blipFill>
          <p:spPr>
            <a:xfrm>
              <a:off x="8550809" y="3480679"/>
              <a:ext cx="516802" cy="516802"/>
            </a:xfrm>
            <a:prstGeom prst="rect">
              <a:avLst/>
            </a:prstGeom>
          </p:spPr>
        </p:pic>
        <p:pic>
          <p:nvPicPr>
            <p:cNvPr id="125" name="图形 124">
              <a:extLst>
                <a:ext uri="{FF2B5EF4-FFF2-40B4-BE49-F238E27FC236}">
                  <a16:creationId xmlns:a16="http://schemas.microsoft.com/office/drawing/2014/main" id="{8736A975-21AF-4A05-A56A-2319D1A4615E}"/>
                </a:ext>
              </a:extLst>
            </p:cNvPr>
            <p:cNvPicPr>
              <a:picLocks noChangeAspect="1"/>
            </p:cNvPicPr>
            <p:nvPr/>
          </p:nvPicPr>
          <p:blipFill>
            <a:blip r:embed="rId90">
              <a:extLst>
                <a:ext uri="{96DAC541-7B7A-43D3-8B79-37D633B846F1}">
                  <asvg:svgBlip xmlns:asvg="http://schemas.microsoft.com/office/drawing/2016/SVG/main" r:embed="rId91"/>
                </a:ext>
              </a:extLst>
            </a:blip>
            <a:stretch>
              <a:fillRect/>
            </a:stretch>
          </p:blipFill>
          <p:spPr>
            <a:xfrm>
              <a:off x="9584413" y="3480679"/>
              <a:ext cx="516802" cy="516802"/>
            </a:xfrm>
            <a:prstGeom prst="rect">
              <a:avLst/>
            </a:prstGeom>
          </p:spPr>
        </p:pic>
        <p:pic>
          <p:nvPicPr>
            <p:cNvPr id="126" name="图形 125">
              <a:extLst>
                <a:ext uri="{FF2B5EF4-FFF2-40B4-BE49-F238E27FC236}">
                  <a16:creationId xmlns:a16="http://schemas.microsoft.com/office/drawing/2014/main" id="{0F6EBCE7-5408-40AC-B41A-01E2392537BF}"/>
                </a:ext>
              </a:extLst>
            </p:cNvPr>
            <p:cNvPicPr>
              <a:picLocks noChangeAspect="1"/>
            </p:cNvPicPr>
            <p:nvPr/>
          </p:nvPicPr>
          <p:blipFill>
            <a:blip r:embed="rId92">
              <a:extLst>
                <a:ext uri="{96DAC541-7B7A-43D3-8B79-37D633B846F1}">
                  <asvg:svgBlip xmlns:asvg="http://schemas.microsoft.com/office/drawing/2016/SVG/main" r:embed="rId93"/>
                </a:ext>
              </a:extLst>
            </a:blip>
            <a:stretch>
              <a:fillRect/>
            </a:stretch>
          </p:blipFill>
          <p:spPr>
            <a:xfrm>
              <a:off x="10618017" y="3480679"/>
              <a:ext cx="516802" cy="516802"/>
            </a:xfrm>
            <a:prstGeom prst="rect">
              <a:avLst/>
            </a:prstGeom>
          </p:spPr>
        </p:pic>
        <p:pic>
          <p:nvPicPr>
            <p:cNvPr id="127" name="图形 126">
              <a:extLst>
                <a:ext uri="{FF2B5EF4-FFF2-40B4-BE49-F238E27FC236}">
                  <a16:creationId xmlns:a16="http://schemas.microsoft.com/office/drawing/2014/main" id="{E459E146-0A33-47F2-99DD-B0C1EAC251E0}"/>
                </a:ext>
              </a:extLst>
            </p:cNvPr>
            <p:cNvPicPr>
              <a:picLocks noChangeAspect="1"/>
            </p:cNvPicPr>
            <p:nvPr/>
          </p:nvPicPr>
          <p:blipFill>
            <a:blip r:embed="rId94">
              <a:extLst>
                <a:ext uri="{96DAC541-7B7A-43D3-8B79-37D633B846F1}">
                  <asvg:svgBlip xmlns:asvg="http://schemas.microsoft.com/office/drawing/2016/SVG/main" r:embed="rId95"/>
                </a:ext>
              </a:extLst>
            </a:blip>
            <a:stretch>
              <a:fillRect/>
            </a:stretch>
          </p:blipFill>
          <p:spPr>
            <a:xfrm>
              <a:off x="11651621" y="3480679"/>
              <a:ext cx="516802" cy="516802"/>
            </a:xfrm>
            <a:prstGeom prst="rect">
              <a:avLst/>
            </a:prstGeom>
          </p:spPr>
        </p:pic>
        <p:pic>
          <p:nvPicPr>
            <p:cNvPr id="128" name="图形 127">
              <a:extLst>
                <a:ext uri="{FF2B5EF4-FFF2-40B4-BE49-F238E27FC236}">
                  <a16:creationId xmlns:a16="http://schemas.microsoft.com/office/drawing/2014/main" id="{95136701-5326-4557-B0B4-69AE06A7E095}"/>
                </a:ext>
              </a:extLst>
            </p:cNvPr>
            <p:cNvPicPr>
              <a:picLocks noChangeAspect="1"/>
            </p:cNvPicPr>
            <p:nvPr/>
          </p:nvPicPr>
          <p:blipFill>
            <a:blip r:embed="rId96">
              <a:extLst>
                <a:ext uri="{96DAC541-7B7A-43D3-8B79-37D633B846F1}">
                  <asvg:svgBlip xmlns:asvg="http://schemas.microsoft.com/office/drawing/2016/SVG/main" r:embed="rId97"/>
                </a:ext>
              </a:extLst>
            </a:blip>
            <a:stretch>
              <a:fillRect/>
            </a:stretch>
          </p:blipFill>
          <p:spPr>
            <a:xfrm>
              <a:off x="2349185" y="4100842"/>
              <a:ext cx="516802" cy="516802"/>
            </a:xfrm>
            <a:prstGeom prst="rect">
              <a:avLst/>
            </a:prstGeom>
          </p:spPr>
        </p:pic>
        <p:pic>
          <p:nvPicPr>
            <p:cNvPr id="129" name="图形 128">
              <a:extLst>
                <a:ext uri="{FF2B5EF4-FFF2-40B4-BE49-F238E27FC236}">
                  <a16:creationId xmlns:a16="http://schemas.microsoft.com/office/drawing/2014/main" id="{5AE9E7B9-2626-443F-BA68-A7C700847330}"/>
                </a:ext>
              </a:extLst>
            </p:cNvPr>
            <p:cNvPicPr>
              <a:picLocks noChangeAspect="1"/>
            </p:cNvPicPr>
            <p:nvPr/>
          </p:nvPicPr>
          <p:blipFill>
            <a:blip r:embed="rId98">
              <a:extLst>
                <a:ext uri="{96DAC541-7B7A-43D3-8B79-37D633B846F1}">
                  <asvg:svgBlip xmlns:asvg="http://schemas.microsoft.com/office/drawing/2016/SVG/main" r:embed="rId99"/>
                </a:ext>
              </a:extLst>
            </a:blip>
            <a:stretch>
              <a:fillRect/>
            </a:stretch>
          </p:blipFill>
          <p:spPr>
            <a:xfrm>
              <a:off x="3382789" y="4100842"/>
              <a:ext cx="516802" cy="516802"/>
            </a:xfrm>
            <a:prstGeom prst="rect">
              <a:avLst/>
            </a:prstGeom>
          </p:spPr>
        </p:pic>
        <p:pic>
          <p:nvPicPr>
            <p:cNvPr id="130" name="图形 129">
              <a:extLst>
                <a:ext uri="{FF2B5EF4-FFF2-40B4-BE49-F238E27FC236}">
                  <a16:creationId xmlns:a16="http://schemas.microsoft.com/office/drawing/2014/main" id="{8E4CA35A-848A-4EB7-B123-3A50AC5F368C}"/>
                </a:ext>
              </a:extLst>
            </p:cNvPr>
            <p:cNvPicPr>
              <a:picLocks noChangeAspect="1"/>
            </p:cNvPicPr>
            <p:nvPr/>
          </p:nvPicPr>
          <p:blipFill>
            <a:blip r:embed="rId100">
              <a:extLst>
                <a:ext uri="{96DAC541-7B7A-43D3-8B79-37D633B846F1}">
                  <asvg:svgBlip xmlns:asvg="http://schemas.microsoft.com/office/drawing/2016/SVG/main" r:embed="rId101"/>
                </a:ext>
              </a:extLst>
            </a:blip>
            <a:stretch>
              <a:fillRect/>
            </a:stretch>
          </p:blipFill>
          <p:spPr>
            <a:xfrm>
              <a:off x="4416393" y="4100842"/>
              <a:ext cx="516802" cy="516802"/>
            </a:xfrm>
            <a:prstGeom prst="rect">
              <a:avLst/>
            </a:prstGeom>
          </p:spPr>
        </p:pic>
        <p:pic>
          <p:nvPicPr>
            <p:cNvPr id="131" name="图形 130">
              <a:extLst>
                <a:ext uri="{FF2B5EF4-FFF2-40B4-BE49-F238E27FC236}">
                  <a16:creationId xmlns:a16="http://schemas.microsoft.com/office/drawing/2014/main" id="{D1ED2962-24E8-4F16-8374-8BF197760DBC}"/>
                </a:ext>
              </a:extLst>
            </p:cNvPr>
            <p:cNvPicPr>
              <a:picLocks noChangeAspect="1"/>
            </p:cNvPicPr>
            <p:nvPr/>
          </p:nvPicPr>
          <p:blipFill>
            <a:blip r:embed="rId102">
              <a:extLst>
                <a:ext uri="{96DAC541-7B7A-43D3-8B79-37D633B846F1}">
                  <asvg:svgBlip xmlns:asvg="http://schemas.microsoft.com/office/drawing/2016/SVG/main" r:embed="rId103"/>
                </a:ext>
              </a:extLst>
            </a:blip>
            <a:stretch>
              <a:fillRect/>
            </a:stretch>
          </p:blipFill>
          <p:spPr>
            <a:xfrm>
              <a:off x="5449997" y="4100842"/>
              <a:ext cx="511634" cy="511634"/>
            </a:xfrm>
            <a:prstGeom prst="rect">
              <a:avLst/>
            </a:prstGeom>
          </p:spPr>
        </p:pic>
        <p:pic>
          <p:nvPicPr>
            <p:cNvPr id="132" name="图形 131">
              <a:extLst>
                <a:ext uri="{FF2B5EF4-FFF2-40B4-BE49-F238E27FC236}">
                  <a16:creationId xmlns:a16="http://schemas.microsoft.com/office/drawing/2014/main" id="{4C29465A-8942-4430-AD06-1473101E57AA}"/>
                </a:ext>
              </a:extLst>
            </p:cNvPr>
            <p:cNvPicPr>
              <a:picLocks noChangeAspect="1"/>
            </p:cNvPicPr>
            <p:nvPr/>
          </p:nvPicPr>
          <p:blipFill>
            <a:blip r:embed="rId104">
              <a:extLst>
                <a:ext uri="{96DAC541-7B7A-43D3-8B79-37D633B846F1}">
                  <asvg:svgBlip xmlns:asvg="http://schemas.microsoft.com/office/drawing/2016/SVG/main" r:embed="rId105"/>
                </a:ext>
              </a:extLst>
            </a:blip>
            <a:stretch>
              <a:fillRect/>
            </a:stretch>
          </p:blipFill>
          <p:spPr>
            <a:xfrm>
              <a:off x="6483601" y="4100842"/>
              <a:ext cx="511634" cy="511634"/>
            </a:xfrm>
            <a:prstGeom prst="rect">
              <a:avLst/>
            </a:prstGeom>
          </p:spPr>
        </p:pic>
        <p:pic>
          <p:nvPicPr>
            <p:cNvPr id="133" name="图形 132">
              <a:extLst>
                <a:ext uri="{FF2B5EF4-FFF2-40B4-BE49-F238E27FC236}">
                  <a16:creationId xmlns:a16="http://schemas.microsoft.com/office/drawing/2014/main" id="{CE4F83E2-3A10-4078-B1CB-90F9541EF8E2}"/>
                </a:ext>
              </a:extLst>
            </p:cNvPr>
            <p:cNvPicPr>
              <a:picLocks noChangeAspect="1"/>
            </p:cNvPicPr>
            <p:nvPr/>
          </p:nvPicPr>
          <p:blipFill>
            <a:blip r:embed="rId106">
              <a:extLst>
                <a:ext uri="{96DAC541-7B7A-43D3-8B79-37D633B846F1}">
                  <asvg:svgBlip xmlns:asvg="http://schemas.microsoft.com/office/drawing/2016/SVG/main" r:embed="rId107"/>
                </a:ext>
              </a:extLst>
            </a:blip>
            <a:stretch>
              <a:fillRect/>
            </a:stretch>
          </p:blipFill>
          <p:spPr>
            <a:xfrm>
              <a:off x="7517205" y="4100842"/>
              <a:ext cx="511634" cy="511634"/>
            </a:xfrm>
            <a:prstGeom prst="rect">
              <a:avLst/>
            </a:prstGeom>
          </p:spPr>
        </p:pic>
        <p:pic>
          <p:nvPicPr>
            <p:cNvPr id="134" name="图形 133">
              <a:extLst>
                <a:ext uri="{FF2B5EF4-FFF2-40B4-BE49-F238E27FC236}">
                  <a16:creationId xmlns:a16="http://schemas.microsoft.com/office/drawing/2014/main" id="{F4CB5E04-D7D3-43F9-9432-1FC1E6D50229}"/>
                </a:ext>
              </a:extLst>
            </p:cNvPr>
            <p:cNvPicPr>
              <a:picLocks noChangeAspect="1"/>
            </p:cNvPicPr>
            <p:nvPr/>
          </p:nvPicPr>
          <p:blipFill>
            <a:blip r:embed="rId108">
              <a:extLst>
                <a:ext uri="{96DAC541-7B7A-43D3-8B79-37D633B846F1}">
                  <asvg:svgBlip xmlns:asvg="http://schemas.microsoft.com/office/drawing/2016/SVG/main" r:embed="rId109"/>
                </a:ext>
              </a:extLst>
            </a:blip>
            <a:stretch>
              <a:fillRect/>
            </a:stretch>
          </p:blipFill>
          <p:spPr>
            <a:xfrm>
              <a:off x="8550809" y="4100842"/>
              <a:ext cx="516802" cy="516802"/>
            </a:xfrm>
            <a:prstGeom prst="rect">
              <a:avLst/>
            </a:prstGeom>
          </p:spPr>
        </p:pic>
        <p:pic>
          <p:nvPicPr>
            <p:cNvPr id="135" name="图形 134">
              <a:extLst>
                <a:ext uri="{FF2B5EF4-FFF2-40B4-BE49-F238E27FC236}">
                  <a16:creationId xmlns:a16="http://schemas.microsoft.com/office/drawing/2014/main" id="{0686F7B5-67CA-4416-9197-5825DFA06689}"/>
                </a:ext>
              </a:extLst>
            </p:cNvPr>
            <p:cNvPicPr>
              <a:picLocks noChangeAspect="1"/>
            </p:cNvPicPr>
            <p:nvPr/>
          </p:nvPicPr>
          <p:blipFill>
            <a:blip r:embed="rId110">
              <a:extLst>
                <a:ext uri="{96DAC541-7B7A-43D3-8B79-37D633B846F1}">
                  <asvg:svgBlip xmlns:asvg="http://schemas.microsoft.com/office/drawing/2016/SVG/main" r:embed="rId111"/>
                </a:ext>
              </a:extLst>
            </a:blip>
            <a:stretch>
              <a:fillRect/>
            </a:stretch>
          </p:blipFill>
          <p:spPr>
            <a:xfrm>
              <a:off x="9584413" y="4100842"/>
              <a:ext cx="516802" cy="516802"/>
            </a:xfrm>
            <a:prstGeom prst="rect">
              <a:avLst/>
            </a:prstGeom>
          </p:spPr>
        </p:pic>
        <p:pic>
          <p:nvPicPr>
            <p:cNvPr id="136" name="图形 135">
              <a:extLst>
                <a:ext uri="{FF2B5EF4-FFF2-40B4-BE49-F238E27FC236}">
                  <a16:creationId xmlns:a16="http://schemas.microsoft.com/office/drawing/2014/main" id="{9CD38DB7-448A-464B-9FC7-BEA8AA9CD612}"/>
                </a:ext>
              </a:extLst>
            </p:cNvPr>
            <p:cNvPicPr>
              <a:picLocks noChangeAspect="1"/>
            </p:cNvPicPr>
            <p:nvPr/>
          </p:nvPicPr>
          <p:blipFill>
            <a:blip r:embed="rId112">
              <a:extLst>
                <a:ext uri="{96DAC541-7B7A-43D3-8B79-37D633B846F1}">
                  <asvg:svgBlip xmlns:asvg="http://schemas.microsoft.com/office/drawing/2016/SVG/main" r:embed="rId113"/>
                </a:ext>
              </a:extLst>
            </a:blip>
            <a:stretch>
              <a:fillRect/>
            </a:stretch>
          </p:blipFill>
          <p:spPr>
            <a:xfrm>
              <a:off x="10618017" y="4100842"/>
              <a:ext cx="516802" cy="516802"/>
            </a:xfrm>
            <a:prstGeom prst="rect">
              <a:avLst/>
            </a:prstGeom>
          </p:spPr>
        </p:pic>
        <p:pic>
          <p:nvPicPr>
            <p:cNvPr id="138" name="图形 137">
              <a:extLst>
                <a:ext uri="{FF2B5EF4-FFF2-40B4-BE49-F238E27FC236}">
                  <a16:creationId xmlns:a16="http://schemas.microsoft.com/office/drawing/2014/main" id="{600A3A78-1A32-4DD0-A65A-32F574782A5F}"/>
                </a:ext>
              </a:extLst>
            </p:cNvPr>
            <p:cNvPicPr>
              <a:picLocks noChangeAspect="1"/>
            </p:cNvPicPr>
            <p:nvPr/>
          </p:nvPicPr>
          <p:blipFill>
            <a:blip r:embed="rId114">
              <a:extLst>
                <a:ext uri="{96DAC541-7B7A-43D3-8B79-37D633B846F1}">
                  <asvg:svgBlip xmlns:asvg="http://schemas.microsoft.com/office/drawing/2016/SVG/main" r:embed="rId115"/>
                </a:ext>
              </a:extLst>
            </a:blip>
            <a:stretch>
              <a:fillRect/>
            </a:stretch>
          </p:blipFill>
          <p:spPr>
            <a:xfrm>
              <a:off x="11651621" y="4100842"/>
              <a:ext cx="511634" cy="511634"/>
            </a:xfrm>
            <a:prstGeom prst="rect">
              <a:avLst/>
            </a:prstGeom>
          </p:spPr>
        </p:pic>
        <p:pic>
          <p:nvPicPr>
            <p:cNvPr id="139" name="图形 138">
              <a:extLst>
                <a:ext uri="{FF2B5EF4-FFF2-40B4-BE49-F238E27FC236}">
                  <a16:creationId xmlns:a16="http://schemas.microsoft.com/office/drawing/2014/main" id="{C1441E90-F3FA-4B00-B3BC-1653E5E4A89E}"/>
                </a:ext>
              </a:extLst>
            </p:cNvPr>
            <p:cNvPicPr>
              <a:picLocks noChangeAspect="1"/>
            </p:cNvPicPr>
            <p:nvPr/>
          </p:nvPicPr>
          <p:blipFill>
            <a:blip r:embed="rId116">
              <a:extLst>
                <a:ext uri="{96DAC541-7B7A-43D3-8B79-37D633B846F1}">
                  <asvg:svgBlip xmlns:asvg="http://schemas.microsoft.com/office/drawing/2016/SVG/main" r:embed="rId117"/>
                </a:ext>
              </a:extLst>
            </a:blip>
            <a:stretch>
              <a:fillRect/>
            </a:stretch>
          </p:blipFill>
          <p:spPr>
            <a:xfrm>
              <a:off x="2349185" y="4721004"/>
              <a:ext cx="516802" cy="516802"/>
            </a:xfrm>
            <a:prstGeom prst="rect">
              <a:avLst/>
            </a:prstGeom>
          </p:spPr>
        </p:pic>
        <p:pic>
          <p:nvPicPr>
            <p:cNvPr id="140" name="图形 139">
              <a:extLst>
                <a:ext uri="{FF2B5EF4-FFF2-40B4-BE49-F238E27FC236}">
                  <a16:creationId xmlns:a16="http://schemas.microsoft.com/office/drawing/2014/main" id="{E0D94E2F-25F3-4EC3-87E5-1EA53FDAE33F}"/>
                </a:ext>
              </a:extLst>
            </p:cNvPr>
            <p:cNvPicPr>
              <a:picLocks noChangeAspect="1"/>
            </p:cNvPicPr>
            <p:nvPr/>
          </p:nvPicPr>
          <p:blipFill>
            <a:blip r:embed="rId118">
              <a:extLst>
                <a:ext uri="{96DAC541-7B7A-43D3-8B79-37D633B846F1}">
                  <asvg:svgBlip xmlns:asvg="http://schemas.microsoft.com/office/drawing/2016/SVG/main" r:embed="rId119"/>
                </a:ext>
              </a:extLst>
            </a:blip>
            <a:stretch>
              <a:fillRect/>
            </a:stretch>
          </p:blipFill>
          <p:spPr>
            <a:xfrm>
              <a:off x="3382789" y="4721004"/>
              <a:ext cx="511634" cy="511634"/>
            </a:xfrm>
            <a:prstGeom prst="rect">
              <a:avLst/>
            </a:prstGeom>
          </p:spPr>
        </p:pic>
        <p:pic>
          <p:nvPicPr>
            <p:cNvPr id="141" name="图形 140">
              <a:extLst>
                <a:ext uri="{FF2B5EF4-FFF2-40B4-BE49-F238E27FC236}">
                  <a16:creationId xmlns:a16="http://schemas.microsoft.com/office/drawing/2014/main" id="{CEBFACD7-C180-408C-BB9E-7C7A127DF71D}"/>
                </a:ext>
              </a:extLst>
            </p:cNvPr>
            <p:cNvPicPr>
              <a:picLocks noChangeAspect="1"/>
            </p:cNvPicPr>
            <p:nvPr/>
          </p:nvPicPr>
          <p:blipFill>
            <a:blip r:embed="rId120">
              <a:extLst>
                <a:ext uri="{96DAC541-7B7A-43D3-8B79-37D633B846F1}">
                  <asvg:svgBlip xmlns:asvg="http://schemas.microsoft.com/office/drawing/2016/SVG/main" r:embed="rId121"/>
                </a:ext>
              </a:extLst>
            </a:blip>
            <a:stretch>
              <a:fillRect/>
            </a:stretch>
          </p:blipFill>
          <p:spPr>
            <a:xfrm>
              <a:off x="4416393" y="4721004"/>
              <a:ext cx="516802" cy="516802"/>
            </a:xfrm>
            <a:prstGeom prst="rect">
              <a:avLst/>
            </a:prstGeom>
          </p:spPr>
        </p:pic>
        <p:pic>
          <p:nvPicPr>
            <p:cNvPr id="142" name="图形 141">
              <a:extLst>
                <a:ext uri="{FF2B5EF4-FFF2-40B4-BE49-F238E27FC236}">
                  <a16:creationId xmlns:a16="http://schemas.microsoft.com/office/drawing/2014/main" id="{64D3BE1E-8FCE-4333-9486-2F7CE33C81D7}"/>
                </a:ext>
              </a:extLst>
            </p:cNvPr>
            <p:cNvPicPr>
              <a:picLocks noChangeAspect="1"/>
            </p:cNvPicPr>
            <p:nvPr/>
          </p:nvPicPr>
          <p:blipFill>
            <a:blip r:embed="rId122">
              <a:extLst>
                <a:ext uri="{96DAC541-7B7A-43D3-8B79-37D633B846F1}">
                  <asvg:svgBlip xmlns:asvg="http://schemas.microsoft.com/office/drawing/2016/SVG/main" r:embed="rId123"/>
                </a:ext>
              </a:extLst>
            </a:blip>
            <a:stretch>
              <a:fillRect/>
            </a:stretch>
          </p:blipFill>
          <p:spPr>
            <a:xfrm>
              <a:off x="5449997" y="4721004"/>
              <a:ext cx="516802" cy="516802"/>
            </a:xfrm>
            <a:prstGeom prst="rect">
              <a:avLst/>
            </a:prstGeom>
          </p:spPr>
        </p:pic>
        <p:pic>
          <p:nvPicPr>
            <p:cNvPr id="143" name="图形 142">
              <a:extLst>
                <a:ext uri="{FF2B5EF4-FFF2-40B4-BE49-F238E27FC236}">
                  <a16:creationId xmlns:a16="http://schemas.microsoft.com/office/drawing/2014/main" id="{CA2ADF5C-42E9-4F21-9337-7593B5AE346B}"/>
                </a:ext>
              </a:extLst>
            </p:cNvPr>
            <p:cNvPicPr>
              <a:picLocks noChangeAspect="1"/>
            </p:cNvPicPr>
            <p:nvPr/>
          </p:nvPicPr>
          <p:blipFill>
            <a:blip r:embed="rId124">
              <a:extLst>
                <a:ext uri="{96DAC541-7B7A-43D3-8B79-37D633B846F1}">
                  <asvg:svgBlip xmlns:asvg="http://schemas.microsoft.com/office/drawing/2016/SVG/main" r:embed="rId125"/>
                </a:ext>
              </a:extLst>
            </a:blip>
            <a:stretch>
              <a:fillRect/>
            </a:stretch>
          </p:blipFill>
          <p:spPr>
            <a:xfrm>
              <a:off x="6483601" y="4721004"/>
              <a:ext cx="516802" cy="516802"/>
            </a:xfrm>
            <a:prstGeom prst="rect">
              <a:avLst/>
            </a:prstGeom>
          </p:spPr>
        </p:pic>
        <p:pic>
          <p:nvPicPr>
            <p:cNvPr id="144" name="图形 143">
              <a:extLst>
                <a:ext uri="{FF2B5EF4-FFF2-40B4-BE49-F238E27FC236}">
                  <a16:creationId xmlns:a16="http://schemas.microsoft.com/office/drawing/2014/main" id="{ECE394C6-0FA4-4D7E-9529-86B27F20FF90}"/>
                </a:ext>
              </a:extLst>
            </p:cNvPr>
            <p:cNvPicPr>
              <a:picLocks noChangeAspect="1"/>
            </p:cNvPicPr>
            <p:nvPr/>
          </p:nvPicPr>
          <p:blipFill>
            <a:blip r:embed="rId126">
              <a:extLst>
                <a:ext uri="{96DAC541-7B7A-43D3-8B79-37D633B846F1}">
                  <asvg:svgBlip xmlns:asvg="http://schemas.microsoft.com/office/drawing/2016/SVG/main" r:embed="rId127"/>
                </a:ext>
              </a:extLst>
            </a:blip>
            <a:stretch>
              <a:fillRect/>
            </a:stretch>
          </p:blipFill>
          <p:spPr>
            <a:xfrm>
              <a:off x="7517205" y="4721004"/>
              <a:ext cx="516802" cy="516802"/>
            </a:xfrm>
            <a:prstGeom prst="rect">
              <a:avLst/>
            </a:prstGeom>
          </p:spPr>
        </p:pic>
        <p:pic>
          <p:nvPicPr>
            <p:cNvPr id="145" name="图形 144">
              <a:extLst>
                <a:ext uri="{FF2B5EF4-FFF2-40B4-BE49-F238E27FC236}">
                  <a16:creationId xmlns:a16="http://schemas.microsoft.com/office/drawing/2014/main" id="{681749F4-1237-42EF-A92E-1A102257E898}"/>
                </a:ext>
              </a:extLst>
            </p:cNvPr>
            <p:cNvPicPr>
              <a:picLocks noChangeAspect="1"/>
            </p:cNvPicPr>
            <p:nvPr/>
          </p:nvPicPr>
          <p:blipFill>
            <a:blip r:embed="rId128">
              <a:extLst>
                <a:ext uri="{96DAC541-7B7A-43D3-8B79-37D633B846F1}">
                  <asvg:svgBlip xmlns:asvg="http://schemas.microsoft.com/office/drawing/2016/SVG/main" r:embed="rId129"/>
                </a:ext>
              </a:extLst>
            </a:blip>
            <a:stretch>
              <a:fillRect/>
            </a:stretch>
          </p:blipFill>
          <p:spPr>
            <a:xfrm>
              <a:off x="8550809" y="4721004"/>
              <a:ext cx="516802" cy="516802"/>
            </a:xfrm>
            <a:prstGeom prst="rect">
              <a:avLst/>
            </a:prstGeom>
          </p:spPr>
        </p:pic>
        <p:pic>
          <p:nvPicPr>
            <p:cNvPr id="146" name="图形 145">
              <a:extLst>
                <a:ext uri="{FF2B5EF4-FFF2-40B4-BE49-F238E27FC236}">
                  <a16:creationId xmlns:a16="http://schemas.microsoft.com/office/drawing/2014/main" id="{BADAD843-E0A7-4181-B030-308C1AF132E7}"/>
                </a:ext>
              </a:extLst>
            </p:cNvPr>
            <p:cNvPicPr>
              <a:picLocks noChangeAspect="1"/>
            </p:cNvPicPr>
            <p:nvPr/>
          </p:nvPicPr>
          <p:blipFill>
            <a:blip r:embed="rId130">
              <a:extLst>
                <a:ext uri="{96DAC541-7B7A-43D3-8B79-37D633B846F1}">
                  <asvg:svgBlip xmlns:asvg="http://schemas.microsoft.com/office/drawing/2016/SVG/main" r:embed="rId131"/>
                </a:ext>
              </a:extLst>
            </a:blip>
            <a:stretch>
              <a:fillRect/>
            </a:stretch>
          </p:blipFill>
          <p:spPr>
            <a:xfrm>
              <a:off x="9584413" y="4721004"/>
              <a:ext cx="516802" cy="516802"/>
            </a:xfrm>
            <a:prstGeom prst="rect">
              <a:avLst/>
            </a:prstGeom>
          </p:spPr>
        </p:pic>
        <p:pic>
          <p:nvPicPr>
            <p:cNvPr id="147" name="图形 146">
              <a:extLst>
                <a:ext uri="{FF2B5EF4-FFF2-40B4-BE49-F238E27FC236}">
                  <a16:creationId xmlns:a16="http://schemas.microsoft.com/office/drawing/2014/main" id="{B3986C80-68E8-45B5-8782-67AEA3DC2D46}"/>
                </a:ext>
              </a:extLst>
            </p:cNvPr>
            <p:cNvPicPr>
              <a:picLocks noChangeAspect="1"/>
            </p:cNvPicPr>
            <p:nvPr/>
          </p:nvPicPr>
          <p:blipFill>
            <a:blip r:embed="rId132">
              <a:extLst>
                <a:ext uri="{96DAC541-7B7A-43D3-8B79-37D633B846F1}">
                  <asvg:svgBlip xmlns:asvg="http://schemas.microsoft.com/office/drawing/2016/SVG/main" r:embed="rId133"/>
                </a:ext>
              </a:extLst>
            </a:blip>
            <a:stretch>
              <a:fillRect/>
            </a:stretch>
          </p:blipFill>
          <p:spPr>
            <a:xfrm>
              <a:off x="10618017" y="4721004"/>
              <a:ext cx="516802" cy="516802"/>
            </a:xfrm>
            <a:prstGeom prst="rect">
              <a:avLst/>
            </a:prstGeom>
          </p:spPr>
        </p:pic>
        <p:pic>
          <p:nvPicPr>
            <p:cNvPr id="148" name="图形 147">
              <a:extLst>
                <a:ext uri="{FF2B5EF4-FFF2-40B4-BE49-F238E27FC236}">
                  <a16:creationId xmlns:a16="http://schemas.microsoft.com/office/drawing/2014/main" id="{1D22DA04-3BD0-44C0-AED7-E1EAEC8D16BF}"/>
                </a:ext>
              </a:extLst>
            </p:cNvPr>
            <p:cNvPicPr>
              <a:picLocks noChangeAspect="1"/>
            </p:cNvPicPr>
            <p:nvPr/>
          </p:nvPicPr>
          <p:blipFill>
            <a:blip r:embed="rId134">
              <a:extLst>
                <a:ext uri="{96DAC541-7B7A-43D3-8B79-37D633B846F1}">
                  <asvg:svgBlip xmlns:asvg="http://schemas.microsoft.com/office/drawing/2016/SVG/main" r:embed="rId135"/>
                </a:ext>
              </a:extLst>
            </a:blip>
            <a:stretch>
              <a:fillRect/>
            </a:stretch>
          </p:blipFill>
          <p:spPr>
            <a:xfrm>
              <a:off x="11651621" y="4721004"/>
              <a:ext cx="516802" cy="516802"/>
            </a:xfrm>
            <a:prstGeom prst="rect">
              <a:avLst/>
            </a:prstGeom>
          </p:spPr>
        </p:pic>
        <p:pic>
          <p:nvPicPr>
            <p:cNvPr id="149" name="图形 148">
              <a:extLst>
                <a:ext uri="{FF2B5EF4-FFF2-40B4-BE49-F238E27FC236}">
                  <a16:creationId xmlns:a16="http://schemas.microsoft.com/office/drawing/2014/main" id="{E93F3733-1D62-411F-ACB2-9CECD10D3A2C}"/>
                </a:ext>
              </a:extLst>
            </p:cNvPr>
            <p:cNvPicPr>
              <a:picLocks noChangeAspect="1"/>
            </p:cNvPicPr>
            <p:nvPr/>
          </p:nvPicPr>
          <p:blipFill>
            <a:blip r:embed="rId136">
              <a:extLst>
                <a:ext uri="{96DAC541-7B7A-43D3-8B79-37D633B846F1}">
                  <asvg:svgBlip xmlns:asvg="http://schemas.microsoft.com/office/drawing/2016/SVG/main" r:embed="rId137"/>
                </a:ext>
              </a:extLst>
            </a:blip>
            <a:stretch>
              <a:fillRect/>
            </a:stretch>
          </p:blipFill>
          <p:spPr>
            <a:xfrm>
              <a:off x="2349185" y="5341167"/>
              <a:ext cx="516802" cy="516802"/>
            </a:xfrm>
            <a:prstGeom prst="rect">
              <a:avLst/>
            </a:prstGeom>
          </p:spPr>
        </p:pic>
        <p:pic>
          <p:nvPicPr>
            <p:cNvPr id="150" name="图形 149">
              <a:extLst>
                <a:ext uri="{FF2B5EF4-FFF2-40B4-BE49-F238E27FC236}">
                  <a16:creationId xmlns:a16="http://schemas.microsoft.com/office/drawing/2014/main" id="{396CA538-1100-4686-BE52-F4E1B6A65363}"/>
                </a:ext>
              </a:extLst>
            </p:cNvPr>
            <p:cNvPicPr>
              <a:picLocks noChangeAspect="1"/>
            </p:cNvPicPr>
            <p:nvPr/>
          </p:nvPicPr>
          <p:blipFill>
            <a:blip r:embed="rId138">
              <a:extLst>
                <a:ext uri="{96DAC541-7B7A-43D3-8B79-37D633B846F1}">
                  <asvg:svgBlip xmlns:asvg="http://schemas.microsoft.com/office/drawing/2016/SVG/main" r:embed="rId139"/>
                </a:ext>
              </a:extLst>
            </a:blip>
            <a:stretch>
              <a:fillRect/>
            </a:stretch>
          </p:blipFill>
          <p:spPr>
            <a:xfrm>
              <a:off x="3382789" y="5341167"/>
              <a:ext cx="516802" cy="516802"/>
            </a:xfrm>
            <a:prstGeom prst="rect">
              <a:avLst/>
            </a:prstGeom>
          </p:spPr>
        </p:pic>
        <p:pic>
          <p:nvPicPr>
            <p:cNvPr id="151" name="图形 150">
              <a:extLst>
                <a:ext uri="{FF2B5EF4-FFF2-40B4-BE49-F238E27FC236}">
                  <a16:creationId xmlns:a16="http://schemas.microsoft.com/office/drawing/2014/main" id="{5CF3125B-F7EF-4AF8-A5CF-483425D9DDAC}"/>
                </a:ext>
              </a:extLst>
            </p:cNvPr>
            <p:cNvPicPr>
              <a:picLocks noChangeAspect="1"/>
            </p:cNvPicPr>
            <p:nvPr/>
          </p:nvPicPr>
          <p:blipFill>
            <a:blip r:embed="rId140">
              <a:extLst>
                <a:ext uri="{96DAC541-7B7A-43D3-8B79-37D633B846F1}">
                  <asvg:svgBlip xmlns:asvg="http://schemas.microsoft.com/office/drawing/2016/SVG/main" r:embed="rId141"/>
                </a:ext>
              </a:extLst>
            </a:blip>
            <a:stretch>
              <a:fillRect/>
            </a:stretch>
          </p:blipFill>
          <p:spPr>
            <a:xfrm>
              <a:off x="4416393" y="5341167"/>
              <a:ext cx="516802" cy="516802"/>
            </a:xfrm>
            <a:prstGeom prst="rect">
              <a:avLst/>
            </a:prstGeom>
          </p:spPr>
        </p:pic>
        <p:pic>
          <p:nvPicPr>
            <p:cNvPr id="152" name="图形 151">
              <a:extLst>
                <a:ext uri="{FF2B5EF4-FFF2-40B4-BE49-F238E27FC236}">
                  <a16:creationId xmlns:a16="http://schemas.microsoft.com/office/drawing/2014/main" id="{D6B0D3A7-15AF-4C20-B709-87ECC9A03425}"/>
                </a:ext>
              </a:extLst>
            </p:cNvPr>
            <p:cNvPicPr>
              <a:picLocks noChangeAspect="1"/>
            </p:cNvPicPr>
            <p:nvPr/>
          </p:nvPicPr>
          <p:blipFill>
            <a:blip r:embed="rId142">
              <a:extLst>
                <a:ext uri="{96DAC541-7B7A-43D3-8B79-37D633B846F1}">
                  <asvg:svgBlip xmlns:asvg="http://schemas.microsoft.com/office/drawing/2016/SVG/main" r:embed="rId143"/>
                </a:ext>
              </a:extLst>
            </a:blip>
            <a:stretch>
              <a:fillRect/>
            </a:stretch>
          </p:blipFill>
          <p:spPr>
            <a:xfrm>
              <a:off x="5449997" y="5341167"/>
              <a:ext cx="516802" cy="516802"/>
            </a:xfrm>
            <a:prstGeom prst="rect">
              <a:avLst/>
            </a:prstGeom>
          </p:spPr>
        </p:pic>
        <p:pic>
          <p:nvPicPr>
            <p:cNvPr id="153" name="图形 152">
              <a:extLst>
                <a:ext uri="{FF2B5EF4-FFF2-40B4-BE49-F238E27FC236}">
                  <a16:creationId xmlns:a16="http://schemas.microsoft.com/office/drawing/2014/main" id="{6A58F4E9-933C-4C10-AFA8-2CF869EE5EB4}"/>
                </a:ext>
              </a:extLst>
            </p:cNvPr>
            <p:cNvPicPr>
              <a:picLocks noChangeAspect="1"/>
            </p:cNvPicPr>
            <p:nvPr/>
          </p:nvPicPr>
          <p:blipFill>
            <a:blip r:embed="rId144">
              <a:extLst>
                <a:ext uri="{96DAC541-7B7A-43D3-8B79-37D633B846F1}">
                  <asvg:svgBlip xmlns:asvg="http://schemas.microsoft.com/office/drawing/2016/SVG/main" r:embed="rId145"/>
                </a:ext>
              </a:extLst>
            </a:blip>
            <a:stretch>
              <a:fillRect/>
            </a:stretch>
          </p:blipFill>
          <p:spPr>
            <a:xfrm>
              <a:off x="6483601" y="5341167"/>
              <a:ext cx="516802" cy="516802"/>
            </a:xfrm>
            <a:prstGeom prst="rect">
              <a:avLst/>
            </a:prstGeom>
          </p:spPr>
        </p:pic>
        <p:pic>
          <p:nvPicPr>
            <p:cNvPr id="154" name="图形 153">
              <a:extLst>
                <a:ext uri="{FF2B5EF4-FFF2-40B4-BE49-F238E27FC236}">
                  <a16:creationId xmlns:a16="http://schemas.microsoft.com/office/drawing/2014/main" id="{A3150831-95DB-48B4-9216-284FEA0B1604}"/>
                </a:ext>
              </a:extLst>
            </p:cNvPr>
            <p:cNvPicPr>
              <a:picLocks noChangeAspect="1"/>
            </p:cNvPicPr>
            <p:nvPr/>
          </p:nvPicPr>
          <p:blipFill>
            <a:blip r:embed="rId146">
              <a:extLst>
                <a:ext uri="{96DAC541-7B7A-43D3-8B79-37D633B846F1}">
                  <asvg:svgBlip xmlns:asvg="http://schemas.microsoft.com/office/drawing/2016/SVG/main" r:embed="rId147"/>
                </a:ext>
              </a:extLst>
            </a:blip>
            <a:stretch>
              <a:fillRect/>
            </a:stretch>
          </p:blipFill>
          <p:spPr>
            <a:xfrm>
              <a:off x="7517205" y="5341167"/>
              <a:ext cx="516802" cy="516802"/>
            </a:xfrm>
            <a:prstGeom prst="rect">
              <a:avLst/>
            </a:prstGeom>
          </p:spPr>
        </p:pic>
        <p:pic>
          <p:nvPicPr>
            <p:cNvPr id="155" name="图形 154">
              <a:extLst>
                <a:ext uri="{FF2B5EF4-FFF2-40B4-BE49-F238E27FC236}">
                  <a16:creationId xmlns:a16="http://schemas.microsoft.com/office/drawing/2014/main" id="{ECFA099A-1D4E-4EDD-914B-C90E05531234}"/>
                </a:ext>
              </a:extLst>
            </p:cNvPr>
            <p:cNvPicPr>
              <a:picLocks noChangeAspect="1"/>
            </p:cNvPicPr>
            <p:nvPr/>
          </p:nvPicPr>
          <p:blipFill>
            <a:blip r:embed="rId148">
              <a:extLst>
                <a:ext uri="{96DAC541-7B7A-43D3-8B79-37D633B846F1}">
                  <asvg:svgBlip xmlns:asvg="http://schemas.microsoft.com/office/drawing/2016/SVG/main" r:embed="rId149"/>
                </a:ext>
              </a:extLst>
            </a:blip>
            <a:stretch>
              <a:fillRect/>
            </a:stretch>
          </p:blipFill>
          <p:spPr>
            <a:xfrm>
              <a:off x="8550809" y="5341167"/>
              <a:ext cx="516802" cy="516802"/>
            </a:xfrm>
            <a:prstGeom prst="rect">
              <a:avLst/>
            </a:prstGeom>
          </p:spPr>
        </p:pic>
        <p:pic>
          <p:nvPicPr>
            <p:cNvPr id="156" name="图形 155">
              <a:extLst>
                <a:ext uri="{FF2B5EF4-FFF2-40B4-BE49-F238E27FC236}">
                  <a16:creationId xmlns:a16="http://schemas.microsoft.com/office/drawing/2014/main" id="{3822D6F7-43BC-4ABB-A590-1CF0F2FE1167}"/>
                </a:ext>
              </a:extLst>
            </p:cNvPr>
            <p:cNvPicPr>
              <a:picLocks noChangeAspect="1"/>
            </p:cNvPicPr>
            <p:nvPr/>
          </p:nvPicPr>
          <p:blipFill>
            <a:blip r:embed="rId150">
              <a:extLst>
                <a:ext uri="{96DAC541-7B7A-43D3-8B79-37D633B846F1}">
                  <asvg:svgBlip xmlns:asvg="http://schemas.microsoft.com/office/drawing/2016/SVG/main" r:embed="rId151"/>
                </a:ext>
              </a:extLst>
            </a:blip>
            <a:stretch>
              <a:fillRect/>
            </a:stretch>
          </p:blipFill>
          <p:spPr>
            <a:xfrm>
              <a:off x="9584413" y="5341167"/>
              <a:ext cx="516802" cy="516802"/>
            </a:xfrm>
            <a:prstGeom prst="rect">
              <a:avLst/>
            </a:prstGeom>
          </p:spPr>
        </p:pic>
        <p:pic>
          <p:nvPicPr>
            <p:cNvPr id="157" name="图形 156">
              <a:extLst>
                <a:ext uri="{FF2B5EF4-FFF2-40B4-BE49-F238E27FC236}">
                  <a16:creationId xmlns:a16="http://schemas.microsoft.com/office/drawing/2014/main" id="{A8B60D3F-ACDC-400A-9634-1041F026E51E}"/>
                </a:ext>
              </a:extLst>
            </p:cNvPr>
            <p:cNvPicPr>
              <a:picLocks noChangeAspect="1"/>
            </p:cNvPicPr>
            <p:nvPr/>
          </p:nvPicPr>
          <p:blipFill>
            <a:blip r:embed="rId152">
              <a:extLst>
                <a:ext uri="{96DAC541-7B7A-43D3-8B79-37D633B846F1}">
                  <asvg:svgBlip xmlns:asvg="http://schemas.microsoft.com/office/drawing/2016/SVG/main" r:embed="rId153"/>
                </a:ext>
              </a:extLst>
            </a:blip>
            <a:stretch>
              <a:fillRect/>
            </a:stretch>
          </p:blipFill>
          <p:spPr>
            <a:xfrm>
              <a:off x="10618017" y="5341167"/>
              <a:ext cx="516802" cy="516802"/>
            </a:xfrm>
            <a:prstGeom prst="rect">
              <a:avLst/>
            </a:prstGeom>
          </p:spPr>
        </p:pic>
      </p:grpSp>
    </p:spTree>
    <p:extLst>
      <p:ext uri="{BB962C8B-B14F-4D97-AF65-F5344CB8AC3E}">
        <p14:creationId xmlns:p14="http://schemas.microsoft.com/office/powerpoint/2010/main" val="2188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61" name="矩形 60" hidden="1">
            <a:extLst>
              <a:ext uri="{FF2B5EF4-FFF2-40B4-BE49-F238E27FC236}">
                <a16:creationId xmlns:a16="http://schemas.microsoft.com/office/drawing/2014/main" id="{3535EA6E-1265-48CE-B06D-31AD40EA4E7F}"/>
              </a:ext>
            </a:extLst>
          </p:cNvPr>
          <p:cNvSpPr/>
          <p:nvPr/>
        </p:nvSpPr>
        <p:spPr>
          <a:xfrm>
            <a:off x="0" y="0"/>
            <a:ext cx="12192000" cy="6858000"/>
          </a:xfrm>
          <a:prstGeom prst="rect">
            <a:avLst/>
          </a:prstGeom>
          <a:blipFill dpi="0" rotWithShape="1">
            <a:blip r:embed="rId2">
              <a:alphaModFix amt="6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文本占位符 75">
            <a:extLst>
              <a:ext uri="{FF2B5EF4-FFF2-40B4-BE49-F238E27FC236}">
                <a16:creationId xmlns:a16="http://schemas.microsoft.com/office/drawing/2014/main" id="{F804FACD-5B8E-47B8-B0D1-43E73DF508BE}"/>
              </a:ext>
            </a:extLst>
          </p:cNvPr>
          <p:cNvSpPr>
            <a:spLocks noGrp="1"/>
          </p:cNvSpPr>
          <p:nvPr>
            <p:ph type="body" sz="quarter" idx="10"/>
          </p:nvPr>
        </p:nvSpPr>
        <p:spPr/>
        <p:txBody>
          <a:bodyPr/>
          <a:lstStyle/>
          <a:p>
            <a:r>
              <a:rPr lang="en-US" altLang="zh-CN" dirty="0"/>
              <a:t>03</a:t>
            </a:r>
            <a:endParaRPr lang="zh-CN" altLang="en-US" dirty="0"/>
          </a:p>
        </p:txBody>
      </p:sp>
      <p:sp>
        <p:nvSpPr>
          <p:cNvPr id="77" name="文本占位符 76">
            <a:extLst>
              <a:ext uri="{FF2B5EF4-FFF2-40B4-BE49-F238E27FC236}">
                <a16:creationId xmlns:a16="http://schemas.microsoft.com/office/drawing/2014/main" id="{357CDC98-6DE3-4DC0-9A54-7F95045C26A0}"/>
              </a:ext>
            </a:extLst>
          </p:cNvPr>
          <p:cNvSpPr>
            <a:spLocks noGrp="1"/>
          </p:cNvSpPr>
          <p:nvPr>
            <p:ph type="body" sz="quarter" idx="11"/>
          </p:nvPr>
        </p:nvSpPr>
        <p:spPr/>
        <p:txBody>
          <a:bodyPr/>
          <a:lstStyle/>
          <a:p>
            <a:r>
              <a:rPr lang="zh-CN" altLang="en-US" dirty="0"/>
              <a:t>研究方法</a:t>
            </a:r>
          </a:p>
        </p:txBody>
      </p:sp>
      <p:sp>
        <p:nvSpPr>
          <p:cNvPr id="78" name="文本占位符 77">
            <a:extLst>
              <a:ext uri="{FF2B5EF4-FFF2-40B4-BE49-F238E27FC236}">
                <a16:creationId xmlns:a16="http://schemas.microsoft.com/office/drawing/2014/main" id="{29ABA713-AC50-401C-AF64-55054AC48234}"/>
              </a:ext>
            </a:extLst>
          </p:cNvPr>
          <p:cNvSpPr>
            <a:spLocks noGrp="1"/>
          </p:cNvSpPr>
          <p:nvPr>
            <p:ph type="body" sz="quarter" idx="12"/>
          </p:nvPr>
        </p:nvSpPr>
        <p:spPr/>
        <p:txBody>
          <a:bodyPr>
            <a:normAutofit/>
          </a:bodyPr>
          <a:lstStyle/>
          <a:p>
            <a:r>
              <a:rPr lang="en-US" altLang="zh-CN" dirty="0"/>
              <a:t>Research Method</a:t>
            </a:r>
            <a:endParaRPr lang="zh-CN" altLang="en-US" dirty="0"/>
          </a:p>
        </p:txBody>
      </p:sp>
      <p:grpSp>
        <p:nvGrpSpPr>
          <p:cNvPr id="17" name="组合 16">
            <a:extLst>
              <a:ext uri="{FF2B5EF4-FFF2-40B4-BE49-F238E27FC236}">
                <a16:creationId xmlns:a16="http://schemas.microsoft.com/office/drawing/2014/main" id="{AB73B4EF-2B60-4234-8B0A-C9A07CCE46FF}"/>
              </a:ext>
            </a:extLst>
          </p:cNvPr>
          <p:cNvGrpSpPr/>
          <p:nvPr/>
        </p:nvGrpSpPr>
        <p:grpSpPr>
          <a:xfrm>
            <a:off x="5128862" y="4043389"/>
            <a:ext cx="423409" cy="211705"/>
            <a:chOff x="5077600" y="3857375"/>
            <a:chExt cx="1253180" cy="626591"/>
          </a:xfrm>
        </p:grpSpPr>
        <p:sp>
          <p:nvSpPr>
            <p:cNvPr id="18" name="椭圆 17">
              <a:extLst>
                <a:ext uri="{FF2B5EF4-FFF2-40B4-BE49-F238E27FC236}">
                  <a16:creationId xmlns:a16="http://schemas.microsoft.com/office/drawing/2014/main" id="{87E0CA6E-88D9-4FF7-B44B-84EAB680D8B9}"/>
                </a:ext>
              </a:extLst>
            </p:cNvPr>
            <p:cNvSpPr/>
            <p:nvPr/>
          </p:nvSpPr>
          <p:spPr>
            <a:xfrm>
              <a:off x="5077600" y="3857376"/>
              <a:ext cx="626590" cy="62659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5">
              <a:extLst>
                <a:ext uri="{FF2B5EF4-FFF2-40B4-BE49-F238E27FC236}">
                  <a16:creationId xmlns:a16="http://schemas.microsoft.com/office/drawing/2014/main" id="{C41CA3B4-3677-4223-A532-E709D23960C1}"/>
                </a:ext>
              </a:extLst>
            </p:cNvPr>
            <p:cNvSpPr/>
            <p:nvPr/>
          </p:nvSpPr>
          <p:spPr>
            <a:xfrm rot="2700000">
              <a:off x="5355600" y="4092513"/>
              <a:ext cx="156316" cy="156316"/>
            </a:xfrm>
            <a:custGeom>
              <a:avLst/>
              <a:gdLst>
                <a:gd name="connsiteX0" fmla="*/ 0 w 627341"/>
                <a:gd name="connsiteY0" fmla="*/ 627341 h 627341"/>
                <a:gd name="connsiteX1" fmla="*/ 0 w 627341"/>
                <a:gd name="connsiteY1" fmla="*/ 0 h 627341"/>
                <a:gd name="connsiteX2" fmla="*/ 627341 w 627341"/>
                <a:gd name="connsiteY2" fmla="*/ 627341 h 627341"/>
                <a:gd name="connsiteX3" fmla="*/ 0 w 627341"/>
                <a:gd name="connsiteY3" fmla="*/ 627341 h 627341"/>
                <a:gd name="connsiteX0" fmla="*/ 627341 w 718781"/>
                <a:gd name="connsiteY0" fmla="*/ 627341 h 718781"/>
                <a:gd name="connsiteX1" fmla="*/ 0 w 718781"/>
                <a:gd name="connsiteY1" fmla="*/ 627341 h 718781"/>
                <a:gd name="connsiteX2" fmla="*/ 0 w 718781"/>
                <a:gd name="connsiteY2" fmla="*/ 0 h 718781"/>
                <a:gd name="connsiteX3" fmla="*/ 718781 w 718781"/>
                <a:gd name="connsiteY3" fmla="*/ 718781 h 718781"/>
                <a:gd name="connsiteX0" fmla="*/ 641985 w 641985"/>
                <a:gd name="connsiteY0" fmla="*/ 627341 h 627341"/>
                <a:gd name="connsiteX1" fmla="*/ 14644 w 641985"/>
                <a:gd name="connsiteY1" fmla="*/ 627341 h 627341"/>
                <a:gd name="connsiteX2" fmla="*/ 14644 w 641985"/>
                <a:gd name="connsiteY2" fmla="*/ 0 h 627341"/>
                <a:gd name="connsiteX3" fmla="*/ 0 w 641985"/>
                <a:gd name="connsiteY3" fmla="*/ 4406 h 627341"/>
                <a:gd name="connsiteX0" fmla="*/ 627341 w 627341"/>
                <a:gd name="connsiteY0" fmla="*/ 627341 h 627341"/>
                <a:gd name="connsiteX1" fmla="*/ 0 w 627341"/>
                <a:gd name="connsiteY1" fmla="*/ 627341 h 627341"/>
                <a:gd name="connsiteX2" fmla="*/ 0 w 627341"/>
                <a:gd name="connsiteY2" fmla="*/ 0 h 627341"/>
              </a:gdLst>
              <a:ahLst/>
              <a:cxnLst>
                <a:cxn ang="0">
                  <a:pos x="connsiteX0" y="connsiteY0"/>
                </a:cxn>
                <a:cxn ang="0">
                  <a:pos x="connsiteX1" y="connsiteY1"/>
                </a:cxn>
                <a:cxn ang="0">
                  <a:pos x="connsiteX2" y="connsiteY2"/>
                </a:cxn>
              </a:cxnLst>
              <a:rect l="l" t="t" r="r" b="b"/>
              <a:pathLst>
                <a:path w="627341" h="627341">
                  <a:moveTo>
                    <a:pt x="627341" y="627341"/>
                  </a:moveTo>
                  <a:lnTo>
                    <a:pt x="0" y="627341"/>
                  </a:lnTo>
                  <a:lnTo>
                    <a:pt x="0" y="0"/>
                  </a:lnTo>
                </a:path>
              </a:pathLst>
            </a:custGeom>
            <a:noFill/>
            <a:ln w="254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2CFA933E-F72E-4ACB-A8E4-D53ADEF189A6}"/>
                </a:ext>
              </a:extLst>
            </p:cNvPr>
            <p:cNvSpPr/>
            <p:nvPr/>
          </p:nvSpPr>
          <p:spPr>
            <a:xfrm flipH="1">
              <a:off x="5704190" y="3857375"/>
              <a:ext cx="626590" cy="62659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15">
              <a:extLst>
                <a:ext uri="{FF2B5EF4-FFF2-40B4-BE49-F238E27FC236}">
                  <a16:creationId xmlns:a16="http://schemas.microsoft.com/office/drawing/2014/main" id="{4C1A0C38-3B4A-4EA6-8F47-5EF464F96915}"/>
                </a:ext>
              </a:extLst>
            </p:cNvPr>
            <p:cNvSpPr/>
            <p:nvPr/>
          </p:nvSpPr>
          <p:spPr>
            <a:xfrm rot="18900000" flipH="1">
              <a:off x="5889642" y="4092512"/>
              <a:ext cx="156316" cy="156316"/>
            </a:xfrm>
            <a:custGeom>
              <a:avLst/>
              <a:gdLst>
                <a:gd name="connsiteX0" fmla="*/ 0 w 627341"/>
                <a:gd name="connsiteY0" fmla="*/ 627341 h 627341"/>
                <a:gd name="connsiteX1" fmla="*/ 0 w 627341"/>
                <a:gd name="connsiteY1" fmla="*/ 0 h 627341"/>
                <a:gd name="connsiteX2" fmla="*/ 627341 w 627341"/>
                <a:gd name="connsiteY2" fmla="*/ 627341 h 627341"/>
                <a:gd name="connsiteX3" fmla="*/ 0 w 627341"/>
                <a:gd name="connsiteY3" fmla="*/ 627341 h 627341"/>
                <a:gd name="connsiteX0" fmla="*/ 627341 w 718781"/>
                <a:gd name="connsiteY0" fmla="*/ 627341 h 718781"/>
                <a:gd name="connsiteX1" fmla="*/ 0 w 718781"/>
                <a:gd name="connsiteY1" fmla="*/ 627341 h 718781"/>
                <a:gd name="connsiteX2" fmla="*/ 0 w 718781"/>
                <a:gd name="connsiteY2" fmla="*/ 0 h 718781"/>
                <a:gd name="connsiteX3" fmla="*/ 718781 w 718781"/>
                <a:gd name="connsiteY3" fmla="*/ 718781 h 718781"/>
                <a:gd name="connsiteX0" fmla="*/ 641985 w 641985"/>
                <a:gd name="connsiteY0" fmla="*/ 627341 h 627341"/>
                <a:gd name="connsiteX1" fmla="*/ 14644 w 641985"/>
                <a:gd name="connsiteY1" fmla="*/ 627341 h 627341"/>
                <a:gd name="connsiteX2" fmla="*/ 14644 w 641985"/>
                <a:gd name="connsiteY2" fmla="*/ 0 h 627341"/>
                <a:gd name="connsiteX3" fmla="*/ 0 w 641985"/>
                <a:gd name="connsiteY3" fmla="*/ 4406 h 627341"/>
                <a:gd name="connsiteX0" fmla="*/ 627341 w 627341"/>
                <a:gd name="connsiteY0" fmla="*/ 627341 h 627341"/>
                <a:gd name="connsiteX1" fmla="*/ 0 w 627341"/>
                <a:gd name="connsiteY1" fmla="*/ 627341 h 627341"/>
                <a:gd name="connsiteX2" fmla="*/ 0 w 627341"/>
                <a:gd name="connsiteY2" fmla="*/ 0 h 627341"/>
              </a:gdLst>
              <a:ahLst/>
              <a:cxnLst>
                <a:cxn ang="0">
                  <a:pos x="connsiteX0" y="connsiteY0"/>
                </a:cxn>
                <a:cxn ang="0">
                  <a:pos x="connsiteX1" y="connsiteY1"/>
                </a:cxn>
                <a:cxn ang="0">
                  <a:pos x="connsiteX2" y="connsiteY2"/>
                </a:cxn>
              </a:cxnLst>
              <a:rect l="l" t="t" r="r" b="b"/>
              <a:pathLst>
                <a:path w="627341" h="627341">
                  <a:moveTo>
                    <a:pt x="627341" y="627341"/>
                  </a:moveTo>
                  <a:lnTo>
                    <a:pt x="0" y="627341"/>
                  </a:lnTo>
                  <a:lnTo>
                    <a:pt x="0" y="0"/>
                  </a:lnTo>
                </a:path>
              </a:pathLst>
            </a:custGeom>
            <a:noFill/>
            <a:ln w="254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 name="直接连接符 21">
            <a:extLst>
              <a:ext uri="{FF2B5EF4-FFF2-40B4-BE49-F238E27FC236}">
                <a16:creationId xmlns:a16="http://schemas.microsoft.com/office/drawing/2014/main" id="{AAC26CEA-FA04-4C07-BAE1-2E24140287DB}"/>
              </a:ext>
            </a:extLst>
          </p:cNvPr>
          <p:cNvCxnSpPr>
            <a:cxnSpLocks/>
          </p:cNvCxnSpPr>
          <p:nvPr/>
        </p:nvCxnSpPr>
        <p:spPr>
          <a:xfrm>
            <a:off x="4269611" y="2791356"/>
            <a:ext cx="434347"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86994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9EC03D7-AE2E-4E1A-947A-1E56A4A9C3CA}"/>
              </a:ext>
            </a:extLst>
          </p:cNvPr>
          <p:cNvSpPr>
            <a:spLocks noGrp="1"/>
          </p:cNvSpPr>
          <p:nvPr>
            <p:ph type="body" sz="quarter" idx="10"/>
          </p:nvPr>
        </p:nvSpPr>
        <p:spPr/>
        <p:txBody>
          <a:bodyPr/>
          <a:lstStyle/>
          <a:p>
            <a:r>
              <a:rPr lang="zh-CN" altLang="en-US" dirty="0"/>
              <a:t>样机</a:t>
            </a:r>
          </a:p>
        </p:txBody>
      </p:sp>
      <p:pic>
        <p:nvPicPr>
          <p:cNvPr id="4" name="图片 3">
            <a:extLst>
              <a:ext uri="{FF2B5EF4-FFF2-40B4-BE49-F238E27FC236}">
                <a16:creationId xmlns:a16="http://schemas.microsoft.com/office/drawing/2014/main" id="{D0BA2362-2932-43A1-84A8-BEB096725F4F}"/>
              </a:ext>
            </a:extLst>
          </p:cNvPr>
          <p:cNvPicPr>
            <a:picLocks noChangeAspect="1"/>
          </p:cNvPicPr>
          <p:nvPr/>
        </p:nvPicPr>
        <p:blipFill>
          <a:blip r:embed="rId2"/>
          <a:stretch>
            <a:fillRect/>
          </a:stretch>
        </p:blipFill>
        <p:spPr>
          <a:xfrm>
            <a:off x="4342087" y="3821006"/>
            <a:ext cx="3507826" cy="1869399"/>
          </a:xfrm>
          <a:prstGeom prst="rect">
            <a:avLst/>
          </a:prstGeom>
        </p:spPr>
      </p:pic>
      <p:pic>
        <p:nvPicPr>
          <p:cNvPr id="7" name="图片 6">
            <a:extLst>
              <a:ext uri="{FF2B5EF4-FFF2-40B4-BE49-F238E27FC236}">
                <a16:creationId xmlns:a16="http://schemas.microsoft.com/office/drawing/2014/main" id="{DDDA27F0-AE0E-41C8-8162-EC740A6A723F}"/>
              </a:ext>
            </a:extLst>
          </p:cNvPr>
          <p:cNvPicPr>
            <a:picLocks noChangeAspect="1"/>
          </p:cNvPicPr>
          <p:nvPr/>
        </p:nvPicPr>
        <p:blipFill>
          <a:blip r:embed="rId3"/>
          <a:stretch>
            <a:fillRect/>
          </a:stretch>
        </p:blipFill>
        <p:spPr>
          <a:xfrm>
            <a:off x="799345" y="1167596"/>
            <a:ext cx="3176984" cy="1893566"/>
          </a:xfrm>
          <a:prstGeom prst="rect">
            <a:avLst/>
          </a:prstGeom>
        </p:spPr>
      </p:pic>
      <p:pic>
        <p:nvPicPr>
          <p:cNvPr id="9" name="图片 8">
            <a:extLst>
              <a:ext uri="{FF2B5EF4-FFF2-40B4-BE49-F238E27FC236}">
                <a16:creationId xmlns:a16="http://schemas.microsoft.com/office/drawing/2014/main" id="{A0181433-BE9F-4E0E-97A2-BCBFC4161B13}"/>
              </a:ext>
            </a:extLst>
          </p:cNvPr>
          <p:cNvPicPr>
            <a:picLocks noChangeAspect="1"/>
          </p:cNvPicPr>
          <p:nvPr/>
        </p:nvPicPr>
        <p:blipFill>
          <a:blip r:embed="rId4"/>
          <a:stretch>
            <a:fillRect/>
          </a:stretch>
        </p:blipFill>
        <p:spPr>
          <a:xfrm>
            <a:off x="8215671" y="3785725"/>
            <a:ext cx="3176985" cy="1904680"/>
          </a:xfrm>
          <a:prstGeom prst="rect">
            <a:avLst/>
          </a:prstGeom>
        </p:spPr>
      </p:pic>
      <p:pic>
        <p:nvPicPr>
          <p:cNvPr id="10" name="图片 9">
            <a:extLst>
              <a:ext uri="{FF2B5EF4-FFF2-40B4-BE49-F238E27FC236}">
                <a16:creationId xmlns:a16="http://schemas.microsoft.com/office/drawing/2014/main" id="{C607EF25-DADA-429B-8787-8FD39DF2B624}"/>
              </a:ext>
            </a:extLst>
          </p:cNvPr>
          <p:cNvPicPr>
            <a:picLocks noChangeAspect="1"/>
          </p:cNvPicPr>
          <p:nvPr/>
        </p:nvPicPr>
        <p:blipFill>
          <a:blip r:embed="rId5"/>
          <a:stretch>
            <a:fillRect/>
          </a:stretch>
        </p:blipFill>
        <p:spPr>
          <a:xfrm>
            <a:off x="799345" y="3821006"/>
            <a:ext cx="3176984" cy="1869399"/>
          </a:xfrm>
          <a:prstGeom prst="rect">
            <a:avLst/>
          </a:prstGeom>
        </p:spPr>
      </p:pic>
      <p:pic>
        <p:nvPicPr>
          <p:cNvPr id="11" name="图片 10">
            <a:extLst>
              <a:ext uri="{FF2B5EF4-FFF2-40B4-BE49-F238E27FC236}">
                <a16:creationId xmlns:a16="http://schemas.microsoft.com/office/drawing/2014/main" id="{472DC4F4-2BEF-47C2-8B93-CB39CBFD1E38}"/>
              </a:ext>
            </a:extLst>
          </p:cNvPr>
          <p:cNvPicPr>
            <a:picLocks noChangeAspect="1"/>
          </p:cNvPicPr>
          <p:nvPr/>
        </p:nvPicPr>
        <p:blipFill>
          <a:blip r:embed="rId6"/>
          <a:stretch>
            <a:fillRect/>
          </a:stretch>
        </p:blipFill>
        <p:spPr>
          <a:xfrm>
            <a:off x="8215671" y="1177822"/>
            <a:ext cx="3176985" cy="1883340"/>
          </a:xfrm>
          <a:prstGeom prst="rect">
            <a:avLst/>
          </a:prstGeom>
        </p:spPr>
      </p:pic>
      <p:pic>
        <p:nvPicPr>
          <p:cNvPr id="12" name="图片 11">
            <a:extLst>
              <a:ext uri="{FF2B5EF4-FFF2-40B4-BE49-F238E27FC236}">
                <a16:creationId xmlns:a16="http://schemas.microsoft.com/office/drawing/2014/main" id="{46A717C5-822A-48B2-A2F7-5EC897567785}"/>
              </a:ext>
            </a:extLst>
          </p:cNvPr>
          <p:cNvPicPr>
            <a:picLocks noChangeAspect="1"/>
          </p:cNvPicPr>
          <p:nvPr/>
        </p:nvPicPr>
        <p:blipFill>
          <a:blip r:embed="rId7"/>
          <a:stretch>
            <a:fillRect/>
          </a:stretch>
        </p:blipFill>
        <p:spPr>
          <a:xfrm>
            <a:off x="4507508" y="1195824"/>
            <a:ext cx="3176984" cy="1865338"/>
          </a:xfrm>
          <a:prstGeom prst="rect">
            <a:avLst/>
          </a:prstGeom>
        </p:spPr>
      </p:pic>
      <p:sp>
        <p:nvSpPr>
          <p:cNvPr id="13" name="文本框 12">
            <a:extLst>
              <a:ext uri="{FF2B5EF4-FFF2-40B4-BE49-F238E27FC236}">
                <a16:creationId xmlns:a16="http://schemas.microsoft.com/office/drawing/2014/main" id="{F859748C-14E7-405B-AD44-D6F5384F99A0}"/>
              </a:ext>
            </a:extLst>
          </p:cNvPr>
          <p:cNvSpPr txBox="1"/>
          <p:nvPr/>
        </p:nvSpPr>
        <p:spPr>
          <a:xfrm>
            <a:off x="3946213" y="6027419"/>
            <a:ext cx="4299575" cy="307777"/>
          </a:xfrm>
          <a:prstGeom prst="rect">
            <a:avLst/>
          </a:prstGeom>
          <a:noFill/>
        </p:spPr>
        <p:txBody>
          <a:bodyPr wrap="none" rtlCol="0">
            <a:spAutoFit/>
          </a:bodyPr>
          <a:lstStyle/>
          <a:p>
            <a:pPr algn="ctr"/>
            <a:r>
              <a:rPr lang="zh-CN" altLang="en-US" sz="1400" dirty="0">
                <a:solidFill>
                  <a:schemeClr val="tx1">
                    <a:alpha val="74000"/>
                  </a:schemeClr>
                </a:solidFill>
              </a:rPr>
              <a:t>更多样机素材请点击链接：千库网 </a:t>
            </a:r>
            <a:r>
              <a:rPr lang="en-US" altLang="zh-CN" sz="1400" dirty="0">
                <a:solidFill>
                  <a:schemeClr val="tx1">
                    <a:alpha val="74000"/>
                  </a:schemeClr>
                </a:solidFill>
              </a:rPr>
              <a:t>http://588ku.com/</a:t>
            </a:r>
            <a:endParaRPr lang="zh-CN" altLang="en-US" sz="1400" dirty="0">
              <a:solidFill>
                <a:schemeClr val="tx1">
                  <a:alpha val="74000"/>
                </a:schemeClr>
              </a:solidFill>
            </a:endParaRPr>
          </a:p>
        </p:txBody>
      </p:sp>
    </p:spTree>
    <p:extLst>
      <p:ext uri="{BB962C8B-B14F-4D97-AF65-F5344CB8AC3E}">
        <p14:creationId xmlns:p14="http://schemas.microsoft.com/office/powerpoint/2010/main" val="5300555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B0B229E-509A-4BE6-9E0C-22260B325CF9}"/>
              </a:ext>
            </a:extLst>
          </p:cNvPr>
          <p:cNvSpPr>
            <a:spLocks noGrp="1"/>
          </p:cNvSpPr>
          <p:nvPr>
            <p:ph type="body" sz="quarter" idx="10"/>
          </p:nvPr>
        </p:nvSpPr>
        <p:spPr/>
        <p:txBody>
          <a:bodyPr/>
          <a:lstStyle/>
          <a:p>
            <a:r>
              <a:rPr lang="zh-CN" altLang="en-US" dirty="0"/>
              <a:t>一键换色教程（</a:t>
            </a:r>
            <a:r>
              <a:rPr lang="en-US" altLang="zh-CN" dirty="0"/>
              <a:t>office</a:t>
            </a:r>
            <a:r>
              <a:rPr lang="zh-CN" altLang="en-US" dirty="0"/>
              <a:t>版）</a:t>
            </a:r>
          </a:p>
        </p:txBody>
      </p:sp>
      <p:sp>
        <p:nvSpPr>
          <p:cNvPr id="6" name="文本框 5">
            <a:extLst>
              <a:ext uri="{FF2B5EF4-FFF2-40B4-BE49-F238E27FC236}">
                <a16:creationId xmlns:a16="http://schemas.microsoft.com/office/drawing/2014/main" id="{D2BF006B-FEDF-4B21-8917-2A3FACBD2018}"/>
              </a:ext>
            </a:extLst>
          </p:cNvPr>
          <p:cNvSpPr txBox="1"/>
          <p:nvPr/>
        </p:nvSpPr>
        <p:spPr>
          <a:xfrm>
            <a:off x="8029106" y="3903776"/>
            <a:ext cx="3972394" cy="2059538"/>
          </a:xfrm>
          <a:prstGeom prst="rect">
            <a:avLst/>
          </a:prstGeom>
          <a:noFill/>
        </p:spPr>
        <p:txBody>
          <a:bodyPr wrap="square" rtlCol="0">
            <a:spAutoFit/>
          </a:bodyPr>
          <a:lstStyle/>
          <a:p>
            <a:pPr>
              <a:lnSpc>
                <a:spcPct val="120000"/>
              </a:lnSpc>
            </a:pPr>
            <a:r>
              <a:rPr lang="zh-CN" altLang="en-US" dirty="0"/>
              <a:t>① 打开</a:t>
            </a:r>
            <a:r>
              <a:rPr lang="en-US" altLang="zh-CN" dirty="0"/>
              <a:t>【</a:t>
            </a:r>
            <a:r>
              <a:rPr lang="zh-CN" altLang="en-US" dirty="0"/>
              <a:t>设计</a:t>
            </a:r>
            <a:r>
              <a:rPr lang="en-US" altLang="zh-CN" dirty="0"/>
              <a:t>】</a:t>
            </a:r>
            <a:r>
              <a:rPr lang="zh-CN" altLang="en-US" dirty="0"/>
              <a:t>选项卡 选择</a:t>
            </a:r>
            <a:r>
              <a:rPr lang="en-US" altLang="zh-CN" dirty="0"/>
              <a:t>【</a:t>
            </a:r>
            <a:r>
              <a:rPr lang="zh-CN" altLang="en-US" dirty="0"/>
              <a:t>变体</a:t>
            </a:r>
            <a:r>
              <a:rPr lang="en-US" altLang="zh-CN" dirty="0"/>
              <a:t>】</a:t>
            </a:r>
            <a:r>
              <a:rPr lang="zh-CN" altLang="en-US" dirty="0"/>
              <a:t>下拉列表中的</a:t>
            </a:r>
            <a:r>
              <a:rPr lang="en-US" altLang="zh-CN" dirty="0"/>
              <a:t>【</a:t>
            </a:r>
            <a:r>
              <a:rPr lang="zh-CN" altLang="en-US" dirty="0"/>
              <a:t>颜色</a:t>
            </a:r>
            <a:r>
              <a:rPr lang="en-US" altLang="zh-CN" dirty="0"/>
              <a:t>】</a:t>
            </a:r>
          </a:p>
          <a:p>
            <a:pPr>
              <a:lnSpc>
                <a:spcPct val="120000"/>
              </a:lnSpc>
            </a:pPr>
            <a:r>
              <a:rPr lang="zh-CN" altLang="en-US" dirty="0"/>
              <a:t>② 可使用</a:t>
            </a:r>
            <a:r>
              <a:rPr lang="en-US" altLang="zh-CN" dirty="0"/>
              <a:t>office</a:t>
            </a:r>
            <a:r>
              <a:rPr lang="zh-CN" altLang="en-US" dirty="0"/>
              <a:t>自带的颜色组合 如图</a:t>
            </a:r>
            <a:r>
              <a:rPr lang="en-US" altLang="zh-CN" dirty="0"/>
              <a:t>1</a:t>
            </a:r>
            <a:r>
              <a:rPr lang="zh-CN" altLang="en-US" dirty="0"/>
              <a:t> 也可以新建颜色主题 如图</a:t>
            </a:r>
            <a:r>
              <a:rPr lang="en-US" altLang="zh-CN" dirty="0"/>
              <a:t>2</a:t>
            </a:r>
          </a:p>
          <a:p>
            <a:pPr>
              <a:lnSpc>
                <a:spcPct val="120000"/>
              </a:lnSpc>
            </a:pPr>
            <a:r>
              <a:rPr lang="zh-CN" altLang="en-US" dirty="0"/>
              <a:t>③ 之后再重复图</a:t>
            </a:r>
            <a:r>
              <a:rPr lang="en-US" altLang="zh-CN" dirty="0"/>
              <a:t>1</a:t>
            </a:r>
            <a:r>
              <a:rPr lang="zh-CN" altLang="en-US" dirty="0"/>
              <a:t>的操作 在</a:t>
            </a:r>
            <a:r>
              <a:rPr lang="en-US" altLang="zh-CN" dirty="0"/>
              <a:t>【</a:t>
            </a:r>
            <a:r>
              <a:rPr lang="zh-CN" altLang="en-US" dirty="0"/>
              <a:t>自定义</a:t>
            </a:r>
            <a:r>
              <a:rPr lang="en-US" altLang="zh-CN" dirty="0"/>
              <a:t>】</a:t>
            </a:r>
            <a:r>
              <a:rPr lang="zh-CN" altLang="en-US" dirty="0"/>
              <a:t>中选择新建的颜色主题</a:t>
            </a:r>
          </a:p>
        </p:txBody>
      </p:sp>
      <p:pic>
        <p:nvPicPr>
          <p:cNvPr id="8" name="图片 7">
            <a:extLst>
              <a:ext uri="{FF2B5EF4-FFF2-40B4-BE49-F238E27FC236}">
                <a16:creationId xmlns:a16="http://schemas.microsoft.com/office/drawing/2014/main" id="{0EAED78E-64A6-4906-9C59-376EBF8B6F4A}"/>
              </a:ext>
            </a:extLst>
          </p:cNvPr>
          <p:cNvPicPr>
            <a:picLocks noChangeAspect="1"/>
          </p:cNvPicPr>
          <p:nvPr/>
        </p:nvPicPr>
        <p:blipFill>
          <a:blip r:embed="rId2"/>
          <a:stretch>
            <a:fillRect/>
          </a:stretch>
        </p:blipFill>
        <p:spPr>
          <a:xfrm>
            <a:off x="190500" y="1028001"/>
            <a:ext cx="7187381" cy="2875775"/>
          </a:xfrm>
          <a:prstGeom prst="rect">
            <a:avLst/>
          </a:prstGeom>
          <a:ln>
            <a:noFill/>
          </a:ln>
          <a:effectLst/>
        </p:spPr>
      </p:pic>
      <p:pic>
        <p:nvPicPr>
          <p:cNvPr id="5" name="图片 4">
            <a:extLst>
              <a:ext uri="{FF2B5EF4-FFF2-40B4-BE49-F238E27FC236}">
                <a16:creationId xmlns:a16="http://schemas.microsoft.com/office/drawing/2014/main" id="{5F6A5E43-8B5E-404D-BC08-41B116E04413}"/>
              </a:ext>
            </a:extLst>
          </p:cNvPr>
          <p:cNvPicPr>
            <a:picLocks noChangeAspect="1"/>
          </p:cNvPicPr>
          <p:nvPr/>
        </p:nvPicPr>
        <p:blipFill>
          <a:blip r:embed="rId3"/>
          <a:stretch>
            <a:fillRect/>
          </a:stretch>
        </p:blipFill>
        <p:spPr>
          <a:xfrm>
            <a:off x="755649" y="2305749"/>
            <a:ext cx="3160007" cy="3600450"/>
          </a:xfrm>
          <a:prstGeom prst="rect">
            <a:avLst/>
          </a:prstGeom>
          <a:ln>
            <a:noFill/>
          </a:ln>
          <a:effectLst/>
        </p:spPr>
      </p:pic>
      <p:sp>
        <p:nvSpPr>
          <p:cNvPr id="9" name="文本框 8">
            <a:extLst>
              <a:ext uri="{FF2B5EF4-FFF2-40B4-BE49-F238E27FC236}">
                <a16:creationId xmlns:a16="http://schemas.microsoft.com/office/drawing/2014/main" id="{3FD7BDC9-88B8-4094-99DD-9DC27D38F6FF}"/>
              </a:ext>
            </a:extLst>
          </p:cNvPr>
          <p:cNvSpPr txBox="1"/>
          <p:nvPr/>
        </p:nvSpPr>
        <p:spPr>
          <a:xfrm>
            <a:off x="6740586" y="4037677"/>
            <a:ext cx="637295" cy="305212"/>
          </a:xfrm>
          <a:prstGeom prst="rect">
            <a:avLst/>
          </a:prstGeom>
          <a:noFill/>
        </p:spPr>
        <p:txBody>
          <a:bodyPr wrap="square" lIns="0" tIns="0" rIns="0" bIns="0" rtlCol="0">
            <a:spAutoFit/>
          </a:bodyPr>
          <a:lstStyle/>
          <a:p>
            <a:pPr algn="r">
              <a:lnSpc>
                <a:spcPct val="120000"/>
              </a:lnSpc>
            </a:pPr>
            <a:r>
              <a:rPr lang="zh-CN" altLang="en-US" dirty="0"/>
              <a:t>图</a:t>
            </a:r>
            <a:r>
              <a:rPr lang="en-US" altLang="zh-CN" dirty="0"/>
              <a:t>1</a:t>
            </a:r>
            <a:endParaRPr lang="zh-CN" altLang="en-US" dirty="0"/>
          </a:p>
        </p:txBody>
      </p:sp>
      <p:sp>
        <p:nvSpPr>
          <p:cNvPr id="10" name="文本框 9">
            <a:extLst>
              <a:ext uri="{FF2B5EF4-FFF2-40B4-BE49-F238E27FC236}">
                <a16:creationId xmlns:a16="http://schemas.microsoft.com/office/drawing/2014/main" id="{0C974855-88DD-4F41-AF50-2DFAAB6B81E9}"/>
              </a:ext>
            </a:extLst>
          </p:cNvPr>
          <p:cNvSpPr txBox="1"/>
          <p:nvPr/>
        </p:nvSpPr>
        <p:spPr>
          <a:xfrm>
            <a:off x="3278361" y="5978748"/>
            <a:ext cx="637295" cy="305212"/>
          </a:xfrm>
          <a:prstGeom prst="rect">
            <a:avLst/>
          </a:prstGeom>
          <a:noFill/>
        </p:spPr>
        <p:txBody>
          <a:bodyPr wrap="square" lIns="0" tIns="0" rIns="0" bIns="0" rtlCol="0">
            <a:spAutoFit/>
          </a:bodyPr>
          <a:lstStyle/>
          <a:p>
            <a:pPr algn="r">
              <a:lnSpc>
                <a:spcPct val="120000"/>
              </a:lnSpc>
            </a:pPr>
            <a:r>
              <a:rPr lang="zh-CN" altLang="en-US" dirty="0"/>
              <a:t>图</a:t>
            </a:r>
            <a:r>
              <a:rPr lang="en-US" altLang="zh-CN" dirty="0"/>
              <a:t>2</a:t>
            </a:r>
            <a:endParaRPr lang="zh-CN" altLang="en-US" dirty="0"/>
          </a:p>
        </p:txBody>
      </p:sp>
    </p:spTree>
    <p:extLst>
      <p:ext uri="{BB962C8B-B14F-4D97-AF65-F5344CB8AC3E}">
        <p14:creationId xmlns:p14="http://schemas.microsoft.com/office/powerpoint/2010/main" val="36411661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B0B229E-509A-4BE6-9E0C-22260B325CF9}"/>
              </a:ext>
            </a:extLst>
          </p:cNvPr>
          <p:cNvSpPr>
            <a:spLocks noGrp="1"/>
          </p:cNvSpPr>
          <p:nvPr>
            <p:ph type="body" sz="quarter" idx="10"/>
          </p:nvPr>
        </p:nvSpPr>
        <p:spPr/>
        <p:txBody>
          <a:bodyPr/>
          <a:lstStyle/>
          <a:p>
            <a:r>
              <a:rPr lang="zh-CN" altLang="en-US" dirty="0"/>
              <a:t>一键换色教程（</a:t>
            </a:r>
            <a:r>
              <a:rPr lang="en-US" altLang="zh-CN" dirty="0">
                <a:latin typeface="+mj-lt"/>
              </a:rPr>
              <a:t>WPS</a:t>
            </a:r>
            <a:r>
              <a:rPr lang="zh-CN" altLang="en-US" dirty="0"/>
              <a:t>版）</a:t>
            </a:r>
          </a:p>
        </p:txBody>
      </p:sp>
      <p:sp>
        <p:nvSpPr>
          <p:cNvPr id="9" name="文本框 8">
            <a:extLst>
              <a:ext uri="{FF2B5EF4-FFF2-40B4-BE49-F238E27FC236}">
                <a16:creationId xmlns:a16="http://schemas.microsoft.com/office/drawing/2014/main" id="{3FD7BDC9-88B8-4094-99DD-9DC27D38F6FF}"/>
              </a:ext>
            </a:extLst>
          </p:cNvPr>
          <p:cNvSpPr txBox="1"/>
          <p:nvPr/>
        </p:nvSpPr>
        <p:spPr>
          <a:xfrm>
            <a:off x="6740586" y="4037677"/>
            <a:ext cx="637295" cy="305212"/>
          </a:xfrm>
          <a:prstGeom prst="rect">
            <a:avLst/>
          </a:prstGeom>
          <a:noFill/>
        </p:spPr>
        <p:txBody>
          <a:bodyPr wrap="square" lIns="0" tIns="0" rIns="0" bIns="0" rtlCol="0">
            <a:spAutoFit/>
          </a:bodyPr>
          <a:lstStyle/>
          <a:p>
            <a:pPr algn="r">
              <a:lnSpc>
                <a:spcPct val="120000"/>
              </a:lnSpc>
            </a:pPr>
            <a:r>
              <a:rPr lang="zh-CN" altLang="en-US" dirty="0"/>
              <a:t>图</a:t>
            </a:r>
            <a:r>
              <a:rPr lang="en-US" altLang="zh-CN" dirty="0"/>
              <a:t>1</a:t>
            </a:r>
            <a:endParaRPr lang="zh-CN" altLang="en-US" dirty="0"/>
          </a:p>
        </p:txBody>
      </p:sp>
      <p:pic>
        <p:nvPicPr>
          <p:cNvPr id="3" name="图片 2">
            <a:extLst>
              <a:ext uri="{FF2B5EF4-FFF2-40B4-BE49-F238E27FC236}">
                <a16:creationId xmlns:a16="http://schemas.microsoft.com/office/drawing/2014/main" id="{0F155382-DFB6-4ED3-8A32-815AC94FD402}"/>
              </a:ext>
            </a:extLst>
          </p:cNvPr>
          <p:cNvPicPr>
            <a:picLocks noChangeAspect="1"/>
          </p:cNvPicPr>
          <p:nvPr/>
        </p:nvPicPr>
        <p:blipFill>
          <a:blip r:embed="rId2"/>
          <a:stretch>
            <a:fillRect/>
          </a:stretch>
        </p:blipFill>
        <p:spPr>
          <a:xfrm>
            <a:off x="1012825" y="1338263"/>
            <a:ext cx="7051000" cy="4581525"/>
          </a:xfrm>
          <a:prstGeom prst="rect">
            <a:avLst/>
          </a:prstGeom>
        </p:spPr>
      </p:pic>
      <p:grpSp>
        <p:nvGrpSpPr>
          <p:cNvPr id="4" name="组合 3">
            <a:extLst>
              <a:ext uri="{FF2B5EF4-FFF2-40B4-BE49-F238E27FC236}">
                <a16:creationId xmlns:a16="http://schemas.microsoft.com/office/drawing/2014/main" id="{F47CDFFE-2E18-4C7F-BD85-D907425AF9C9}"/>
              </a:ext>
            </a:extLst>
          </p:cNvPr>
          <p:cNvGrpSpPr/>
          <p:nvPr/>
        </p:nvGrpSpPr>
        <p:grpSpPr>
          <a:xfrm>
            <a:off x="8381530" y="2933001"/>
            <a:ext cx="3981919" cy="1392048"/>
            <a:chOff x="8029106" y="2399231"/>
            <a:chExt cx="3972394" cy="1392048"/>
          </a:xfrm>
        </p:grpSpPr>
        <p:sp>
          <p:nvSpPr>
            <p:cNvPr id="6" name="文本框 5">
              <a:extLst>
                <a:ext uri="{FF2B5EF4-FFF2-40B4-BE49-F238E27FC236}">
                  <a16:creationId xmlns:a16="http://schemas.microsoft.com/office/drawing/2014/main" id="{D2BF006B-FEDF-4B21-8917-2A3FACBD2018}"/>
                </a:ext>
              </a:extLst>
            </p:cNvPr>
            <p:cNvSpPr txBox="1"/>
            <p:nvPr/>
          </p:nvSpPr>
          <p:spPr>
            <a:xfrm>
              <a:off x="8029106" y="2399231"/>
              <a:ext cx="3972394" cy="1062342"/>
            </a:xfrm>
            <a:prstGeom prst="rect">
              <a:avLst/>
            </a:prstGeom>
            <a:noFill/>
          </p:spPr>
          <p:txBody>
            <a:bodyPr wrap="square" rtlCol="0">
              <a:spAutoFit/>
            </a:bodyPr>
            <a:lstStyle/>
            <a:p>
              <a:pPr>
                <a:lnSpc>
                  <a:spcPct val="120000"/>
                </a:lnSpc>
              </a:pPr>
              <a:r>
                <a:rPr lang="zh-CN" altLang="en-US" dirty="0">
                  <a:latin typeface="+mn-ea"/>
                </a:rPr>
                <a:t>① 打开</a:t>
              </a:r>
              <a:r>
                <a:rPr lang="en-US" altLang="zh-CN" dirty="0">
                  <a:latin typeface="+mn-ea"/>
                </a:rPr>
                <a:t>【</a:t>
              </a:r>
              <a:r>
                <a:rPr lang="zh-CN" altLang="en-US" dirty="0">
                  <a:latin typeface="+mn-ea"/>
                </a:rPr>
                <a:t>设计</a:t>
              </a:r>
              <a:r>
                <a:rPr lang="en-US" altLang="zh-CN" dirty="0">
                  <a:latin typeface="+mn-ea"/>
                </a:rPr>
                <a:t>】</a:t>
              </a:r>
              <a:r>
                <a:rPr lang="zh-CN" altLang="en-US" dirty="0">
                  <a:latin typeface="+mn-ea"/>
                </a:rPr>
                <a:t>选项卡 </a:t>
              </a:r>
              <a:endParaRPr lang="en-US" altLang="zh-CN" dirty="0">
                <a:latin typeface="+mn-ea"/>
              </a:endParaRPr>
            </a:p>
            <a:p>
              <a:pPr>
                <a:lnSpc>
                  <a:spcPct val="120000"/>
                </a:lnSpc>
              </a:pPr>
              <a:r>
                <a:rPr lang="zh-CN" altLang="en-US" dirty="0">
                  <a:latin typeface="+mn-ea"/>
                </a:rPr>
                <a:t>选择</a:t>
              </a:r>
              <a:r>
                <a:rPr lang="en-US" altLang="zh-CN" dirty="0">
                  <a:latin typeface="+mn-ea"/>
                </a:rPr>
                <a:t>【</a:t>
              </a:r>
              <a:r>
                <a:rPr lang="zh-CN" altLang="en-US" dirty="0">
                  <a:latin typeface="+mn-ea"/>
                </a:rPr>
                <a:t>配色方案</a:t>
              </a:r>
              <a:r>
                <a:rPr lang="en-US" altLang="zh-CN" dirty="0">
                  <a:latin typeface="+mn-ea"/>
                </a:rPr>
                <a:t>】</a:t>
              </a:r>
            </a:p>
            <a:p>
              <a:pPr>
                <a:lnSpc>
                  <a:spcPct val="120000"/>
                </a:lnSpc>
              </a:pPr>
              <a:r>
                <a:rPr lang="zh-CN" altLang="en-US" dirty="0">
                  <a:latin typeface="+mn-ea"/>
                </a:rPr>
                <a:t>②选择相应的颜色组合</a:t>
              </a:r>
            </a:p>
          </p:txBody>
        </p:sp>
        <p:sp>
          <p:nvSpPr>
            <p:cNvPr id="11" name="矩形 10">
              <a:extLst>
                <a:ext uri="{FF2B5EF4-FFF2-40B4-BE49-F238E27FC236}">
                  <a16:creationId xmlns:a16="http://schemas.microsoft.com/office/drawing/2014/main" id="{F0925B89-C011-4AA2-B920-2F58633CCA78}"/>
                </a:ext>
              </a:extLst>
            </p:cNvPr>
            <p:cNvSpPr/>
            <p:nvPr/>
          </p:nvSpPr>
          <p:spPr>
            <a:xfrm>
              <a:off x="8029106" y="3461573"/>
              <a:ext cx="2911944" cy="329706"/>
            </a:xfrm>
            <a:prstGeom prst="rect">
              <a:avLst/>
            </a:prstGeom>
          </p:spPr>
          <p:txBody>
            <a:bodyPr wrap="square">
              <a:spAutoFit/>
            </a:bodyPr>
            <a:lstStyle/>
            <a:p>
              <a:pPr>
                <a:lnSpc>
                  <a:spcPct val="120000"/>
                </a:lnSpc>
              </a:pPr>
              <a:r>
                <a:rPr lang="zh-CN" altLang="en-US" sz="1400" dirty="0">
                  <a:latin typeface="+mn-ea"/>
                </a:rPr>
                <a:t>注：</a:t>
              </a:r>
              <a:r>
                <a:rPr lang="en-US" altLang="zh-CN" sz="1400" dirty="0"/>
                <a:t>WPS</a:t>
              </a:r>
              <a:r>
                <a:rPr lang="zh-CN" altLang="en-US" sz="1400" dirty="0">
                  <a:latin typeface="+mn-ea"/>
                </a:rPr>
                <a:t>没有</a:t>
              </a:r>
              <a:r>
                <a:rPr lang="en-US" altLang="zh-CN" sz="1400" dirty="0">
                  <a:latin typeface="+mn-ea"/>
                </a:rPr>
                <a:t>【</a:t>
              </a:r>
              <a:r>
                <a:rPr lang="zh-CN" altLang="en-US" sz="1400" dirty="0">
                  <a:latin typeface="+mn-ea"/>
                </a:rPr>
                <a:t>自定义颜色</a:t>
              </a:r>
              <a:r>
                <a:rPr lang="en-US" altLang="zh-CN" sz="1400" dirty="0">
                  <a:latin typeface="+mn-ea"/>
                </a:rPr>
                <a:t>】</a:t>
              </a:r>
              <a:r>
                <a:rPr lang="zh-CN" altLang="en-US" sz="1400" dirty="0">
                  <a:latin typeface="+mn-ea"/>
                </a:rPr>
                <a:t>选项</a:t>
              </a:r>
            </a:p>
          </p:txBody>
        </p:sp>
      </p:grpSp>
    </p:spTree>
    <p:extLst>
      <p:ext uri="{BB962C8B-B14F-4D97-AF65-F5344CB8AC3E}">
        <p14:creationId xmlns:p14="http://schemas.microsoft.com/office/powerpoint/2010/main" val="7237743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B0B229E-509A-4BE6-9E0C-22260B325CF9}"/>
              </a:ext>
            </a:extLst>
          </p:cNvPr>
          <p:cNvSpPr>
            <a:spLocks noGrp="1"/>
          </p:cNvSpPr>
          <p:nvPr>
            <p:ph type="body" sz="quarter" idx="10"/>
          </p:nvPr>
        </p:nvSpPr>
        <p:spPr/>
        <p:txBody>
          <a:bodyPr/>
          <a:lstStyle/>
          <a:p>
            <a:r>
              <a:rPr lang="zh-CN" altLang="en-US" dirty="0"/>
              <a:t>一键换色教程（</a:t>
            </a:r>
            <a:r>
              <a:rPr lang="en-US" altLang="zh-CN" dirty="0" err="1"/>
              <a:t>iSlide</a:t>
            </a:r>
            <a:r>
              <a:rPr lang="zh-CN" altLang="en-US" dirty="0"/>
              <a:t>插件版）</a:t>
            </a:r>
          </a:p>
        </p:txBody>
      </p:sp>
      <p:sp>
        <p:nvSpPr>
          <p:cNvPr id="4" name="文本框 3">
            <a:extLst>
              <a:ext uri="{FF2B5EF4-FFF2-40B4-BE49-F238E27FC236}">
                <a16:creationId xmlns:a16="http://schemas.microsoft.com/office/drawing/2014/main" id="{A977A461-1BA7-4140-8087-B78EB592560C}"/>
              </a:ext>
            </a:extLst>
          </p:cNvPr>
          <p:cNvSpPr txBox="1"/>
          <p:nvPr/>
        </p:nvSpPr>
        <p:spPr>
          <a:xfrm>
            <a:off x="7787806" y="2558172"/>
            <a:ext cx="4124794" cy="729943"/>
          </a:xfrm>
          <a:prstGeom prst="rect">
            <a:avLst/>
          </a:prstGeom>
          <a:noFill/>
        </p:spPr>
        <p:txBody>
          <a:bodyPr wrap="square" rtlCol="0">
            <a:spAutoFit/>
          </a:bodyPr>
          <a:lstStyle/>
          <a:p>
            <a:pPr>
              <a:lnSpc>
                <a:spcPct val="120000"/>
              </a:lnSpc>
            </a:pPr>
            <a:r>
              <a:rPr lang="zh-CN" altLang="en-US" dirty="0"/>
              <a:t>① 选择</a:t>
            </a:r>
            <a:r>
              <a:rPr lang="en-US" altLang="zh-CN" dirty="0"/>
              <a:t>【</a:t>
            </a:r>
            <a:r>
              <a:rPr lang="en-US" altLang="zh-CN" dirty="0" err="1"/>
              <a:t>iSlide</a:t>
            </a:r>
            <a:r>
              <a:rPr lang="en-US" altLang="zh-CN" dirty="0"/>
              <a:t>】</a:t>
            </a:r>
            <a:r>
              <a:rPr lang="zh-CN" altLang="en-US" dirty="0"/>
              <a:t>选项卡 打开</a:t>
            </a:r>
            <a:r>
              <a:rPr lang="en-US" altLang="zh-CN" dirty="0"/>
              <a:t>【</a:t>
            </a:r>
            <a:r>
              <a:rPr lang="zh-CN" altLang="en-US" dirty="0"/>
              <a:t>色彩库</a:t>
            </a:r>
            <a:r>
              <a:rPr lang="en-US" altLang="zh-CN" dirty="0"/>
              <a:t>】</a:t>
            </a:r>
          </a:p>
          <a:p>
            <a:pPr>
              <a:lnSpc>
                <a:spcPct val="120000"/>
              </a:lnSpc>
            </a:pPr>
            <a:r>
              <a:rPr lang="zh-CN" altLang="en-US" dirty="0"/>
              <a:t>② 选择想要的颜色即可</a:t>
            </a:r>
            <a:endParaRPr lang="en-US" altLang="zh-CN" dirty="0"/>
          </a:p>
        </p:txBody>
      </p:sp>
      <p:pic>
        <p:nvPicPr>
          <p:cNvPr id="5" name="图片 4">
            <a:extLst>
              <a:ext uri="{FF2B5EF4-FFF2-40B4-BE49-F238E27FC236}">
                <a16:creationId xmlns:a16="http://schemas.microsoft.com/office/drawing/2014/main" id="{611C5ED9-94E6-435D-ABB6-E0D56F4A64F7}"/>
              </a:ext>
            </a:extLst>
          </p:cNvPr>
          <p:cNvPicPr>
            <a:picLocks noChangeAspect="1"/>
          </p:cNvPicPr>
          <p:nvPr/>
        </p:nvPicPr>
        <p:blipFill>
          <a:blip r:embed="rId3"/>
          <a:stretch>
            <a:fillRect/>
          </a:stretch>
        </p:blipFill>
        <p:spPr>
          <a:xfrm>
            <a:off x="450850" y="924965"/>
            <a:ext cx="7061200" cy="5310735"/>
          </a:xfrm>
          <a:prstGeom prst="rect">
            <a:avLst/>
          </a:prstGeom>
          <a:ln w="9525">
            <a:noFill/>
          </a:ln>
          <a:effectLst/>
        </p:spPr>
      </p:pic>
      <p:sp>
        <p:nvSpPr>
          <p:cNvPr id="6" name="矩形 5">
            <a:extLst>
              <a:ext uri="{FF2B5EF4-FFF2-40B4-BE49-F238E27FC236}">
                <a16:creationId xmlns:a16="http://schemas.microsoft.com/office/drawing/2014/main" id="{D233236B-468B-4664-9FB9-ED1DA7FCA828}"/>
              </a:ext>
            </a:extLst>
          </p:cNvPr>
          <p:cNvSpPr/>
          <p:nvPr/>
        </p:nvSpPr>
        <p:spPr>
          <a:xfrm>
            <a:off x="7787806" y="3302654"/>
            <a:ext cx="3370414" cy="588238"/>
          </a:xfrm>
          <a:prstGeom prst="rect">
            <a:avLst/>
          </a:prstGeom>
        </p:spPr>
        <p:txBody>
          <a:bodyPr wrap="square">
            <a:spAutoFit/>
          </a:bodyPr>
          <a:lstStyle/>
          <a:p>
            <a:pPr>
              <a:lnSpc>
                <a:spcPct val="120000"/>
              </a:lnSpc>
            </a:pPr>
            <a:r>
              <a:rPr lang="zh-CN" altLang="en-US" sz="1400" dirty="0"/>
              <a:t>注：按钮  </a:t>
            </a:r>
            <a:r>
              <a:rPr lang="en-US" altLang="zh-CN" sz="1400" dirty="0"/>
              <a:t>》 </a:t>
            </a:r>
            <a:r>
              <a:rPr lang="zh-CN" altLang="en-US" sz="1400" dirty="0"/>
              <a:t>为应用到全部页面</a:t>
            </a:r>
            <a:endParaRPr lang="en-US" altLang="zh-CN" sz="1400" dirty="0"/>
          </a:p>
          <a:p>
            <a:pPr>
              <a:lnSpc>
                <a:spcPct val="120000"/>
              </a:lnSpc>
            </a:pPr>
            <a:r>
              <a:rPr lang="zh-CN" altLang="en-US" sz="1400" dirty="0"/>
              <a:t>       按钮 </a:t>
            </a:r>
            <a:r>
              <a:rPr lang="en-US" altLang="zh-CN" sz="1400" dirty="0"/>
              <a:t>&gt; </a:t>
            </a:r>
            <a:r>
              <a:rPr lang="zh-CN" altLang="en-US" sz="1400" dirty="0"/>
              <a:t>为应用到当前页面</a:t>
            </a:r>
          </a:p>
        </p:txBody>
      </p:sp>
    </p:spTree>
    <p:extLst>
      <p:ext uri="{BB962C8B-B14F-4D97-AF65-F5344CB8AC3E}">
        <p14:creationId xmlns:p14="http://schemas.microsoft.com/office/powerpoint/2010/main" val="19626106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D981B1F5-9FD7-4DE9-BA44-F1BB1210328F}"/>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32" b="32"/>
          <a:stretch>
            <a:fillRect/>
          </a:stretch>
        </p:blipFill>
        <p:spPr>
          <a:xfrm>
            <a:off x="1268237" y="2187000"/>
            <a:ext cx="2484000" cy="2484000"/>
          </a:xfrm>
        </p:spPr>
      </p:pic>
      <p:sp>
        <p:nvSpPr>
          <p:cNvPr id="15" name="图片占位符 14">
            <a:extLst>
              <a:ext uri="{FF2B5EF4-FFF2-40B4-BE49-F238E27FC236}">
                <a16:creationId xmlns:a16="http://schemas.microsoft.com/office/drawing/2014/main" id="{5FA26589-2713-4D64-B25D-A5B2CD3344FF}"/>
              </a:ext>
            </a:extLst>
          </p:cNvPr>
          <p:cNvSpPr>
            <a:spLocks noGrp="1"/>
          </p:cNvSpPr>
          <p:nvPr>
            <p:ph type="pic" sz="quarter" idx="12"/>
          </p:nvPr>
        </p:nvSpPr>
        <p:spPr>
          <a:xfrm>
            <a:off x="4487098" y="2177640"/>
            <a:ext cx="2484000" cy="2484000"/>
          </a:xfrm>
        </p:spPr>
      </p:sp>
      <p:sp>
        <p:nvSpPr>
          <p:cNvPr id="2" name="文本占位符 1">
            <a:extLst>
              <a:ext uri="{FF2B5EF4-FFF2-40B4-BE49-F238E27FC236}">
                <a16:creationId xmlns:a16="http://schemas.microsoft.com/office/drawing/2014/main" id="{56A878E3-C730-465B-B608-3E04A2963874}"/>
              </a:ext>
            </a:extLst>
          </p:cNvPr>
          <p:cNvSpPr>
            <a:spLocks noGrp="1"/>
          </p:cNvSpPr>
          <p:nvPr>
            <p:ph type="body" sz="quarter" idx="10"/>
          </p:nvPr>
        </p:nvSpPr>
        <p:spPr/>
        <p:txBody>
          <a:bodyPr/>
          <a:lstStyle/>
          <a:p>
            <a:r>
              <a:rPr lang="zh-CN" altLang="en-US" dirty="0"/>
              <a:t>图片替换教程</a:t>
            </a:r>
          </a:p>
        </p:txBody>
      </p:sp>
      <p:sp>
        <p:nvSpPr>
          <p:cNvPr id="9" name="文本框 8">
            <a:extLst>
              <a:ext uri="{FF2B5EF4-FFF2-40B4-BE49-F238E27FC236}">
                <a16:creationId xmlns:a16="http://schemas.microsoft.com/office/drawing/2014/main" id="{B3667643-3810-4B78-8FBD-1FAD73B3CE12}"/>
              </a:ext>
            </a:extLst>
          </p:cNvPr>
          <p:cNvSpPr txBox="1"/>
          <p:nvPr/>
        </p:nvSpPr>
        <p:spPr>
          <a:xfrm>
            <a:off x="7705346" y="2731630"/>
            <a:ext cx="3486529" cy="2059538"/>
          </a:xfrm>
          <a:prstGeom prst="rect">
            <a:avLst/>
          </a:prstGeom>
          <a:noFill/>
        </p:spPr>
        <p:txBody>
          <a:bodyPr wrap="square" rtlCol="0">
            <a:spAutoFit/>
          </a:bodyPr>
          <a:lstStyle/>
          <a:p>
            <a:pPr>
              <a:lnSpc>
                <a:spcPct val="120000"/>
              </a:lnSpc>
            </a:pPr>
            <a:r>
              <a:rPr lang="zh-CN" altLang="en-US" dirty="0"/>
              <a:t>图片替换</a:t>
            </a:r>
            <a:endParaRPr lang="en-US" altLang="zh-CN" dirty="0"/>
          </a:p>
          <a:p>
            <a:pPr>
              <a:lnSpc>
                <a:spcPct val="120000"/>
              </a:lnSpc>
            </a:pPr>
            <a:r>
              <a:rPr lang="zh-CN" altLang="en-US" dirty="0"/>
              <a:t>① 删除（</a:t>
            </a:r>
            <a:r>
              <a:rPr lang="en-US" altLang="zh-CN" dirty="0"/>
              <a:t>backspace / delete</a:t>
            </a:r>
            <a:r>
              <a:rPr lang="zh-CN" altLang="en-US" dirty="0"/>
              <a:t>）模板中原有图片</a:t>
            </a:r>
            <a:r>
              <a:rPr lang="en-US" altLang="zh-CN" dirty="0"/>
              <a:t> </a:t>
            </a:r>
            <a:r>
              <a:rPr lang="zh-CN" altLang="en-US" dirty="0"/>
              <a:t>如图</a:t>
            </a:r>
            <a:r>
              <a:rPr lang="en-US" altLang="zh-CN" dirty="0"/>
              <a:t>1</a:t>
            </a:r>
          </a:p>
          <a:p>
            <a:pPr>
              <a:lnSpc>
                <a:spcPct val="120000"/>
              </a:lnSpc>
            </a:pPr>
            <a:r>
              <a:rPr lang="zh-CN" altLang="en-US" dirty="0"/>
              <a:t>②单击图标添加图片 如图</a:t>
            </a:r>
            <a:r>
              <a:rPr lang="en-US" altLang="zh-CN" dirty="0"/>
              <a:t>2</a:t>
            </a:r>
          </a:p>
          <a:p>
            <a:pPr>
              <a:lnSpc>
                <a:spcPct val="120000"/>
              </a:lnSpc>
            </a:pPr>
            <a:r>
              <a:rPr lang="zh-CN" altLang="en-US" dirty="0"/>
              <a:t>模板中的图片</a:t>
            </a:r>
            <a:r>
              <a:rPr lang="en-US" altLang="zh-CN" dirty="0"/>
              <a:t>(</a:t>
            </a:r>
            <a:r>
              <a:rPr lang="zh-CN" altLang="en-US" dirty="0"/>
              <a:t>包括样机中的图片</a:t>
            </a:r>
            <a:r>
              <a:rPr lang="en-US" altLang="zh-CN" dirty="0"/>
              <a:t>)</a:t>
            </a:r>
            <a:r>
              <a:rPr lang="zh-CN" altLang="en-US" dirty="0"/>
              <a:t>均可照上替换</a:t>
            </a:r>
            <a:endParaRPr lang="en-US" altLang="zh-CN" dirty="0"/>
          </a:p>
        </p:txBody>
      </p:sp>
      <p:sp>
        <p:nvSpPr>
          <p:cNvPr id="10" name="文本框 9">
            <a:extLst>
              <a:ext uri="{FF2B5EF4-FFF2-40B4-BE49-F238E27FC236}">
                <a16:creationId xmlns:a16="http://schemas.microsoft.com/office/drawing/2014/main" id="{C8890FB9-7DFE-463B-9971-935A6025FF39}"/>
              </a:ext>
            </a:extLst>
          </p:cNvPr>
          <p:cNvSpPr txBox="1"/>
          <p:nvPr/>
        </p:nvSpPr>
        <p:spPr>
          <a:xfrm>
            <a:off x="5410451" y="4778598"/>
            <a:ext cx="637295" cy="305212"/>
          </a:xfrm>
          <a:prstGeom prst="rect">
            <a:avLst/>
          </a:prstGeom>
          <a:noFill/>
        </p:spPr>
        <p:txBody>
          <a:bodyPr wrap="square" lIns="0" tIns="0" rIns="0" bIns="0" rtlCol="0">
            <a:spAutoFit/>
          </a:bodyPr>
          <a:lstStyle/>
          <a:p>
            <a:pPr algn="ctr">
              <a:lnSpc>
                <a:spcPct val="120000"/>
              </a:lnSpc>
            </a:pPr>
            <a:r>
              <a:rPr lang="zh-CN" altLang="en-US" dirty="0"/>
              <a:t>图</a:t>
            </a:r>
            <a:r>
              <a:rPr lang="en-US" altLang="zh-CN" dirty="0"/>
              <a:t>2</a:t>
            </a:r>
            <a:endParaRPr lang="zh-CN" altLang="en-US" dirty="0"/>
          </a:p>
        </p:txBody>
      </p:sp>
      <p:sp>
        <p:nvSpPr>
          <p:cNvPr id="11" name="文本框 10">
            <a:extLst>
              <a:ext uri="{FF2B5EF4-FFF2-40B4-BE49-F238E27FC236}">
                <a16:creationId xmlns:a16="http://schemas.microsoft.com/office/drawing/2014/main" id="{3AF4ED59-63E3-4E89-BD88-F001F64C618B}"/>
              </a:ext>
            </a:extLst>
          </p:cNvPr>
          <p:cNvSpPr txBox="1"/>
          <p:nvPr/>
        </p:nvSpPr>
        <p:spPr>
          <a:xfrm>
            <a:off x="2191984" y="4778598"/>
            <a:ext cx="637295" cy="305212"/>
          </a:xfrm>
          <a:prstGeom prst="rect">
            <a:avLst/>
          </a:prstGeom>
          <a:noFill/>
        </p:spPr>
        <p:txBody>
          <a:bodyPr wrap="square" lIns="0" tIns="0" rIns="0" bIns="0" rtlCol="0">
            <a:spAutoFit/>
          </a:bodyPr>
          <a:lstStyle/>
          <a:p>
            <a:pPr algn="ctr">
              <a:lnSpc>
                <a:spcPct val="120000"/>
              </a:lnSpc>
            </a:pPr>
            <a:r>
              <a:rPr lang="zh-CN" altLang="en-US" dirty="0"/>
              <a:t>图</a:t>
            </a:r>
            <a:r>
              <a:rPr lang="en-US" altLang="zh-CN" dirty="0"/>
              <a:t>1</a:t>
            </a:r>
            <a:endParaRPr lang="zh-CN" altLang="en-US" dirty="0"/>
          </a:p>
        </p:txBody>
      </p:sp>
    </p:spTree>
    <p:extLst>
      <p:ext uri="{BB962C8B-B14F-4D97-AF65-F5344CB8AC3E}">
        <p14:creationId xmlns:p14="http://schemas.microsoft.com/office/powerpoint/2010/main" val="241190821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AFAA913-CA85-41CB-B28E-5B1B92298DB1}"/>
              </a:ext>
            </a:extLst>
          </p:cNvPr>
          <p:cNvSpPr>
            <a:spLocks noGrp="1"/>
          </p:cNvSpPr>
          <p:nvPr>
            <p:ph type="body" sz="quarter" idx="10"/>
          </p:nvPr>
        </p:nvSpPr>
        <p:spPr/>
        <p:txBody>
          <a:bodyPr/>
          <a:lstStyle/>
          <a:p>
            <a:r>
              <a:rPr lang="zh-CN" altLang="en-US" dirty="0"/>
              <a:t>图表使用</a:t>
            </a:r>
          </a:p>
        </p:txBody>
      </p:sp>
      <p:pic>
        <p:nvPicPr>
          <p:cNvPr id="4" name="图片 3">
            <a:extLst>
              <a:ext uri="{FF2B5EF4-FFF2-40B4-BE49-F238E27FC236}">
                <a16:creationId xmlns:a16="http://schemas.microsoft.com/office/drawing/2014/main" id="{A7A7B689-9685-4A18-B5AD-CACD7E3383BE}"/>
              </a:ext>
            </a:extLst>
          </p:cNvPr>
          <p:cNvPicPr>
            <a:picLocks noChangeAspect="1"/>
          </p:cNvPicPr>
          <p:nvPr/>
        </p:nvPicPr>
        <p:blipFill>
          <a:blip r:embed="rId2"/>
          <a:stretch>
            <a:fillRect/>
          </a:stretch>
        </p:blipFill>
        <p:spPr>
          <a:xfrm>
            <a:off x="4730383" y="2171656"/>
            <a:ext cx="1835714" cy="2410016"/>
          </a:xfrm>
          <a:prstGeom prst="rect">
            <a:avLst/>
          </a:prstGeom>
        </p:spPr>
      </p:pic>
      <p:pic>
        <p:nvPicPr>
          <p:cNvPr id="5" name="图片 4">
            <a:extLst>
              <a:ext uri="{FF2B5EF4-FFF2-40B4-BE49-F238E27FC236}">
                <a16:creationId xmlns:a16="http://schemas.microsoft.com/office/drawing/2014/main" id="{05B3ADBA-286F-489B-B7B0-501A61C6E6D8}"/>
              </a:ext>
            </a:extLst>
          </p:cNvPr>
          <p:cNvPicPr>
            <a:picLocks noChangeAspect="1"/>
          </p:cNvPicPr>
          <p:nvPr/>
        </p:nvPicPr>
        <p:blipFill rotWithShape="1">
          <a:blip r:embed="rId3"/>
          <a:srcRect r="41950"/>
          <a:stretch/>
        </p:blipFill>
        <p:spPr>
          <a:xfrm>
            <a:off x="7258557" y="2171657"/>
            <a:ext cx="4260344" cy="2410015"/>
          </a:xfrm>
          <a:prstGeom prst="rect">
            <a:avLst/>
          </a:prstGeom>
        </p:spPr>
      </p:pic>
      <p:sp>
        <p:nvSpPr>
          <p:cNvPr id="6" name="文本框 5">
            <a:extLst>
              <a:ext uri="{FF2B5EF4-FFF2-40B4-BE49-F238E27FC236}">
                <a16:creationId xmlns:a16="http://schemas.microsoft.com/office/drawing/2014/main" id="{1EF7F87E-C2DA-4282-A140-72F81FC36272}"/>
              </a:ext>
            </a:extLst>
          </p:cNvPr>
          <p:cNvSpPr txBox="1"/>
          <p:nvPr/>
        </p:nvSpPr>
        <p:spPr>
          <a:xfrm>
            <a:off x="1044909" y="4739359"/>
            <a:ext cx="2608506" cy="397545"/>
          </a:xfrm>
          <a:prstGeom prst="rect">
            <a:avLst/>
          </a:prstGeom>
          <a:noFill/>
        </p:spPr>
        <p:txBody>
          <a:bodyPr wrap="square" rtlCol="0">
            <a:spAutoFit/>
          </a:bodyPr>
          <a:lstStyle/>
          <a:p>
            <a:pPr>
              <a:lnSpc>
                <a:spcPct val="120000"/>
              </a:lnSpc>
            </a:pPr>
            <a:r>
              <a:rPr lang="zh-CN" altLang="en-US" dirty="0"/>
              <a:t>① 选中图表中某一类别</a:t>
            </a:r>
            <a:endParaRPr lang="en-US" altLang="zh-CN" dirty="0"/>
          </a:p>
        </p:txBody>
      </p:sp>
      <p:sp>
        <p:nvSpPr>
          <p:cNvPr id="7" name="文本框 6">
            <a:extLst>
              <a:ext uri="{FF2B5EF4-FFF2-40B4-BE49-F238E27FC236}">
                <a16:creationId xmlns:a16="http://schemas.microsoft.com/office/drawing/2014/main" id="{F3BED5DF-125F-4BA0-9441-17377E2A6734}"/>
              </a:ext>
            </a:extLst>
          </p:cNvPr>
          <p:cNvSpPr txBox="1"/>
          <p:nvPr/>
        </p:nvSpPr>
        <p:spPr>
          <a:xfrm>
            <a:off x="4349525" y="4739359"/>
            <a:ext cx="2608506" cy="397545"/>
          </a:xfrm>
          <a:prstGeom prst="rect">
            <a:avLst/>
          </a:prstGeom>
          <a:noFill/>
        </p:spPr>
        <p:txBody>
          <a:bodyPr wrap="square" rtlCol="0">
            <a:spAutoFit/>
          </a:bodyPr>
          <a:lstStyle/>
          <a:p>
            <a:pPr>
              <a:lnSpc>
                <a:spcPct val="120000"/>
              </a:lnSpc>
            </a:pPr>
            <a:r>
              <a:rPr lang="zh-CN" altLang="en-US" dirty="0"/>
              <a:t>② 右键 选择 编辑数据</a:t>
            </a:r>
            <a:endParaRPr lang="en-US" altLang="zh-CN" dirty="0"/>
          </a:p>
        </p:txBody>
      </p:sp>
      <p:sp>
        <p:nvSpPr>
          <p:cNvPr id="8" name="文本框 7">
            <a:extLst>
              <a:ext uri="{FF2B5EF4-FFF2-40B4-BE49-F238E27FC236}">
                <a16:creationId xmlns:a16="http://schemas.microsoft.com/office/drawing/2014/main" id="{739574A4-34B9-4FF0-8C8C-86C845866D64}"/>
              </a:ext>
            </a:extLst>
          </p:cNvPr>
          <p:cNvSpPr txBox="1"/>
          <p:nvPr/>
        </p:nvSpPr>
        <p:spPr>
          <a:xfrm>
            <a:off x="8001142" y="4739359"/>
            <a:ext cx="2775175" cy="397545"/>
          </a:xfrm>
          <a:prstGeom prst="rect">
            <a:avLst/>
          </a:prstGeom>
          <a:noFill/>
        </p:spPr>
        <p:txBody>
          <a:bodyPr wrap="square" rtlCol="0">
            <a:spAutoFit/>
          </a:bodyPr>
          <a:lstStyle/>
          <a:p>
            <a:pPr>
              <a:lnSpc>
                <a:spcPct val="120000"/>
              </a:lnSpc>
            </a:pPr>
            <a:r>
              <a:rPr lang="zh-CN" altLang="en-US" dirty="0"/>
              <a:t>③ 在弹出窗口中修改数据</a:t>
            </a:r>
            <a:endParaRPr lang="en-US" altLang="zh-CN" dirty="0"/>
          </a:p>
        </p:txBody>
      </p:sp>
      <p:pic>
        <p:nvPicPr>
          <p:cNvPr id="10" name="图片 9">
            <a:extLst>
              <a:ext uri="{FF2B5EF4-FFF2-40B4-BE49-F238E27FC236}">
                <a16:creationId xmlns:a16="http://schemas.microsoft.com/office/drawing/2014/main" id="{482816BF-F749-4925-836B-A9965CA66538}"/>
              </a:ext>
            </a:extLst>
          </p:cNvPr>
          <p:cNvPicPr>
            <a:picLocks noChangeAspect="1"/>
          </p:cNvPicPr>
          <p:nvPr/>
        </p:nvPicPr>
        <p:blipFill rotWithShape="1">
          <a:blip r:embed="rId4"/>
          <a:srcRect r="17790"/>
          <a:stretch/>
        </p:blipFill>
        <p:spPr>
          <a:xfrm>
            <a:off x="660400" y="2227143"/>
            <a:ext cx="3377524" cy="2403713"/>
          </a:xfrm>
          <a:prstGeom prst="rect">
            <a:avLst/>
          </a:prstGeom>
        </p:spPr>
      </p:pic>
    </p:spTree>
    <p:extLst>
      <p:ext uri="{BB962C8B-B14F-4D97-AF65-F5344CB8AC3E}">
        <p14:creationId xmlns:p14="http://schemas.microsoft.com/office/powerpoint/2010/main" val="33022842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E73BC53-5547-4944-B582-CB81CE69AD5D}"/>
              </a:ext>
            </a:extLst>
          </p:cNvPr>
          <p:cNvSpPr>
            <a:spLocks noGrp="1"/>
          </p:cNvSpPr>
          <p:nvPr>
            <p:ph type="body" sz="quarter" idx="10"/>
          </p:nvPr>
        </p:nvSpPr>
        <p:spPr/>
        <p:txBody>
          <a:bodyPr/>
          <a:lstStyle/>
          <a:p>
            <a:r>
              <a:rPr lang="zh-CN" altLang="en-US" dirty="0"/>
              <a:t>图片说明</a:t>
            </a:r>
          </a:p>
        </p:txBody>
      </p:sp>
      <p:sp>
        <p:nvSpPr>
          <p:cNvPr id="3" name="文本框 2">
            <a:extLst>
              <a:ext uri="{FF2B5EF4-FFF2-40B4-BE49-F238E27FC236}">
                <a16:creationId xmlns:a16="http://schemas.microsoft.com/office/drawing/2014/main" id="{0FA7ED82-EAEA-46C7-9BB4-0B9E2C490B8B}"/>
              </a:ext>
            </a:extLst>
          </p:cNvPr>
          <p:cNvSpPr txBox="1"/>
          <p:nvPr/>
        </p:nvSpPr>
        <p:spPr>
          <a:xfrm>
            <a:off x="5333298" y="2731630"/>
            <a:ext cx="6185602" cy="1394741"/>
          </a:xfrm>
          <a:prstGeom prst="rect">
            <a:avLst/>
          </a:prstGeom>
          <a:noFill/>
        </p:spPr>
        <p:txBody>
          <a:bodyPr wrap="square" rtlCol="0">
            <a:spAutoFit/>
          </a:bodyPr>
          <a:lstStyle/>
          <a:p>
            <a:pPr>
              <a:lnSpc>
                <a:spcPct val="120000"/>
              </a:lnSpc>
            </a:pPr>
            <a:r>
              <a:rPr lang="zh-CN" altLang="en-US" dirty="0"/>
              <a:t>① 模板中所有校园图片来源于 </a:t>
            </a:r>
            <a:r>
              <a:rPr lang="en-US" altLang="zh-CN" dirty="0"/>
              <a:t>@696</a:t>
            </a:r>
            <a:r>
              <a:rPr lang="zh-CN" altLang="en-US" dirty="0"/>
              <a:t>小铺的摄影作品 </a:t>
            </a:r>
            <a:endParaRPr lang="en-US" altLang="zh-CN" dirty="0"/>
          </a:p>
          <a:p>
            <a:pPr>
              <a:lnSpc>
                <a:spcPct val="120000"/>
              </a:lnSpc>
            </a:pPr>
            <a:r>
              <a:rPr lang="zh-CN" altLang="en-US" dirty="0"/>
              <a:t>感谢小伙伴们对该模板制作的素材支持 </a:t>
            </a:r>
            <a:endParaRPr lang="en-US" altLang="zh-CN" dirty="0"/>
          </a:p>
          <a:p>
            <a:pPr>
              <a:lnSpc>
                <a:spcPct val="120000"/>
              </a:lnSpc>
            </a:pPr>
            <a:r>
              <a:rPr lang="zh-CN" altLang="en-US" dirty="0"/>
              <a:t>② 人物图片来自图片网站 </a:t>
            </a:r>
            <a:r>
              <a:rPr lang="en-US" altLang="zh-CN" dirty="0">
                <a:hlinkClick r:id="rId2"/>
              </a:rPr>
              <a:t>https://unsplash.com/</a:t>
            </a:r>
            <a:endParaRPr lang="en-US" altLang="zh-CN" dirty="0"/>
          </a:p>
          <a:p>
            <a:pPr>
              <a:lnSpc>
                <a:spcPct val="120000"/>
              </a:lnSpc>
            </a:pPr>
            <a:r>
              <a:rPr lang="zh-CN" altLang="en-US" dirty="0"/>
              <a:t>③ 如需商用 请向版权方购买版权</a:t>
            </a:r>
            <a:endParaRPr lang="en-US" altLang="zh-CN" dirty="0"/>
          </a:p>
        </p:txBody>
      </p:sp>
      <p:pic>
        <p:nvPicPr>
          <p:cNvPr id="5" name="图片 4">
            <a:extLst>
              <a:ext uri="{FF2B5EF4-FFF2-40B4-BE49-F238E27FC236}">
                <a16:creationId xmlns:a16="http://schemas.microsoft.com/office/drawing/2014/main" id="{5CAA922C-FAC7-4A0B-B8D7-E6303040F5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481" y="1625600"/>
            <a:ext cx="3606800" cy="3606800"/>
          </a:xfrm>
          <a:prstGeom prst="rect">
            <a:avLst/>
          </a:prstGeom>
        </p:spPr>
      </p:pic>
    </p:spTree>
    <p:extLst>
      <p:ext uri="{BB962C8B-B14F-4D97-AF65-F5344CB8AC3E}">
        <p14:creationId xmlns:p14="http://schemas.microsoft.com/office/powerpoint/2010/main" val="11635876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605790"/>
            <a:ext cx="3291840" cy="523220"/>
          </a:xfrm>
          <a:prstGeom prst="rect">
            <a:avLst/>
          </a:prstGeom>
          <a:noFill/>
        </p:spPr>
        <p:txBody>
          <a:bodyPr wrap="square" rtlCol="0">
            <a:spAutoFit/>
          </a:bodyPr>
          <a:lstStyle/>
          <a:p>
            <a:r>
              <a:rPr lang="zh-CN" altLang="en-US" sz="2800" dirty="0">
                <a:solidFill>
                  <a:schemeClr val="tx1">
                    <a:lumMod val="75000"/>
                    <a:lumOff val="25000"/>
                  </a:schemeClr>
                </a:solidFill>
                <a:latin typeface="+mj-ea"/>
                <a:ea typeface="+mj-ea"/>
              </a:rPr>
              <a:t>李松</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605790"/>
            <a:ext cx="3291840" cy="523220"/>
          </a:xfrm>
          <a:prstGeom prst="rect">
            <a:avLst/>
          </a:prstGeom>
          <a:noFill/>
        </p:spPr>
        <p:txBody>
          <a:bodyPr wrap="square" rtlCol="0">
            <a:spAutoFit/>
          </a:bodyPr>
          <a:lstStyle/>
          <a:p>
            <a:r>
              <a:rPr lang="zh-CN" altLang="en-US" sz="2800" dirty="0">
                <a:solidFill>
                  <a:schemeClr val="tx1">
                    <a:lumMod val="75000"/>
                    <a:lumOff val="25000"/>
                  </a:schemeClr>
                </a:solidFill>
                <a:latin typeface="+mj-ea"/>
                <a:ea typeface="+mj-ea"/>
              </a:rPr>
              <a:t>山西财经大学</a:t>
            </a:r>
          </a:p>
        </p:txBody>
      </p:sp>
      <p:pic>
        <p:nvPicPr>
          <p:cNvPr id="6" name="图片 5" descr="图片包含 黑色, 文字&#10;&#10;描述已自动生成">
            <a:extLst>
              <a:ext uri="{FF2B5EF4-FFF2-40B4-BE49-F238E27FC236}">
                <a16:creationId xmlns:a16="http://schemas.microsoft.com/office/drawing/2014/main" id="{6E633A08-2751-4DFD-83DC-2C870EA659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363"/>
            <a:ext cx="12192000" cy="5187696"/>
          </a:xfrm>
          <a:prstGeom prst="rect">
            <a:avLst/>
          </a:prstGeom>
        </p:spPr>
      </p:pic>
    </p:spTree>
    <p:extLst>
      <p:ext uri="{BB962C8B-B14F-4D97-AF65-F5344CB8AC3E}">
        <p14:creationId xmlns:p14="http://schemas.microsoft.com/office/powerpoint/2010/main" val="1656288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DB58F33-6D5F-4C90-B720-A51736815A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28884" y="3618272"/>
            <a:ext cx="2057400" cy="20574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61" name="矩形 60" hidden="1">
            <a:extLst>
              <a:ext uri="{FF2B5EF4-FFF2-40B4-BE49-F238E27FC236}">
                <a16:creationId xmlns:a16="http://schemas.microsoft.com/office/drawing/2014/main" id="{3535EA6E-1265-48CE-B06D-31AD40EA4E7F}"/>
              </a:ext>
            </a:extLst>
          </p:cNvPr>
          <p:cNvSpPr/>
          <p:nvPr/>
        </p:nvSpPr>
        <p:spPr>
          <a:xfrm>
            <a:off x="0" y="0"/>
            <a:ext cx="12192000" cy="6858000"/>
          </a:xfrm>
          <a:prstGeom prst="rect">
            <a:avLst/>
          </a:prstGeom>
          <a:blipFill dpi="0" rotWithShape="1">
            <a:blip r:embed="rId2">
              <a:alphaModFix amt="6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文本占位符 75">
            <a:extLst>
              <a:ext uri="{FF2B5EF4-FFF2-40B4-BE49-F238E27FC236}">
                <a16:creationId xmlns:a16="http://schemas.microsoft.com/office/drawing/2014/main" id="{F804FACD-5B8E-47B8-B0D1-43E73DF508BE}"/>
              </a:ext>
            </a:extLst>
          </p:cNvPr>
          <p:cNvSpPr>
            <a:spLocks noGrp="1"/>
          </p:cNvSpPr>
          <p:nvPr>
            <p:ph type="body" sz="quarter" idx="10"/>
          </p:nvPr>
        </p:nvSpPr>
        <p:spPr/>
        <p:txBody>
          <a:bodyPr/>
          <a:lstStyle/>
          <a:p>
            <a:r>
              <a:rPr lang="en-US" altLang="zh-CN" dirty="0"/>
              <a:t>04</a:t>
            </a:r>
            <a:endParaRPr lang="zh-CN" altLang="en-US" dirty="0"/>
          </a:p>
        </p:txBody>
      </p:sp>
      <p:sp>
        <p:nvSpPr>
          <p:cNvPr id="77" name="文本占位符 76">
            <a:extLst>
              <a:ext uri="{FF2B5EF4-FFF2-40B4-BE49-F238E27FC236}">
                <a16:creationId xmlns:a16="http://schemas.microsoft.com/office/drawing/2014/main" id="{357CDC98-6DE3-4DC0-9A54-7F95045C26A0}"/>
              </a:ext>
            </a:extLst>
          </p:cNvPr>
          <p:cNvSpPr>
            <a:spLocks noGrp="1"/>
          </p:cNvSpPr>
          <p:nvPr>
            <p:ph type="body" sz="quarter" idx="11"/>
          </p:nvPr>
        </p:nvSpPr>
        <p:spPr/>
        <p:txBody>
          <a:bodyPr/>
          <a:lstStyle/>
          <a:p>
            <a:r>
              <a:rPr lang="zh-CN" altLang="en-US" dirty="0"/>
              <a:t>分析讨论</a:t>
            </a:r>
          </a:p>
        </p:txBody>
      </p:sp>
      <p:sp>
        <p:nvSpPr>
          <p:cNvPr id="78" name="文本占位符 77">
            <a:extLst>
              <a:ext uri="{FF2B5EF4-FFF2-40B4-BE49-F238E27FC236}">
                <a16:creationId xmlns:a16="http://schemas.microsoft.com/office/drawing/2014/main" id="{29ABA713-AC50-401C-AF64-55054AC48234}"/>
              </a:ext>
            </a:extLst>
          </p:cNvPr>
          <p:cNvSpPr>
            <a:spLocks noGrp="1"/>
          </p:cNvSpPr>
          <p:nvPr>
            <p:ph type="body" sz="quarter" idx="12"/>
          </p:nvPr>
        </p:nvSpPr>
        <p:spPr/>
        <p:txBody>
          <a:bodyPr>
            <a:normAutofit/>
          </a:bodyPr>
          <a:lstStyle/>
          <a:p>
            <a:r>
              <a:rPr lang="en-US" altLang="zh-CN" dirty="0"/>
              <a:t>Analysis Discussion</a:t>
            </a:r>
            <a:endParaRPr lang="zh-CN" altLang="en-US" dirty="0"/>
          </a:p>
        </p:txBody>
      </p:sp>
      <p:grpSp>
        <p:nvGrpSpPr>
          <p:cNvPr id="17" name="组合 16">
            <a:extLst>
              <a:ext uri="{FF2B5EF4-FFF2-40B4-BE49-F238E27FC236}">
                <a16:creationId xmlns:a16="http://schemas.microsoft.com/office/drawing/2014/main" id="{2A3DF541-2447-422A-A9D6-184501A1C116}"/>
              </a:ext>
            </a:extLst>
          </p:cNvPr>
          <p:cNvGrpSpPr/>
          <p:nvPr/>
        </p:nvGrpSpPr>
        <p:grpSpPr>
          <a:xfrm>
            <a:off x="5128862" y="4043389"/>
            <a:ext cx="423409" cy="211705"/>
            <a:chOff x="5077600" y="3857375"/>
            <a:chExt cx="1253180" cy="626591"/>
          </a:xfrm>
        </p:grpSpPr>
        <p:sp>
          <p:nvSpPr>
            <p:cNvPr id="18" name="椭圆 17">
              <a:extLst>
                <a:ext uri="{FF2B5EF4-FFF2-40B4-BE49-F238E27FC236}">
                  <a16:creationId xmlns:a16="http://schemas.microsoft.com/office/drawing/2014/main" id="{DD021D91-3C48-477B-88FF-EA11BE558939}"/>
                </a:ext>
              </a:extLst>
            </p:cNvPr>
            <p:cNvSpPr/>
            <p:nvPr/>
          </p:nvSpPr>
          <p:spPr>
            <a:xfrm>
              <a:off x="5077600" y="3857376"/>
              <a:ext cx="626590" cy="62659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5">
              <a:extLst>
                <a:ext uri="{FF2B5EF4-FFF2-40B4-BE49-F238E27FC236}">
                  <a16:creationId xmlns:a16="http://schemas.microsoft.com/office/drawing/2014/main" id="{3FEA29B6-2E9A-4DAA-9E83-E92B4C219832}"/>
                </a:ext>
              </a:extLst>
            </p:cNvPr>
            <p:cNvSpPr/>
            <p:nvPr/>
          </p:nvSpPr>
          <p:spPr>
            <a:xfrm rot="2700000">
              <a:off x="5355600" y="4092513"/>
              <a:ext cx="156316" cy="156316"/>
            </a:xfrm>
            <a:custGeom>
              <a:avLst/>
              <a:gdLst>
                <a:gd name="connsiteX0" fmla="*/ 0 w 627341"/>
                <a:gd name="connsiteY0" fmla="*/ 627341 h 627341"/>
                <a:gd name="connsiteX1" fmla="*/ 0 w 627341"/>
                <a:gd name="connsiteY1" fmla="*/ 0 h 627341"/>
                <a:gd name="connsiteX2" fmla="*/ 627341 w 627341"/>
                <a:gd name="connsiteY2" fmla="*/ 627341 h 627341"/>
                <a:gd name="connsiteX3" fmla="*/ 0 w 627341"/>
                <a:gd name="connsiteY3" fmla="*/ 627341 h 627341"/>
                <a:gd name="connsiteX0" fmla="*/ 627341 w 718781"/>
                <a:gd name="connsiteY0" fmla="*/ 627341 h 718781"/>
                <a:gd name="connsiteX1" fmla="*/ 0 w 718781"/>
                <a:gd name="connsiteY1" fmla="*/ 627341 h 718781"/>
                <a:gd name="connsiteX2" fmla="*/ 0 w 718781"/>
                <a:gd name="connsiteY2" fmla="*/ 0 h 718781"/>
                <a:gd name="connsiteX3" fmla="*/ 718781 w 718781"/>
                <a:gd name="connsiteY3" fmla="*/ 718781 h 718781"/>
                <a:gd name="connsiteX0" fmla="*/ 641985 w 641985"/>
                <a:gd name="connsiteY0" fmla="*/ 627341 h 627341"/>
                <a:gd name="connsiteX1" fmla="*/ 14644 w 641985"/>
                <a:gd name="connsiteY1" fmla="*/ 627341 h 627341"/>
                <a:gd name="connsiteX2" fmla="*/ 14644 w 641985"/>
                <a:gd name="connsiteY2" fmla="*/ 0 h 627341"/>
                <a:gd name="connsiteX3" fmla="*/ 0 w 641985"/>
                <a:gd name="connsiteY3" fmla="*/ 4406 h 627341"/>
                <a:gd name="connsiteX0" fmla="*/ 627341 w 627341"/>
                <a:gd name="connsiteY0" fmla="*/ 627341 h 627341"/>
                <a:gd name="connsiteX1" fmla="*/ 0 w 627341"/>
                <a:gd name="connsiteY1" fmla="*/ 627341 h 627341"/>
                <a:gd name="connsiteX2" fmla="*/ 0 w 627341"/>
                <a:gd name="connsiteY2" fmla="*/ 0 h 627341"/>
              </a:gdLst>
              <a:ahLst/>
              <a:cxnLst>
                <a:cxn ang="0">
                  <a:pos x="connsiteX0" y="connsiteY0"/>
                </a:cxn>
                <a:cxn ang="0">
                  <a:pos x="connsiteX1" y="connsiteY1"/>
                </a:cxn>
                <a:cxn ang="0">
                  <a:pos x="connsiteX2" y="connsiteY2"/>
                </a:cxn>
              </a:cxnLst>
              <a:rect l="l" t="t" r="r" b="b"/>
              <a:pathLst>
                <a:path w="627341" h="627341">
                  <a:moveTo>
                    <a:pt x="627341" y="627341"/>
                  </a:moveTo>
                  <a:lnTo>
                    <a:pt x="0" y="627341"/>
                  </a:lnTo>
                  <a:lnTo>
                    <a:pt x="0" y="0"/>
                  </a:lnTo>
                </a:path>
              </a:pathLst>
            </a:custGeom>
            <a:noFill/>
            <a:ln w="254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9BCB3CEC-00D4-44F5-8AC9-175ADC0A7AC5}"/>
                </a:ext>
              </a:extLst>
            </p:cNvPr>
            <p:cNvSpPr/>
            <p:nvPr/>
          </p:nvSpPr>
          <p:spPr>
            <a:xfrm flipH="1">
              <a:off x="5704190" y="3857375"/>
              <a:ext cx="626590" cy="62659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15">
              <a:extLst>
                <a:ext uri="{FF2B5EF4-FFF2-40B4-BE49-F238E27FC236}">
                  <a16:creationId xmlns:a16="http://schemas.microsoft.com/office/drawing/2014/main" id="{E8F75DE7-6236-4F88-90D3-5841F5C4E34E}"/>
                </a:ext>
              </a:extLst>
            </p:cNvPr>
            <p:cNvSpPr/>
            <p:nvPr/>
          </p:nvSpPr>
          <p:spPr>
            <a:xfrm rot="18900000" flipH="1">
              <a:off x="5889642" y="4092512"/>
              <a:ext cx="156316" cy="156316"/>
            </a:xfrm>
            <a:custGeom>
              <a:avLst/>
              <a:gdLst>
                <a:gd name="connsiteX0" fmla="*/ 0 w 627341"/>
                <a:gd name="connsiteY0" fmla="*/ 627341 h 627341"/>
                <a:gd name="connsiteX1" fmla="*/ 0 w 627341"/>
                <a:gd name="connsiteY1" fmla="*/ 0 h 627341"/>
                <a:gd name="connsiteX2" fmla="*/ 627341 w 627341"/>
                <a:gd name="connsiteY2" fmla="*/ 627341 h 627341"/>
                <a:gd name="connsiteX3" fmla="*/ 0 w 627341"/>
                <a:gd name="connsiteY3" fmla="*/ 627341 h 627341"/>
                <a:gd name="connsiteX0" fmla="*/ 627341 w 718781"/>
                <a:gd name="connsiteY0" fmla="*/ 627341 h 718781"/>
                <a:gd name="connsiteX1" fmla="*/ 0 w 718781"/>
                <a:gd name="connsiteY1" fmla="*/ 627341 h 718781"/>
                <a:gd name="connsiteX2" fmla="*/ 0 w 718781"/>
                <a:gd name="connsiteY2" fmla="*/ 0 h 718781"/>
                <a:gd name="connsiteX3" fmla="*/ 718781 w 718781"/>
                <a:gd name="connsiteY3" fmla="*/ 718781 h 718781"/>
                <a:gd name="connsiteX0" fmla="*/ 641985 w 641985"/>
                <a:gd name="connsiteY0" fmla="*/ 627341 h 627341"/>
                <a:gd name="connsiteX1" fmla="*/ 14644 w 641985"/>
                <a:gd name="connsiteY1" fmla="*/ 627341 h 627341"/>
                <a:gd name="connsiteX2" fmla="*/ 14644 w 641985"/>
                <a:gd name="connsiteY2" fmla="*/ 0 h 627341"/>
                <a:gd name="connsiteX3" fmla="*/ 0 w 641985"/>
                <a:gd name="connsiteY3" fmla="*/ 4406 h 627341"/>
                <a:gd name="connsiteX0" fmla="*/ 627341 w 627341"/>
                <a:gd name="connsiteY0" fmla="*/ 627341 h 627341"/>
                <a:gd name="connsiteX1" fmla="*/ 0 w 627341"/>
                <a:gd name="connsiteY1" fmla="*/ 627341 h 627341"/>
                <a:gd name="connsiteX2" fmla="*/ 0 w 627341"/>
                <a:gd name="connsiteY2" fmla="*/ 0 h 627341"/>
              </a:gdLst>
              <a:ahLst/>
              <a:cxnLst>
                <a:cxn ang="0">
                  <a:pos x="connsiteX0" y="connsiteY0"/>
                </a:cxn>
                <a:cxn ang="0">
                  <a:pos x="connsiteX1" y="connsiteY1"/>
                </a:cxn>
                <a:cxn ang="0">
                  <a:pos x="connsiteX2" y="connsiteY2"/>
                </a:cxn>
              </a:cxnLst>
              <a:rect l="l" t="t" r="r" b="b"/>
              <a:pathLst>
                <a:path w="627341" h="627341">
                  <a:moveTo>
                    <a:pt x="627341" y="627341"/>
                  </a:moveTo>
                  <a:lnTo>
                    <a:pt x="0" y="627341"/>
                  </a:lnTo>
                  <a:lnTo>
                    <a:pt x="0" y="0"/>
                  </a:lnTo>
                </a:path>
              </a:pathLst>
            </a:custGeom>
            <a:noFill/>
            <a:ln w="254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 name="直接连接符 21">
            <a:extLst>
              <a:ext uri="{FF2B5EF4-FFF2-40B4-BE49-F238E27FC236}">
                <a16:creationId xmlns:a16="http://schemas.microsoft.com/office/drawing/2014/main" id="{D3908BCB-D5BF-4F78-B777-D7E6C6D4473B}"/>
              </a:ext>
            </a:extLst>
          </p:cNvPr>
          <p:cNvCxnSpPr>
            <a:cxnSpLocks/>
          </p:cNvCxnSpPr>
          <p:nvPr/>
        </p:nvCxnSpPr>
        <p:spPr>
          <a:xfrm>
            <a:off x="4269611" y="2791356"/>
            <a:ext cx="434347"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37474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61" name="矩形 60" hidden="1">
            <a:extLst>
              <a:ext uri="{FF2B5EF4-FFF2-40B4-BE49-F238E27FC236}">
                <a16:creationId xmlns:a16="http://schemas.microsoft.com/office/drawing/2014/main" id="{3535EA6E-1265-48CE-B06D-31AD40EA4E7F}"/>
              </a:ext>
            </a:extLst>
          </p:cNvPr>
          <p:cNvSpPr/>
          <p:nvPr/>
        </p:nvSpPr>
        <p:spPr>
          <a:xfrm>
            <a:off x="0" y="0"/>
            <a:ext cx="12192000" cy="6858000"/>
          </a:xfrm>
          <a:prstGeom prst="rect">
            <a:avLst/>
          </a:prstGeom>
          <a:blipFill dpi="0" rotWithShape="1">
            <a:blip r:embed="rId2">
              <a:alphaModFix amt="6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文本占位符 75">
            <a:extLst>
              <a:ext uri="{FF2B5EF4-FFF2-40B4-BE49-F238E27FC236}">
                <a16:creationId xmlns:a16="http://schemas.microsoft.com/office/drawing/2014/main" id="{F804FACD-5B8E-47B8-B0D1-43E73DF508BE}"/>
              </a:ext>
            </a:extLst>
          </p:cNvPr>
          <p:cNvSpPr>
            <a:spLocks noGrp="1"/>
          </p:cNvSpPr>
          <p:nvPr>
            <p:ph type="body" sz="quarter" idx="10"/>
          </p:nvPr>
        </p:nvSpPr>
        <p:spPr/>
        <p:txBody>
          <a:bodyPr/>
          <a:lstStyle/>
          <a:p>
            <a:r>
              <a:rPr lang="en-US" altLang="zh-CN" dirty="0"/>
              <a:t>05</a:t>
            </a:r>
            <a:endParaRPr lang="zh-CN" altLang="en-US" dirty="0"/>
          </a:p>
        </p:txBody>
      </p:sp>
      <p:sp>
        <p:nvSpPr>
          <p:cNvPr id="77" name="文本占位符 76">
            <a:extLst>
              <a:ext uri="{FF2B5EF4-FFF2-40B4-BE49-F238E27FC236}">
                <a16:creationId xmlns:a16="http://schemas.microsoft.com/office/drawing/2014/main" id="{357CDC98-6DE3-4DC0-9A54-7F95045C26A0}"/>
              </a:ext>
            </a:extLst>
          </p:cNvPr>
          <p:cNvSpPr>
            <a:spLocks noGrp="1"/>
          </p:cNvSpPr>
          <p:nvPr>
            <p:ph type="body" sz="quarter" idx="11"/>
          </p:nvPr>
        </p:nvSpPr>
        <p:spPr/>
        <p:txBody>
          <a:bodyPr/>
          <a:lstStyle/>
          <a:p>
            <a:r>
              <a:rPr lang="zh-CN" altLang="en-US" dirty="0"/>
              <a:t>主要结论</a:t>
            </a:r>
          </a:p>
        </p:txBody>
      </p:sp>
      <p:sp>
        <p:nvSpPr>
          <p:cNvPr id="78" name="文本占位符 77">
            <a:extLst>
              <a:ext uri="{FF2B5EF4-FFF2-40B4-BE49-F238E27FC236}">
                <a16:creationId xmlns:a16="http://schemas.microsoft.com/office/drawing/2014/main" id="{29ABA713-AC50-401C-AF64-55054AC48234}"/>
              </a:ext>
            </a:extLst>
          </p:cNvPr>
          <p:cNvSpPr>
            <a:spLocks noGrp="1"/>
          </p:cNvSpPr>
          <p:nvPr>
            <p:ph type="body" sz="quarter" idx="12"/>
          </p:nvPr>
        </p:nvSpPr>
        <p:spPr/>
        <p:txBody>
          <a:bodyPr>
            <a:normAutofit/>
          </a:bodyPr>
          <a:lstStyle/>
          <a:p>
            <a:r>
              <a:rPr lang="en-US" altLang="zh-CN" dirty="0"/>
              <a:t>Main Conclusion</a:t>
            </a:r>
            <a:endParaRPr lang="zh-CN" altLang="en-US" dirty="0"/>
          </a:p>
        </p:txBody>
      </p:sp>
      <p:grpSp>
        <p:nvGrpSpPr>
          <p:cNvPr id="17" name="组合 16">
            <a:extLst>
              <a:ext uri="{FF2B5EF4-FFF2-40B4-BE49-F238E27FC236}">
                <a16:creationId xmlns:a16="http://schemas.microsoft.com/office/drawing/2014/main" id="{D1596458-26CF-41E1-A033-B00A40D4B943}"/>
              </a:ext>
            </a:extLst>
          </p:cNvPr>
          <p:cNvGrpSpPr/>
          <p:nvPr/>
        </p:nvGrpSpPr>
        <p:grpSpPr>
          <a:xfrm>
            <a:off x="5128862" y="4043389"/>
            <a:ext cx="423409" cy="211705"/>
            <a:chOff x="5077600" y="3857375"/>
            <a:chExt cx="1253180" cy="626591"/>
          </a:xfrm>
        </p:grpSpPr>
        <p:sp>
          <p:nvSpPr>
            <p:cNvPr id="18" name="椭圆 17">
              <a:extLst>
                <a:ext uri="{FF2B5EF4-FFF2-40B4-BE49-F238E27FC236}">
                  <a16:creationId xmlns:a16="http://schemas.microsoft.com/office/drawing/2014/main" id="{46EF6D0E-4432-4221-A974-9FBA10162D63}"/>
                </a:ext>
              </a:extLst>
            </p:cNvPr>
            <p:cNvSpPr/>
            <p:nvPr/>
          </p:nvSpPr>
          <p:spPr>
            <a:xfrm>
              <a:off x="5077600" y="3857376"/>
              <a:ext cx="626590" cy="62659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5">
              <a:extLst>
                <a:ext uri="{FF2B5EF4-FFF2-40B4-BE49-F238E27FC236}">
                  <a16:creationId xmlns:a16="http://schemas.microsoft.com/office/drawing/2014/main" id="{1105F875-3E98-41B3-96F0-05B38C51153B}"/>
                </a:ext>
              </a:extLst>
            </p:cNvPr>
            <p:cNvSpPr/>
            <p:nvPr/>
          </p:nvSpPr>
          <p:spPr>
            <a:xfrm rot="2700000">
              <a:off x="5355600" y="4092513"/>
              <a:ext cx="156316" cy="156316"/>
            </a:xfrm>
            <a:custGeom>
              <a:avLst/>
              <a:gdLst>
                <a:gd name="connsiteX0" fmla="*/ 0 w 627341"/>
                <a:gd name="connsiteY0" fmla="*/ 627341 h 627341"/>
                <a:gd name="connsiteX1" fmla="*/ 0 w 627341"/>
                <a:gd name="connsiteY1" fmla="*/ 0 h 627341"/>
                <a:gd name="connsiteX2" fmla="*/ 627341 w 627341"/>
                <a:gd name="connsiteY2" fmla="*/ 627341 h 627341"/>
                <a:gd name="connsiteX3" fmla="*/ 0 w 627341"/>
                <a:gd name="connsiteY3" fmla="*/ 627341 h 627341"/>
                <a:gd name="connsiteX0" fmla="*/ 627341 w 718781"/>
                <a:gd name="connsiteY0" fmla="*/ 627341 h 718781"/>
                <a:gd name="connsiteX1" fmla="*/ 0 w 718781"/>
                <a:gd name="connsiteY1" fmla="*/ 627341 h 718781"/>
                <a:gd name="connsiteX2" fmla="*/ 0 w 718781"/>
                <a:gd name="connsiteY2" fmla="*/ 0 h 718781"/>
                <a:gd name="connsiteX3" fmla="*/ 718781 w 718781"/>
                <a:gd name="connsiteY3" fmla="*/ 718781 h 718781"/>
                <a:gd name="connsiteX0" fmla="*/ 641985 w 641985"/>
                <a:gd name="connsiteY0" fmla="*/ 627341 h 627341"/>
                <a:gd name="connsiteX1" fmla="*/ 14644 w 641985"/>
                <a:gd name="connsiteY1" fmla="*/ 627341 h 627341"/>
                <a:gd name="connsiteX2" fmla="*/ 14644 w 641985"/>
                <a:gd name="connsiteY2" fmla="*/ 0 h 627341"/>
                <a:gd name="connsiteX3" fmla="*/ 0 w 641985"/>
                <a:gd name="connsiteY3" fmla="*/ 4406 h 627341"/>
                <a:gd name="connsiteX0" fmla="*/ 627341 w 627341"/>
                <a:gd name="connsiteY0" fmla="*/ 627341 h 627341"/>
                <a:gd name="connsiteX1" fmla="*/ 0 w 627341"/>
                <a:gd name="connsiteY1" fmla="*/ 627341 h 627341"/>
                <a:gd name="connsiteX2" fmla="*/ 0 w 627341"/>
                <a:gd name="connsiteY2" fmla="*/ 0 h 627341"/>
              </a:gdLst>
              <a:ahLst/>
              <a:cxnLst>
                <a:cxn ang="0">
                  <a:pos x="connsiteX0" y="connsiteY0"/>
                </a:cxn>
                <a:cxn ang="0">
                  <a:pos x="connsiteX1" y="connsiteY1"/>
                </a:cxn>
                <a:cxn ang="0">
                  <a:pos x="connsiteX2" y="connsiteY2"/>
                </a:cxn>
              </a:cxnLst>
              <a:rect l="l" t="t" r="r" b="b"/>
              <a:pathLst>
                <a:path w="627341" h="627341">
                  <a:moveTo>
                    <a:pt x="627341" y="627341"/>
                  </a:moveTo>
                  <a:lnTo>
                    <a:pt x="0" y="627341"/>
                  </a:lnTo>
                  <a:lnTo>
                    <a:pt x="0" y="0"/>
                  </a:lnTo>
                </a:path>
              </a:pathLst>
            </a:custGeom>
            <a:noFill/>
            <a:ln w="254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D6DB2F3E-5282-4958-8822-E8110AC22852}"/>
                </a:ext>
              </a:extLst>
            </p:cNvPr>
            <p:cNvSpPr/>
            <p:nvPr/>
          </p:nvSpPr>
          <p:spPr>
            <a:xfrm flipH="1">
              <a:off x="5704190" y="3857375"/>
              <a:ext cx="626590" cy="62659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15">
              <a:extLst>
                <a:ext uri="{FF2B5EF4-FFF2-40B4-BE49-F238E27FC236}">
                  <a16:creationId xmlns:a16="http://schemas.microsoft.com/office/drawing/2014/main" id="{869527CF-01FF-4EDA-8181-8FBBF01D2CF2}"/>
                </a:ext>
              </a:extLst>
            </p:cNvPr>
            <p:cNvSpPr/>
            <p:nvPr/>
          </p:nvSpPr>
          <p:spPr>
            <a:xfrm rot="18900000" flipH="1">
              <a:off x="5889642" y="4092512"/>
              <a:ext cx="156316" cy="156316"/>
            </a:xfrm>
            <a:custGeom>
              <a:avLst/>
              <a:gdLst>
                <a:gd name="connsiteX0" fmla="*/ 0 w 627341"/>
                <a:gd name="connsiteY0" fmla="*/ 627341 h 627341"/>
                <a:gd name="connsiteX1" fmla="*/ 0 w 627341"/>
                <a:gd name="connsiteY1" fmla="*/ 0 h 627341"/>
                <a:gd name="connsiteX2" fmla="*/ 627341 w 627341"/>
                <a:gd name="connsiteY2" fmla="*/ 627341 h 627341"/>
                <a:gd name="connsiteX3" fmla="*/ 0 w 627341"/>
                <a:gd name="connsiteY3" fmla="*/ 627341 h 627341"/>
                <a:gd name="connsiteX0" fmla="*/ 627341 w 718781"/>
                <a:gd name="connsiteY0" fmla="*/ 627341 h 718781"/>
                <a:gd name="connsiteX1" fmla="*/ 0 w 718781"/>
                <a:gd name="connsiteY1" fmla="*/ 627341 h 718781"/>
                <a:gd name="connsiteX2" fmla="*/ 0 w 718781"/>
                <a:gd name="connsiteY2" fmla="*/ 0 h 718781"/>
                <a:gd name="connsiteX3" fmla="*/ 718781 w 718781"/>
                <a:gd name="connsiteY3" fmla="*/ 718781 h 718781"/>
                <a:gd name="connsiteX0" fmla="*/ 641985 w 641985"/>
                <a:gd name="connsiteY0" fmla="*/ 627341 h 627341"/>
                <a:gd name="connsiteX1" fmla="*/ 14644 w 641985"/>
                <a:gd name="connsiteY1" fmla="*/ 627341 h 627341"/>
                <a:gd name="connsiteX2" fmla="*/ 14644 w 641985"/>
                <a:gd name="connsiteY2" fmla="*/ 0 h 627341"/>
                <a:gd name="connsiteX3" fmla="*/ 0 w 641985"/>
                <a:gd name="connsiteY3" fmla="*/ 4406 h 627341"/>
                <a:gd name="connsiteX0" fmla="*/ 627341 w 627341"/>
                <a:gd name="connsiteY0" fmla="*/ 627341 h 627341"/>
                <a:gd name="connsiteX1" fmla="*/ 0 w 627341"/>
                <a:gd name="connsiteY1" fmla="*/ 627341 h 627341"/>
                <a:gd name="connsiteX2" fmla="*/ 0 w 627341"/>
                <a:gd name="connsiteY2" fmla="*/ 0 h 627341"/>
              </a:gdLst>
              <a:ahLst/>
              <a:cxnLst>
                <a:cxn ang="0">
                  <a:pos x="connsiteX0" y="connsiteY0"/>
                </a:cxn>
                <a:cxn ang="0">
                  <a:pos x="connsiteX1" y="connsiteY1"/>
                </a:cxn>
                <a:cxn ang="0">
                  <a:pos x="connsiteX2" y="connsiteY2"/>
                </a:cxn>
              </a:cxnLst>
              <a:rect l="l" t="t" r="r" b="b"/>
              <a:pathLst>
                <a:path w="627341" h="627341">
                  <a:moveTo>
                    <a:pt x="627341" y="627341"/>
                  </a:moveTo>
                  <a:lnTo>
                    <a:pt x="0" y="627341"/>
                  </a:lnTo>
                  <a:lnTo>
                    <a:pt x="0" y="0"/>
                  </a:lnTo>
                </a:path>
              </a:pathLst>
            </a:custGeom>
            <a:noFill/>
            <a:ln w="254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 name="直接连接符 21">
            <a:extLst>
              <a:ext uri="{FF2B5EF4-FFF2-40B4-BE49-F238E27FC236}">
                <a16:creationId xmlns:a16="http://schemas.microsoft.com/office/drawing/2014/main" id="{2DAD5AD6-7BFB-4927-8B16-6D26E20D7089}"/>
              </a:ext>
            </a:extLst>
          </p:cNvPr>
          <p:cNvCxnSpPr>
            <a:cxnSpLocks/>
          </p:cNvCxnSpPr>
          <p:nvPr/>
        </p:nvCxnSpPr>
        <p:spPr>
          <a:xfrm>
            <a:off x="4269611" y="2791356"/>
            <a:ext cx="434347"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45331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61" name="矩形 60" hidden="1">
            <a:extLst>
              <a:ext uri="{FF2B5EF4-FFF2-40B4-BE49-F238E27FC236}">
                <a16:creationId xmlns:a16="http://schemas.microsoft.com/office/drawing/2014/main" id="{3535EA6E-1265-48CE-B06D-31AD40EA4E7F}"/>
              </a:ext>
            </a:extLst>
          </p:cNvPr>
          <p:cNvSpPr/>
          <p:nvPr/>
        </p:nvSpPr>
        <p:spPr>
          <a:xfrm>
            <a:off x="0" y="0"/>
            <a:ext cx="12192000" cy="6858000"/>
          </a:xfrm>
          <a:prstGeom prst="rect">
            <a:avLst/>
          </a:prstGeom>
          <a:blipFill dpi="0" rotWithShape="1">
            <a:blip r:embed="rId2">
              <a:alphaModFix amt="6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文本占位符 75">
            <a:extLst>
              <a:ext uri="{FF2B5EF4-FFF2-40B4-BE49-F238E27FC236}">
                <a16:creationId xmlns:a16="http://schemas.microsoft.com/office/drawing/2014/main" id="{F804FACD-5B8E-47B8-B0D1-43E73DF508BE}"/>
              </a:ext>
            </a:extLst>
          </p:cNvPr>
          <p:cNvSpPr>
            <a:spLocks noGrp="1"/>
          </p:cNvSpPr>
          <p:nvPr>
            <p:ph type="body" sz="quarter" idx="10"/>
          </p:nvPr>
        </p:nvSpPr>
        <p:spPr>
          <a:xfrm>
            <a:off x="1993106" y="2620166"/>
            <a:ext cx="2344115" cy="1911292"/>
          </a:xfrm>
        </p:spPr>
        <p:txBody>
          <a:bodyPr/>
          <a:lstStyle/>
          <a:p>
            <a:r>
              <a:rPr lang="en-US" altLang="zh-CN" dirty="0"/>
              <a:t>06</a:t>
            </a:r>
            <a:endParaRPr lang="zh-CN" altLang="en-US" dirty="0"/>
          </a:p>
        </p:txBody>
      </p:sp>
      <p:sp>
        <p:nvSpPr>
          <p:cNvPr id="77" name="文本占位符 76">
            <a:extLst>
              <a:ext uri="{FF2B5EF4-FFF2-40B4-BE49-F238E27FC236}">
                <a16:creationId xmlns:a16="http://schemas.microsoft.com/office/drawing/2014/main" id="{357CDC98-6DE3-4DC0-9A54-7F95045C26A0}"/>
              </a:ext>
            </a:extLst>
          </p:cNvPr>
          <p:cNvSpPr>
            <a:spLocks noGrp="1"/>
          </p:cNvSpPr>
          <p:nvPr>
            <p:ph type="body" sz="quarter" idx="11"/>
          </p:nvPr>
        </p:nvSpPr>
        <p:spPr/>
        <p:txBody>
          <a:bodyPr/>
          <a:lstStyle/>
          <a:p>
            <a:r>
              <a:rPr lang="zh-CN" altLang="en-US" dirty="0"/>
              <a:t>参考文献</a:t>
            </a:r>
          </a:p>
        </p:txBody>
      </p:sp>
      <p:sp>
        <p:nvSpPr>
          <p:cNvPr id="78" name="文本占位符 77">
            <a:extLst>
              <a:ext uri="{FF2B5EF4-FFF2-40B4-BE49-F238E27FC236}">
                <a16:creationId xmlns:a16="http://schemas.microsoft.com/office/drawing/2014/main" id="{29ABA713-AC50-401C-AF64-55054AC48234}"/>
              </a:ext>
            </a:extLst>
          </p:cNvPr>
          <p:cNvSpPr>
            <a:spLocks noGrp="1"/>
          </p:cNvSpPr>
          <p:nvPr>
            <p:ph type="body" sz="quarter" idx="12"/>
          </p:nvPr>
        </p:nvSpPr>
        <p:spPr/>
        <p:txBody>
          <a:bodyPr/>
          <a:lstStyle/>
          <a:p>
            <a:r>
              <a:rPr lang="en-US" altLang="zh-CN" dirty="0"/>
              <a:t>Reference</a:t>
            </a:r>
            <a:endParaRPr lang="zh-CN" altLang="en-US" dirty="0"/>
          </a:p>
        </p:txBody>
      </p:sp>
      <p:cxnSp>
        <p:nvCxnSpPr>
          <p:cNvPr id="79" name="直接连接符 78">
            <a:extLst>
              <a:ext uri="{FF2B5EF4-FFF2-40B4-BE49-F238E27FC236}">
                <a16:creationId xmlns:a16="http://schemas.microsoft.com/office/drawing/2014/main" id="{D44186DA-4521-4CAA-95A8-3B31E0CAB127}"/>
              </a:ext>
            </a:extLst>
          </p:cNvPr>
          <p:cNvCxnSpPr>
            <a:cxnSpLocks/>
          </p:cNvCxnSpPr>
          <p:nvPr/>
        </p:nvCxnSpPr>
        <p:spPr>
          <a:xfrm>
            <a:off x="4269611" y="2791356"/>
            <a:ext cx="434347" cy="0"/>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17" name="组合 16">
            <a:extLst>
              <a:ext uri="{FF2B5EF4-FFF2-40B4-BE49-F238E27FC236}">
                <a16:creationId xmlns:a16="http://schemas.microsoft.com/office/drawing/2014/main" id="{311D6502-C234-4040-B84E-B88DB85CEF2B}"/>
              </a:ext>
            </a:extLst>
          </p:cNvPr>
          <p:cNvGrpSpPr/>
          <p:nvPr/>
        </p:nvGrpSpPr>
        <p:grpSpPr>
          <a:xfrm>
            <a:off x="5128862" y="4043389"/>
            <a:ext cx="423409" cy="211705"/>
            <a:chOff x="5077600" y="3857375"/>
            <a:chExt cx="1253180" cy="626591"/>
          </a:xfrm>
        </p:grpSpPr>
        <p:sp>
          <p:nvSpPr>
            <p:cNvPr id="18" name="椭圆 17">
              <a:extLst>
                <a:ext uri="{FF2B5EF4-FFF2-40B4-BE49-F238E27FC236}">
                  <a16:creationId xmlns:a16="http://schemas.microsoft.com/office/drawing/2014/main" id="{7A8599A0-4D80-4B13-9830-F873EB7890A1}"/>
                </a:ext>
              </a:extLst>
            </p:cNvPr>
            <p:cNvSpPr/>
            <p:nvPr/>
          </p:nvSpPr>
          <p:spPr>
            <a:xfrm>
              <a:off x="5077600" y="3857376"/>
              <a:ext cx="626590" cy="62659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5">
              <a:extLst>
                <a:ext uri="{FF2B5EF4-FFF2-40B4-BE49-F238E27FC236}">
                  <a16:creationId xmlns:a16="http://schemas.microsoft.com/office/drawing/2014/main" id="{D56A8080-F50A-4F96-869E-D7679ADBDE86}"/>
                </a:ext>
              </a:extLst>
            </p:cNvPr>
            <p:cNvSpPr/>
            <p:nvPr/>
          </p:nvSpPr>
          <p:spPr>
            <a:xfrm rot="2700000">
              <a:off x="5355600" y="4092513"/>
              <a:ext cx="156316" cy="156316"/>
            </a:xfrm>
            <a:custGeom>
              <a:avLst/>
              <a:gdLst>
                <a:gd name="connsiteX0" fmla="*/ 0 w 627341"/>
                <a:gd name="connsiteY0" fmla="*/ 627341 h 627341"/>
                <a:gd name="connsiteX1" fmla="*/ 0 w 627341"/>
                <a:gd name="connsiteY1" fmla="*/ 0 h 627341"/>
                <a:gd name="connsiteX2" fmla="*/ 627341 w 627341"/>
                <a:gd name="connsiteY2" fmla="*/ 627341 h 627341"/>
                <a:gd name="connsiteX3" fmla="*/ 0 w 627341"/>
                <a:gd name="connsiteY3" fmla="*/ 627341 h 627341"/>
                <a:gd name="connsiteX0" fmla="*/ 627341 w 718781"/>
                <a:gd name="connsiteY0" fmla="*/ 627341 h 718781"/>
                <a:gd name="connsiteX1" fmla="*/ 0 w 718781"/>
                <a:gd name="connsiteY1" fmla="*/ 627341 h 718781"/>
                <a:gd name="connsiteX2" fmla="*/ 0 w 718781"/>
                <a:gd name="connsiteY2" fmla="*/ 0 h 718781"/>
                <a:gd name="connsiteX3" fmla="*/ 718781 w 718781"/>
                <a:gd name="connsiteY3" fmla="*/ 718781 h 718781"/>
                <a:gd name="connsiteX0" fmla="*/ 641985 w 641985"/>
                <a:gd name="connsiteY0" fmla="*/ 627341 h 627341"/>
                <a:gd name="connsiteX1" fmla="*/ 14644 w 641985"/>
                <a:gd name="connsiteY1" fmla="*/ 627341 h 627341"/>
                <a:gd name="connsiteX2" fmla="*/ 14644 w 641985"/>
                <a:gd name="connsiteY2" fmla="*/ 0 h 627341"/>
                <a:gd name="connsiteX3" fmla="*/ 0 w 641985"/>
                <a:gd name="connsiteY3" fmla="*/ 4406 h 627341"/>
                <a:gd name="connsiteX0" fmla="*/ 627341 w 627341"/>
                <a:gd name="connsiteY0" fmla="*/ 627341 h 627341"/>
                <a:gd name="connsiteX1" fmla="*/ 0 w 627341"/>
                <a:gd name="connsiteY1" fmla="*/ 627341 h 627341"/>
                <a:gd name="connsiteX2" fmla="*/ 0 w 627341"/>
                <a:gd name="connsiteY2" fmla="*/ 0 h 627341"/>
              </a:gdLst>
              <a:ahLst/>
              <a:cxnLst>
                <a:cxn ang="0">
                  <a:pos x="connsiteX0" y="connsiteY0"/>
                </a:cxn>
                <a:cxn ang="0">
                  <a:pos x="connsiteX1" y="connsiteY1"/>
                </a:cxn>
                <a:cxn ang="0">
                  <a:pos x="connsiteX2" y="connsiteY2"/>
                </a:cxn>
              </a:cxnLst>
              <a:rect l="l" t="t" r="r" b="b"/>
              <a:pathLst>
                <a:path w="627341" h="627341">
                  <a:moveTo>
                    <a:pt x="627341" y="627341"/>
                  </a:moveTo>
                  <a:lnTo>
                    <a:pt x="0" y="627341"/>
                  </a:lnTo>
                  <a:lnTo>
                    <a:pt x="0" y="0"/>
                  </a:lnTo>
                </a:path>
              </a:pathLst>
            </a:custGeom>
            <a:noFill/>
            <a:ln w="254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F8E43F54-E409-4967-92BD-E55241D22166}"/>
                </a:ext>
              </a:extLst>
            </p:cNvPr>
            <p:cNvSpPr/>
            <p:nvPr/>
          </p:nvSpPr>
          <p:spPr>
            <a:xfrm flipH="1">
              <a:off x="5704190" y="3857375"/>
              <a:ext cx="626590" cy="62659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15">
              <a:extLst>
                <a:ext uri="{FF2B5EF4-FFF2-40B4-BE49-F238E27FC236}">
                  <a16:creationId xmlns:a16="http://schemas.microsoft.com/office/drawing/2014/main" id="{AC3871A0-2734-43E1-A3D1-EBBAA2167E23}"/>
                </a:ext>
              </a:extLst>
            </p:cNvPr>
            <p:cNvSpPr/>
            <p:nvPr/>
          </p:nvSpPr>
          <p:spPr>
            <a:xfrm rot="18900000" flipH="1">
              <a:off x="5889642" y="4092512"/>
              <a:ext cx="156316" cy="156316"/>
            </a:xfrm>
            <a:custGeom>
              <a:avLst/>
              <a:gdLst>
                <a:gd name="connsiteX0" fmla="*/ 0 w 627341"/>
                <a:gd name="connsiteY0" fmla="*/ 627341 h 627341"/>
                <a:gd name="connsiteX1" fmla="*/ 0 w 627341"/>
                <a:gd name="connsiteY1" fmla="*/ 0 h 627341"/>
                <a:gd name="connsiteX2" fmla="*/ 627341 w 627341"/>
                <a:gd name="connsiteY2" fmla="*/ 627341 h 627341"/>
                <a:gd name="connsiteX3" fmla="*/ 0 w 627341"/>
                <a:gd name="connsiteY3" fmla="*/ 627341 h 627341"/>
                <a:gd name="connsiteX0" fmla="*/ 627341 w 718781"/>
                <a:gd name="connsiteY0" fmla="*/ 627341 h 718781"/>
                <a:gd name="connsiteX1" fmla="*/ 0 w 718781"/>
                <a:gd name="connsiteY1" fmla="*/ 627341 h 718781"/>
                <a:gd name="connsiteX2" fmla="*/ 0 w 718781"/>
                <a:gd name="connsiteY2" fmla="*/ 0 h 718781"/>
                <a:gd name="connsiteX3" fmla="*/ 718781 w 718781"/>
                <a:gd name="connsiteY3" fmla="*/ 718781 h 718781"/>
                <a:gd name="connsiteX0" fmla="*/ 641985 w 641985"/>
                <a:gd name="connsiteY0" fmla="*/ 627341 h 627341"/>
                <a:gd name="connsiteX1" fmla="*/ 14644 w 641985"/>
                <a:gd name="connsiteY1" fmla="*/ 627341 h 627341"/>
                <a:gd name="connsiteX2" fmla="*/ 14644 w 641985"/>
                <a:gd name="connsiteY2" fmla="*/ 0 h 627341"/>
                <a:gd name="connsiteX3" fmla="*/ 0 w 641985"/>
                <a:gd name="connsiteY3" fmla="*/ 4406 h 627341"/>
                <a:gd name="connsiteX0" fmla="*/ 627341 w 627341"/>
                <a:gd name="connsiteY0" fmla="*/ 627341 h 627341"/>
                <a:gd name="connsiteX1" fmla="*/ 0 w 627341"/>
                <a:gd name="connsiteY1" fmla="*/ 627341 h 627341"/>
                <a:gd name="connsiteX2" fmla="*/ 0 w 627341"/>
                <a:gd name="connsiteY2" fmla="*/ 0 h 627341"/>
              </a:gdLst>
              <a:ahLst/>
              <a:cxnLst>
                <a:cxn ang="0">
                  <a:pos x="connsiteX0" y="connsiteY0"/>
                </a:cxn>
                <a:cxn ang="0">
                  <a:pos x="connsiteX1" y="connsiteY1"/>
                </a:cxn>
                <a:cxn ang="0">
                  <a:pos x="connsiteX2" y="connsiteY2"/>
                </a:cxn>
              </a:cxnLst>
              <a:rect l="l" t="t" r="r" b="b"/>
              <a:pathLst>
                <a:path w="627341" h="627341">
                  <a:moveTo>
                    <a:pt x="627341" y="627341"/>
                  </a:moveTo>
                  <a:lnTo>
                    <a:pt x="0" y="627341"/>
                  </a:lnTo>
                  <a:lnTo>
                    <a:pt x="0" y="0"/>
                  </a:lnTo>
                </a:path>
              </a:pathLst>
            </a:custGeom>
            <a:noFill/>
            <a:ln w="254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35596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8" name="文本占位符 27">
            <a:extLst>
              <a:ext uri="{FF2B5EF4-FFF2-40B4-BE49-F238E27FC236}">
                <a16:creationId xmlns:a16="http://schemas.microsoft.com/office/drawing/2014/main" id="{27D8BBCF-248D-4CD8-90FF-7093F4BE1786}"/>
              </a:ext>
            </a:extLst>
          </p:cNvPr>
          <p:cNvSpPr>
            <a:spLocks noGrp="1"/>
          </p:cNvSpPr>
          <p:nvPr>
            <p:ph type="body" sz="quarter" idx="10"/>
          </p:nvPr>
        </p:nvSpPr>
        <p:spPr>
          <a:xfrm>
            <a:off x="2805340" y="1834422"/>
            <a:ext cx="6581321" cy="747897"/>
          </a:xfrm>
        </p:spPr>
        <p:txBody>
          <a:bodyPr/>
          <a:lstStyle/>
          <a:p>
            <a:r>
              <a:rPr lang="zh-CN" altLang="en-US" dirty="0"/>
              <a:t>谢谢老师的悉心指导</a:t>
            </a:r>
          </a:p>
        </p:txBody>
      </p:sp>
      <p:sp>
        <p:nvSpPr>
          <p:cNvPr id="29" name="文本占位符 28">
            <a:extLst>
              <a:ext uri="{FF2B5EF4-FFF2-40B4-BE49-F238E27FC236}">
                <a16:creationId xmlns:a16="http://schemas.microsoft.com/office/drawing/2014/main" id="{B7478808-8636-4B09-89C7-047B0112411E}"/>
              </a:ext>
            </a:extLst>
          </p:cNvPr>
          <p:cNvSpPr>
            <a:spLocks noGrp="1"/>
          </p:cNvSpPr>
          <p:nvPr>
            <p:ph type="body" sz="quarter" idx="12"/>
          </p:nvPr>
        </p:nvSpPr>
        <p:spPr/>
        <p:txBody>
          <a:bodyPr/>
          <a:lstStyle/>
          <a:p>
            <a:r>
              <a:rPr lang="en-US" altLang="zh-CN" dirty="0"/>
              <a:t>Thank you teacher for Careful Guidance</a:t>
            </a:r>
            <a:endParaRPr lang="zh-CN" altLang="en-US" dirty="0"/>
          </a:p>
        </p:txBody>
      </p:sp>
      <p:sp>
        <p:nvSpPr>
          <p:cNvPr id="31" name="文本框 30">
            <a:extLst>
              <a:ext uri="{FF2B5EF4-FFF2-40B4-BE49-F238E27FC236}">
                <a16:creationId xmlns:a16="http://schemas.microsoft.com/office/drawing/2014/main" id="{47225FBC-455B-494B-B491-B4D44F420EAE}"/>
              </a:ext>
            </a:extLst>
          </p:cNvPr>
          <p:cNvSpPr txBox="1"/>
          <p:nvPr/>
        </p:nvSpPr>
        <p:spPr>
          <a:xfrm>
            <a:off x="4745745" y="3821817"/>
            <a:ext cx="2700511" cy="302955"/>
          </a:xfrm>
          <a:prstGeom prst="roundRect">
            <a:avLst>
              <a:gd name="adj" fmla="val 50000"/>
            </a:avLst>
          </a:prstGeom>
          <a:solidFill>
            <a:schemeClr val="accent1"/>
          </a:solidFill>
          <a:ln>
            <a:noFill/>
          </a:ln>
        </p:spPr>
        <p:txBody>
          <a:bodyPr wrap="square" lIns="0" tIns="0" rIns="0" bIns="0" rtlCol="0" anchor="ctr" anchorCtr="1">
            <a:spAutoFit/>
          </a:bodyPr>
          <a:lstStyle/>
          <a:p>
            <a:pPr algn="ctr"/>
            <a:r>
              <a:rPr lang="zh-CN" altLang="en-US" sz="1400" dirty="0">
                <a:solidFill>
                  <a:schemeClr val="bg1"/>
                </a:solidFill>
                <a:latin typeface="+mn-ea"/>
              </a:rPr>
              <a:t>答辩人：</a:t>
            </a:r>
            <a:r>
              <a:rPr lang="en-US" altLang="zh-CN" sz="1400" dirty="0">
                <a:solidFill>
                  <a:schemeClr val="bg1"/>
                </a:solidFill>
                <a:latin typeface="+mn-ea"/>
              </a:rPr>
              <a:t>xxx</a:t>
            </a:r>
            <a:r>
              <a:rPr lang="zh-CN" altLang="en-US" sz="1400" dirty="0">
                <a:solidFill>
                  <a:schemeClr val="bg1"/>
                </a:solidFill>
                <a:latin typeface="+mn-ea"/>
              </a:rPr>
              <a:t>   指导教师：</a:t>
            </a:r>
            <a:r>
              <a:rPr lang="en-US" altLang="zh-CN" sz="1400" dirty="0">
                <a:solidFill>
                  <a:schemeClr val="bg1"/>
                </a:solidFill>
                <a:latin typeface="+mn-ea"/>
              </a:rPr>
              <a:t>xxx</a:t>
            </a:r>
            <a:endParaRPr lang="zh-CN" altLang="en-US" sz="1400" dirty="0">
              <a:solidFill>
                <a:schemeClr val="bg1"/>
              </a:solidFill>
              <a:latin typeface="+mn-ea"/>
            </a:endParaRPr>
          </a:p>
        </p:txBody>
      </p:sp>
      <p:sp>
        <p:nvSpPr>
          <p:cNvPr id="32" name="文本框 31">
            <a:extLst>
              <a:ext uri="{FF2B5EF4-FFF2-40B4-BE49-F238E27FC236}">
                <a16:creationId xmlns:a16="http://schemas.microsoft.com/office/drawing/2014/main" id="{D04896A3-A84F-451E-B0F4-CCC40C930562}"/>
              </a:ext>
            </a:extLst>
          </p:cNvPr>
          <p:cNvSpPr txBox="1"/>
          <p:nvPr/>
        </p:nvSpPr>
        <p:spPr>
          <a:xfrm>
            <a:off x="7363566" y="3865572"/>
            <a:ext cx="64" cy="215444"/>
          </a:xfrm>
          <a:prstGeom prst="rect">
            <a:avLst/>
          </a:prstGeom>
          <a:noFill/>
        </p:spPr>
        <p:txBody>
          <a:bodyPr wrap="none" lIns="0" tIns="0" rIns="0" bIns="0" rtlCol="0" anchor="ctr" anchorCtr="1">
            <a:spAutoFit/>
          </a:bodyPr>
          <a:lstStyle/>
          <a:p>
            <a:pPr algn="ctr"/>
            <a:endParaRPr lang="zh-CN" altLang="en-US" sz="1400" dirty="0"/>
          </a:p>
        </p:txBody>
      </p:sp>
      <p:sp>
        <p:nvSpPr>
          <p:cNvPr id="33" name="文本框 32">
            <a:extLst>
              <a:ext uri="{FF2B5EF4-FFF2-40B4-BE49-F238E27FC236}">
                <a16:creationId xmlns:a16="http://schemas.microsoft.com/office/drawing/2014/main" id="{D1163F22-070D-4C2E-A094-1ECCEFC8DF66}"/>
              </a:ext>
            </a:extLst>
          </p:cNvPr>
          <p:cNvSpPr txBox="1"/>
          <p:nvPr/>
        </p:nvSpPr>
        <p:spPr>
          <a:xfrm>
            <a:off x="5178177" y="4224813"/>
            <a:ext cx="1835646" cy="302955"/>
          </a:xfrm>
          <a:prstGeom prst="roundRect">
            <a:avLst>
              <a:gd name="adj" fmla="val 50000"/>
            </a:avLst>
          </a:prstGeom>
          <a:solidFill>
            <a:schemeClr val="accent3"/>
          </a:solidFill>
        </p:spPr>
        <p:txBody>
          <a:bodyPr wrap="square" lIns="0" tIns="0" rIns="0" bIns="0" rtlCol="0" anchor="ctr" anchorCtr="1">
            <a:spAutoFit/>
          </a:bodyPr>
          <a:lstStyle/>
          <a:p>
            <a:pPr algn="ctr"/>
            <a:r>
              <a:rPr lang="zh-CN" altLang="en-US" sz="1400" dirty="0">
                <a:solidFill>
                  <a:schemeClr val="bg1"/>
                </a:solidFill>
                <a:latin typeface="+mn-ea"/>
              </a:rPr>
              <a:t>答辩日期：</a:t>
            </a:r>
            <a:r>
              <a:rPr lang="en-US" altLang="zh-CN" sz="1400" dirty="0">
                <a:solidFill>
                  <a:schemeClr val="bg1"/>
                </a:solidFill>
                <a:latin typeface="+mn-ea"/>
              </a:rPr>
              <a:t>2019.6.12</a:t>
            </a:r>
            <a:endParaRPr lang="zh-CN" altLang="en-US" sz="1400" dirty="0">
              <a:solidFill>
                <a:schemeClr val="bg1"/>
              </a:solidFill>
              <a:latin typeface="+mn-ea"/>
            </a:endParaRPr>
          </a:p>
        </p:txBody>
      </p:sp>
      <p:grpSp>
        <p:nvGrpSpPr>
          <p:cNvPr id="34" name="组合 33">
            <a:extLst>
              <a:ext uri="{FF2B5EF4-FFF2-40B4-BE49-F238E27FC236}">
                <a16:creationId xmlns:a16="http://schemas.microsoft.com/office/drawing/2014/main" id="{41722DEF-EEE6-4811-9983-439D4D239E85}"/>
              </a:ext>
            </a:extLst>
          </p:cNvPr>
          <p:cNvGrpSpPr/>
          <p:nvPr/>
        </p:nvGrpSpPr>
        <p:grpSpPr>
          <a:xfrm>
            <a:off x="6027876" y="3168121"/>
            <a:ext cx="136248" cy="327989"/>
            <a:chOff x="6027876" y="3190289"/>
            <a:chExt cx="136248" cy="327989"/>
          </a:xfrm>
        </p:grpSpPr>
        <p:sp>
          <p:nvSpPr>
            <p:cNvPr id="35" name="半闭框 34">
              <a:extLst>
                <a:ext uri="{FF2B5EF4-FFF2-40B4-BE49-F238E27FC236}">
                  <a16:creationId xmlns:a16="http://schemas.microsoft.com/office/drawing/2014/main" id="{89305DCE-F9A3-4A0C-8F7E-39EE19AEE989}"/>
                </a:ext>
              </a:extLst>
            </p:cNvPr>
            <p:cNvSpPr/>
            <p:nvPr/>
          </p:nvSpPr>
          <p:spPr>
            <a:xfrm rot="13500000">
              <a:off x="6028152" y="3190013"/>
              <a:ext cx="135695" cy="136248"/>
            </a:xfrm>
            <a:prstGeom prst="halfFrame">
              <a:avLst>
                <a:gd name="adj1" fmla="val 0"/>
                <a:gd name="adj2" fmla="val 0"/>
              </a:avLst>
            </a:prstGeom>
            <a:noFill/>
            <a:ln cap="rnd">
              <a:solidFill>
                <a:schemeClr val="bg1">
                  <a:alpha val="22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半闭框 35">
              <a:extLst>
                <a:ext uri="{FF2B5EF4-FFF2-40B4-BE49-F238E27FC236}">
                  <a16:creationId xmlns:a16="http://schemas.microsoft.com/office/drawing/2014/main" id="{CA5E065D-D5F0-43D2-AC88-D5F99C86B27E}"/>
                </a:ext>
              </a:extLst>
            </p:cNvPr>
            <p:cNvSpPr/>
            <p:nvPr/>
          </p:nvSpPr>
          <p:spPr>
            <a:xfrm rot="13500000">
              <a:off x="6028152" y="3286160"/>
              <a:ext cx="135695" cy="136248"/>
            </a:xfrm>
            <a:prstGeom prst="halfFrame">
              <a:avLst>
                <a:gd name="adj1" fmla="val 0"/>
                <a:gd name="adj2" fmla="val 0"/>
              </a:avLst>
            </a:prstGeom>
            <a:noFill/>
            <a:ln cap="rnd">
              <a:solidFill>
                <a:schemeClr val="bg1">
                  <a:alpha val="43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半闭框 36">
              <a:extLst>
                <a:ext uri="{FF2B5EF4-FFF2-40B4-BE49-F238E27FC236}">
                  <a16:creationId xmlns:a16="http://schemas.microsoft.com/office/drawing/2014/main" id="{D6A3D438-7AC0-4663-91C0-1B8B4FD9661D}"/>
                </a:ext>
              </a:extLst>
            </p:cNvPr>
            <p:cNvSpPr/>
            <p:nvPr/>
          </p:nvSpPr>
          <p:spPr>
            <a:xfrm rot="13500000">
              <a:off x="6028152" y="3382307"/>
              <a:ext cx="135695" cy="136248"/>
            </a:xfrm>
            <a:prstGeom prst="halfFrame">
              <a:avLst>
                <a:gd name="adj1" fmla="val 0"/>
                <a:gd name="adj2" fmla="val 0"/>
              </a:avLst>
            </a:prstGeom>
            <a:noFill/>
            <a:ln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399846282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heme/theme1.xml><?xml version="1.0" encoding="utf-8"?>
<a:theme xmlns:a="http://schemas.openxmlformats.org/drawingml/2006/main" name="Office 主题​​">
  <a:themeElements>
    <a:clrScheme name="山西财经大学">
      <a:dk1>
        <a:sysClr val="windowText" lastClr="000000"/>
      </a:dk1>
      <a:lt1>
        <a:sysClr val="window" lastClr="FFFFFF"/>
      </a:lt1>
      <a:dk2>
        <a:srgbClr val="44546A"/>
      </a:dk2>
      <a:lt2>
        <a:srgbClr val="E7E6E6"/>
      </a:lt2>
      <a:accent1>
        <a:srgbClr val="01A439"/>
      </a:accent1>
      <a:accent2>
        <a:srgbClr val="C83D2E"/>
      </a:accent2>
      <a:accent3>
        <a:srgbClr val="94CC2E"/>
      </a:accent3>
      <a:accent4>
        <a:srgbClr val="262626"/>
      </a:accent4>
      <a:accent5>
        <a:srgbClr val="5B9BD5"/>
      </a:accent5>
      <a:accent6>
        <a:srgbClr val="70AD47"/>
      </a:accent6>
      <a:hlink>
        <a:srgbClr val="0563C1"/>
      </a:hlink>
      <a:folHlink>
        <a:srgbClr val="954F72"/>
      </a:folHlink>
    </a:clrScheme>
    <a:fontScheme name="山西财经大学">
      <a:majorFont>
        <a:latin typeface="Arial Black"/>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10930</TotalTime>
  <Words>3072</Words>
  <Application>Microsoft Office PowerPoint</Application>
  <PresentationFormat>宽屏</PresentationFormat>
  <Paragraphs>554</Paragraphs>
  <Slides>59</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59</vt:i4>
      </vt:variant>
    </vt:vector>
  </HeadingPairs>
  <TitlesOfParts>
    <vt:vector size="72" baseType="lpstr">
      <vt:lpstr>微软雅黑</vt:lpstr>
      <vt:lpstr>微软雅黑 Light</vt:lpstr>
      <vt:lpstr>等线</vt:lpstr>
      <vt:lpstr>黑体</vt:lpstr>
      <vt:lpstr>Arial</vt:lpstr>
      <vt:lpstr>Arial Black</vt:lpstr>
      <vt:lpstr>Calibri</vt:lpstr>
      <vt:lpstr>Century Gothic</vt:lpstr>
      <vt:lpstr>Impact</vt:lpstr>
      <vt:lpstr>Segoe UI</vt:lpstr>
      <vt:lpstr>Segoe UI Light</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伊</dc:creator>
  <cp:lastModifiedBy>Yunxuan Liu (Chinasoft International)</cp:lastModifiedBy>
  <cp:revision>274</cp:revision>
  <dcterms:created xsi:type="dcterms:W3CDTF">2019-01-21T06:31:07Z</dcterms:created>
  <dcterms:modified xsi:type="dcterms:W3CDTF">2019-04-12T05:41:08Z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2019-04-12T05:41:07.8470061Z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eb936e84-d1c2-4f05-803a-219183ec0cac</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