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sldIdLst>
    <p:sldId id="11088003" r:id="rId3"/>
    <p:sldId id="11088004" r:id="rId4"/>
    <p:sldId id="11088005" r:id="rId5"/>
    <p:sldId id="11088006" r:id="rId6"/>
    <p:sldId id="11088007" r:id="rId7"/>
    <p:sldId id="11088008" r:id="rId8"/>
    <p:sldId id="11088009" r:id="rId9"/>
    <p:sldId id="11088010" r:id="rId10"/>
    <p:sldId id="11088011" r:id="rId11"/>
    <p:sldId id="11088012" r:id="rId12"/>
  </p:sldIdLst>
  <p:sldSz cx="24383999" cy="13715999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2" d="100"/>
          <a:sy n="82" d="100"/>
        </p:scale>
        <p:origin x="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ableStyles" Target="tableStyles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c0c031624b2e4597b6831d6ca4316ed3.png"/><Relationship Id="rId3" Type="http://schemas.openxmlformats.org/officeDocument/2006/relationships/image" Target="../media/03660dcf37f043a3b43372f59a49fa4e.png"/><Relationship Id="rId4" Type="http://schemas.openxmlformats.org/officeDocument/2006/relationships/image" Target="../media/43290192192a440885b5fbbe7e8b4ce6.png"/><Relationship Id="rId5" Type="http://schemas.openxmlformats.org/officeDocument/2006/relationships/image" Target="../media/f3678335a83e4341a62cf9ee41021b98.png"/><Relationship Id="rId6" Type="http://schemas.openxmlformats.org/officeDocument/2006/relationships/image" Target="../media/82786838820b45979ff925aee853f1d6.png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0aa7d88d5d1643e8b74ea21b9b713365.png"/><Relationship Id="rId3" Type="http://schemas.openxmlformats.org/officeDocument/2006/relationships/image" Target="../media/d2fdb21b6afa4f5b956ed2246c4efdfc.png"/><Relationship Id="rId4" Type="http://schemas.openxmlformats.org/officeDocument/2006/relationships/image" Target="../media/fca80e4302e74f64bc4ec12874789f01.png"/><Relationship Id="rId5" Type="http://schemas.openxmlformats.org/officeDocument/2006/relationships/image" Target="../media/28df578ff37c48c6b26c23cb504d9784.png"/><Relationship Id="rId6" Type="http://schemas.openxmlformats.org/officeDocument/2006/relationships/image" Target="../media/3532bba592f44492b8c67c83c52e54f2.png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6e69b6a7b3d449a2a9c4cdae23d41f53.png"/><Relationship Id="rId3" Type="http://schemas.openxmlformats.org/officeDocument/2006/relationships/image" Target="../media/f645a2777a74448e874c5d346df014f6.png"/><Relationship Id="rId4" Type="http://schemas.openxmlformats.org/officeDocument/2006/relationships/image" Target="../media/9bb0d9b5ecb94809a8a0b8148b521a46.png"/><Relationship Id="rId5" Type="http://schemas.openxmlformats.org/officeDocument/2006/relationships/image" Target="../media/965348d1470a46df8c749d7108cc03da.png"/><Relationship Id="rId6" Type="http://schemas.openxmlformats.org/officeDocument/2006/relationships/image" Target="../media/ce22f596432b4adc9308a1b1fbe0e889.png"/><Relationship Id="rId7" Type="http://schemas.openxmlformats.org/officeDocument/2006/relationships/image" Target="../media/a9ae8e3fb5254678a9ec9ebd71d87962.png"/><Relationship Id="rId8" Type="http://schemas.openxmlformats.org/officeDocument/2006/relationships/image" Target="../media/42e01a9ffa61473095672f6876496c32.png"/><Relationship Id="rId9" Type="http://schemas.openxmlformats.org/officeDocument/2006/relationships/image" Target="../media/de8888a69fb84c89854464a02d003e2f.png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e7710d3795744894a2ad60d1b69317c1.png"/><Relationship Id="rId3" Type="http://schemas.openxmlformats.org/officeDocument/2006/relationships/image" Target="../media/4f2e1341e3254c65bd82e8884dc408fb.png"/><Relationship Id="rId4" Type="http://schemas.openxmlformats.org/officeDocument/2006/relationships/image" Target="../media/2310af3335dd4d3389fdfc20f777cf23.png"/><Relationship Id="rId5" Type="http://schemas.openxmlformats.org/officeDocument/2006/relationships/image" Target="../media/7102d34dde8b4c73838bdd9859d952bc.png"/><Relationship Id="rId6" Type="http://schemas.openxmlformats.org/officeDocument/2006/relationships/image" Target="../media/49aa5d15c70d4a9492dda1cc741bf367.png"/><Relationship Id="rId7" Type="http://schemas.openxmlformats.org/officeDocument/2006/relationships/image" Target="../media/eb737aa2dba348988ef4aece31f4ad23.png"/><Relationship Id="rId8" Type="http://schemas.openxmlformats.org/officeDocument/2006/relationships/image" Target="../media/98aaaea16e7147fc876e5249f7e8d95b.png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a0a6c04cd6794984a86c278efa22c82b.png"/><Relationship Id="rId3" Type="http://schemas.openxmlformats.org/officeDocument/2006/relationships/image" Target="../media/917ad20adc04477bb190ddefc3c53300.png"/><Relationship Id="rId4" Type="http://schemas.openxmlformats.org/officeDocument/2006/relationships/image" Target="../media/e671bf5a66be46e898649e59fbf9c60f.png"/><Relationship Id="rId5" Type="http://schemas.openxmlformats.org/officeDocument/2006/relationships/image" Target="../media/f069f00c2b7b485c87b91752c72c0ffc.png"/><Relationship Id="rId6" Type="http://schemas.openxmlformats.org/officeDocument/2006/relationships/image" Target="../media/e981db472fbb422abab079e755642d62.png"/><Relationship Id="rId7" Type="http://schemas.openxmlformats.org/officeDocument/2006/relationships/image" Target="../media/31c8a8077a5248419242ab597f2bcf50.png"/><Relationship Id="rId8" Type="http://schemas.openxmlformats.org/officeDocument/2006/relationships/image" Target="../media/7f70b9fced4344aabf3ba8a8526d86a3.png"/><Relationship Id="rId9" Type="http://schemas.openxmlformats.org/officeDocument/2006/relationships/image" Target="../media/e14785b5b51047ecbc49b28ce86beb5d.png"/><Relationship Id="rId10" Type="http://schemas.openxmlformats.org/officeDocument/2006/relationships/image" Target="../media/2c1a4ccdd3ef4df7898fe3c8e38cf8a2.png"/><Relationship Id="rId11" Type="http://schemas.openxmlformats.org/officeDocument/2006/relationships/image" Target="../media/10905cd664f2486b86e41f836ed18d21.png"/><Relationship Id="rId12" Type="http://schemas.openxmlformats.org/officeDocument/2006/relationships/image" Target="../media/27078902dba24ac8a8db6fb2fa8e672c.png"/><Relationship Id="rId13" Type="http://schemas.openxmlformats.org/officeDocument/2006/relationships/image" Target="../media/f19c5e7694d5410faffc080cde59849a.png"/><Relationship Id="rId14" Type="http://schemas.openxmlformats.org/officeDocument/2006/relationships/image" Target="../media/e40fdee7fb844c61bf6f73b02927dabe.png"/><Relationship Id="rId15" Type="http://schemas.openxmlformats.org/officeDocument/2006/relationships/image" Target="../media/038405f2d71d44e8b0fc68207283dbfc.png"/><Relationship Id="rId16" Type="http://schemas.openxmlformats.org/officeDocument/2006/relationships/image" Target="../media/7fb18583dad74939b44f925e19e34f2d.png"/><Relationship Id="rId17" Type="http://schemas.openxmlformats.org/officeDocument/2006/relationships/image" Target="../media/7ba60658ff3c44288e76d90f7bc8ee08.png"/><Relationship Id="rId18" Type="http://schemas.openxmlformats.org/officeDocument/2006/relationships/image" Target="../media/79b60df73e1d4998acb7f31910a7ffba.png"/><Relationship Id="rId19" Type="http://schemas.openxmlformats.org/officeDocument/2006/relationships/image" Target="../media/a3b48e9614704ecfa560c95ad8f856cd.png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0903c38bcee749b09c6e7b05641dcbe6.png"/><Relationship Id="rId3" Type="http://schemas.openxmlformats.org/officeDocument/2006/relationships/image" Target="../media/268d88f36c504d2fb7ba93c912695b20.png"/><Relationship Id="rId4" Type="http://schemas.openxmlformats.org/officeDocument/2006/relationships/image" Target="../media/586eaed0bfb0440eb98431f1b0676d94.png"/><Relationship Id="rId5" Type="http://schemas.openxmlformats.org/officeDocument/2006/relationships/image" Target="../media/d505cff528af4bf799bbc4f0d0adb42e.png"/><Relationship Id="rId6" Type="http://schemas.openxmlformats.org/officeDocument/2006/relationships/image" Target="../media/e34c3b1edaf84b1aad8b85707dabc390.png"/><Relationship Id="rId7" Type="http://schemas.openxmlformats.org/officeDocument/2006/relationships/image" Target="../media/38e93a74d6844c89a03bec398c78fa87.png"/><Relationship Id="rId8" Type="http://schemas.openxmlformats.org/officeDocument/2006/relationships/image" Target="../media/15757110ce6743ca871be1f8737d67ea.png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f2ef7420e3f04f579ecdf4e0a565b880.png"/><Relationship Id="rId3" Type="http://schemas.openxmlformats.org/officeDocument/2006/relationships/image" Target="../media/24f857588ab34935a7d761246392b4ac.png"/><Relationship Id="rId4" Type="http://schemas.openxmlformats.org/officeDocument/2006/relationships/image" Target="../media/517dfe20d3504811b770aa0a34b94f6d.png"/><Relationship Id="rId5" Type="http://schemas.openxmlformats.org/officeDocument/2006/relationships/image" Target="../media/97164e3e631d4fe082b9f43314d92d09.png"/><Relationship Id="rId6" Type="http://schemas.openxmlformats.org/officeDocument/2006/relationships/image" Target="../media/5fde106eec28432582e821de1a5a2588.png"/><Relationship Id="rId7" Type="http://schemas.openxmlformats.org/officeDocument/2006/relationships/image" Target="../media/a1b86f6283f44e97a18b8354e265e802.png"/><Relationship Id="rId8" Type="http://schemas.openxmlformats.org/officeDocument/2006/relationships/image" Target="../media/b23c5ae8491145cb899b8b8f6cc3a530.png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3e4d3ba488e242e9bb0c6449be61a5f2.png"/><Relationship Id="rId3" Type="http://schemas.openxmlformats.org/officeDocument/2006/relationships/image" Target="../media/e0acdebc6e4a45148238aae256e23644.png"/><Relationship Id="rId4" Type="http://schemas.openxmlformats.org/officeDocument/2006/relationships/image" Target="../media/26f4576a70594424a19db19808e5317d.png"/><Relationship Id="rId5" Type="http://schemas.openxmlformats.org/officeDocument/2006/relationships/image" Target="../media/dddf8a0a1a1445fda278b7a304c5f7cc.png"/><Relationship Id="rId6" Type="http://schemas.openxmlformats.org/officeDocument/2006/relationships/image" Target="../media/a7c16f54b45749b794ad3c58c1748116.png"/><Relationship Id="rId7" Type="http://schemas.openxmlformats.org/officeDocument/2006/relationships/image" Target="../media/9264018e4e794ac2baa6494c1dc2233b.png"/><Relationship Id="rId8" Type="http://schemas.openxmlformats.org/officeDocument/2006/relationships/image" Target="../media/2661513915f94e4a9f8a9ef1219d1249.png"/><Relationship Id="rId9" Type="http://schemas.openxmlformats.org/officeDocument/2006/relationships/image" Target="../media/62bae418ee93451c8cc593696ead6ac7.png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a7abcd74d4ee4b1f8b7465aad1894fc5.png"/><Relationship Id="rId3" Type="http://schemas.openxmlformats.org/officeDocument/2006/relationships/image" Target="../media/43234df262a441f78e7d1c92a7a627ac.png"/><Relationship Id="rId4" Type="http://schemas.openxmlformats.org/officeDocument/2006/relationships/image" Target="../media/6042799edd644e9eb2564c562439b62c.png"/><Relationship Id="rId5" Type="http://schemas.openxmlformats.org/officeDocument/2006/relationships/image" Target="../media/65c5e8674d9b4a8d85d739c651db2aa5.png"/><Relationship Id="rId6" Type="http://schemas.openxmlformats.org/officeDocument/2006/relationships/image" Target="../media/37bf21983b574543aac60216a9fdcd06.png"/><Relationship Id="rId7" Type="http://schemas.openxmlformats.org/officeDocument/2006/relationships/image" Target="../media/23f749fdb1a146c480f51f78ca229898.png"/><Relationship Id="rId8" Type="http://schemas.openxmlformats.org/officeDocument/2006/relationships/image" Target="../media/46b22204a4964ddfbcac2119bdd63262.png"/><Relationship Id="rId9" Type="http://schemas.openxmlformats.org/officeDocument/2006/relationships/image" Target="../media/b88ccfbf4def496884773da26f05a10a.png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6b1ab78bbaf54ddd89aae64721020180.png"/><Relationship Id="rId3" Type="http://schemas.openxmlformats.org/officeDocument/2006/relationships/image" Target="../media/ef39bc88fef24569889781dc274a342d.png"/><Relationship Id="rId4" Type="http://schemas.openxmlformats.org/officeDocument/2006/relationships/image" Target="../media/b0a491960b394aecaaefa98b7be5b7f9.png"/><Relationship Id="rId5" Type="http://schemas.openxmlformats.org/officeDocument/2006/relationships/image" Target="../media/654f6a818104470fad7a87ebab75d023.png"/><Relationship Id="rId6" Type="http://schemas.openxmlformats.org/officeDocument/2006/relationships/image" Target="../media/d27251bb43a840df8b7dbca8efa8ce2a.png"/><Relationship Id="rId7" Type="http://schemas.openxmlformats.org/officeDocument/2006/relationships/image" Target="../media/75c53ffe803342208ab05c9530b16de7.png"/><Relationship Id="rId8" Type="http://schemas.openxmlformats.org/officeDocument/2006/relationships/image" Target="../media/038c320dbb84430dbcd0686b43200c8b.png"/><Relationship Id="rId9" Type="http://schemas.openxmlformats.org/officeDocument/2006/relationships/image" Target="../media/150641e8e17c4bb0b2727db1a5f543c1.png"/><Relationship Id="rId10" Type="http://schemas.openxmlformats.org/officeDocument/2006/relationships/image" Target="../media/0b4b11f970654986a1fdd4ca95d9b93b.png"/><Relationship Id="rId11" Type="http://schemas.openxmlformats.org/officeDocument/2006/relationships/image" Target="../media/16181c833e944ca2ac3c0e71380280c8.png"/><Relationship Id="rId12" Type="http://schemas.openxmlformats.org/officeDocument/2006/relationships/image" Target="../media/05fc448d028e431b9611d2cefa11c76d.png"/><Relationship Id="rId13" Type="http://schemas.openxmlformats.org/officeDocument/2006/relationships/image" Target="../media/fe1f0fb09e5846b2831fbbe3f89b599a.png"/><Relationship Id="rId14" Type="http://schemas.openxmlformats.org/officeDocument/2006/relationships/image" Target="../media/c502157908c24e089bd7d0f86ff039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-198647" y="-1876739"/>
            <a:ext cx="25232059" cy="15592764"/>
          </a:xfrm>
          <a:prstGeom prst="rect">
            <a:avLst/>
          </a:prstGeom>
        </p:spPr>
      </p:pic>
      <p:pic>
        <p:nvPicPr>
          <p:cNvPr id="470" name="Picture" descr="Picture"/>
          <p:cNvPicPr>
            <a:picLocks noChangeAspect="1"/>
          </p:cNvPicPr>
          <p:nvPr/>
        </p:nvPicPr>
        <p:blipFill>
          <a:blip r:embed="rId3" cstate="print">
            <a:alphaModFix amt="37318"/>
          </a:blip>
          <a:stretch>
            <a:fillRect/>
          </a:stretch>
        </p:blipFill>
        <p:spPr>
          <a:xfrm rot="0" flipV="0" flipH="0">
            <a:off x="0" y="0"/>
            <a:ext cx="24411378" cy="13754676"/>
          </a:xfrm>
          <a:prstGeom prst="rect">
            <a:avLst/>
          </a:prstGeom>
        </p:spPr>
      </p:pic>
      <p:sp>
        <p:nvSpPr>
          <p:cNvPr id="926" name="文本"/>
          <p:cNvSpPr>
            <a:spLocks noGrp="1"/>
          </p:cNvSpPr>
          <p:nvPr>
            <p:ph type="ctrTitle"/>
          </p:nvPr>
        </p:nvSpPr>
        <p:spPr>
          <a:xfrm rot="0" flipV="0" flipH="0">
            <a:off x="6331756" y="4201082"/>
            <a:ext cx="12498218" cy="186054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12210"/>
              </a:lnSpc>
            </a:pPr>
            <a:r>
              <a:rPr lang="zh-CN" altLang="en-US" sz="11100" b="0" i="0" u="none" spc="1487" dirty="0">
                <a:solidFill>
                  <a:srgbClr val="58DBD4">
                    <a:alpha val="100000"/>
                  </a:srgbClr>
                </a:solidFill>
                <a:latin typeface="Alibaba PuHuiTi Regular" charset="-122"/>
                <a:ea typeface="Alibaba PuHuiTi Regular" charset="-122"/>
                <a:cs typeface="Alibaba PuHuiTi Regular" charset="-122"/>
              </a:rPr>
              <a:t>商务活动策划PPT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sp>
        <p:nvSpPr>
          <p:cNvPr id="1967" name="文本"/>
          <p:cNvSpPr>
            <a:spLocks noGrp="1"/>
          </p:cNvSpPr>
          <p:nvPr>
            <p:ph type="ctrTitle"/>
          </p:nvPr>
        </p:nvSpPr>
        <p:spPr>
          <a:xfrm rot="21599999" flipV="0" flipH="0">
            <a:off x="9770904" y="6062127"/>
            <a:ext cx="4955243" cy="5968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3918"/>
              </a:lnSpc>
            </a:pPr>
            <a:r>
              <a:rPr lang="zh-CN" altLang="en-US" sz="3562" b="0" i="0" u="none" spc="0" dirty="0">
                <a:solidFill>
                  <a:srgbClr val="FFFFFF">
                    <a:alpha val="100000"/>
                  </a:srgbClr>
                </a:solidFill>
                <a:latin typeface="微软雅黑" charset="-122"/>
                <a:ea typeface="微软雅黑" charset="-122"/>
                <a:cs typeface="微软雅黑" charset="-122"/>
              </a:rPr>
              <a:t>创客贴出品商务PPT模板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2955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284" flipV="0" flipH="0">
            <a:off x="8328014" y="6455980"/>
            <a:ext cx="1274000" cy="52217"/>
          </a:xfrm>
          <a:prstGeom prst="rect">
            <a:avLst/>
          </a:prstGeom>
        </p:spPr>
      </p:pic>
      <p:pic>
        <p:nvPicPr>
          <p:cNvPr id="3423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354" flipV="0" flipH="0">
            <a:off x="14781983" y="6442663"/>
            <a:ext cx="1274000" cy="65487"/>
          </a:xfrm>
          <a:prstGeom prst="rect">
            <a:avLst/>
          </a:prstGeom>
        </p:spPr>
      </p:pic>
      <p:pic>
        <p:nvPicPr>
          <p:cNvPr id="389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1137478" y="7295603"/>
            <a:ext cx="2559805" cy="841353"/>
          </a:xfrm>
          <a:prstGeom prst="rect">
            <a:avLst/>
          </a:prstGeom>
        </p:spPr>
      </p:pic>
      <p:sp>
        <p:nvSpPr>
          <p:cNvPr id="4360" name="文本"/>
          <p:cNvSpPr>
            <a:spLocks noGrp="1"/>
          </p:cNvSpPr>
          <p:nvPr>
            <p:ph type="ctrTitle"/>
          </p:nvPr>
        </p:nvSpPr>
        <p:spPr>
          <a:xfrm rot="0" flipV="0" flipH="0">
            <a:off x="12075718" y="7380897"/>
            <a:ext cx="804650" cy="66801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l">
              <a:lnSpc>
                <a:spcPts val="4385"/>
              </a:lnSpc>
            </a:pPr>
            <a:r>
              <a:rPr lang="zh-CN" altLang="en-US" sz="3986" b="0" i="0" u="none" spc="0" dirty="0">
                <a:solidFill>
                  <a:srgbClr val="FFFFFF">
                    <a:alpha val="100000"/>
                  </a:srgbClr>
                </a:solidFill>
                <a:latin typeface="微软雅黑" charset="-122"/>
                <a:ea typeface="微软雅黑" charset="-122"/>
                <a:cs typeface="微软雅黑" charset="-122"/>
              </a:rPr>
              <a:t>GO</a:t>
            </a:r>
            <a:endParaRPr kumimoji="1" lang="zh-CN" alt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-198647" y="-1876739"/>
            <a:ext cx="25232059" cy="15592764"/>
          </a:xfrm>
          <a:prstGeom prst="rect">
            <a:avLst/>
          </a:prstGeom>
        </p:spPr>
      </p:pic>
      <p:pic>
        <p:nvPicPr>
          <p:cNvPr id="470" name="Picture" descr="Picture"/>
          <p:cNvPicPr>
            <a:picLocks noChangeAspect="1"/>
          </p:cNvPicPr>
          <p:nvPr/>
        </p:nvPicPr>
        <p:blipFill>
          <a:blip r:embed="rId3" cstate="print">
            <a:alphaModFix amt="37318"/>
          </a:blip>
          <a:stretch>
            <a:fillRect/>
          </a:stretch>
        </p:blipFill>
        <p:spPr>
          <a:xfrm rot="0" flipV="0" flipH="0">
            <a:off x="0" y="25"/>
            <a:ext cx="24411378" cy="13754676"/>
          </a:xfrm>
          <a:prstGeom prst="rect">
            <a:avLst/>
          </a:prstGeom>
        </p:spPr>
      </p:pic>
      <p:pic>
        <p:nvPicPr>
          <p:cNvPr id="927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282" flipV="0" flipH="0">
            <a:off x="8329282" y="6421903"/>
            <a:ext cx="1271462" cy="52112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352" flipV="0" flipH="0">
            <a:off x="14783251" y="6408585"/>
            <a:ext cx="1271462" cy="65356"/>
          </a:xfrm>
          <a:prstGeom prst="rect">
            <a:avLst/>
          </a:prstGeom>
        </p:spPr>
      </p:pic>
      <p:pic>
        <p:nvPicPr>
          <p:cNvPr id="1863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0912091" y="7115146"/>
            <a:ext cx="2559805" cy="84135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369426" y="287026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574333" y="1271458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9545213" y="3395728"/>
            <a:ext cx="5855505" cy="929241"/>
          </a:xfrm>
          <a:prstGeom prst="rect">
            <a:avLst/>
          </a:prstGeom>
        </p:spPr>
      </p:pic>
      <p:pic>
        <p:nvPicPr>
          <p:cNvPr id="1397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591476" y="422471"/>
            <a:ext cx="626761" cy="876799"/>
          </a:xfrm>
          <a:prstGeom prst="rect">
            <a:avLst/>
          </a:prstGeom>
        </p:spPr>
      </p:pic>
      <p:pic>
        <p:nvPicPr>
          <p:cNvPr id="1861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68" flipV="0" flipH="0">
            <a:off x="3808093" y="5367415"/>
            <a:ext cx="1107665" cy="1107665"/>
          </a:xfrm>
          <a:prstGeom prst="rect">
            <a:avLst/>
          </a:prstGeom>
        </p:spPr>
      </p:pic>
      <p:pic>
        <p:nvPicPr>
          <p:cNvPr id="2330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68" flipV="0" flipH="0">
            <a:off x="3808098" y="8169693"/>
            <a:ext cx="1107665" cy="1107665"/>
          </a:xfrm>
          <a:prstGeom prst="rect">
            <a:avLst/>
          </a:prstGeom>
        </p:spPr>
      </p:pic>
      <p:pic>
        <p:nvPicPr>
          <p:cNvPr id="2799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68" flipV="0" flipH="0">
            <a:off x="20009262" y="5372253"/>
            <a:ext cx="1107665" cy="1107665"/>
          </a:xfrm>
          <a:prstGeom prst="rect">
            <a:avLst/>
          </a:prstGeom>
        </p:spPr>
      </p:pic>
      <p:pic>
        <p:nvPicPr>
          <p:cNvPr id="3269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68" flipV="0" flipH="0">
            <a:off x="20009267" y="8174531"/>
            <a:ext cx="1107665" cy="11076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792774" y="2611623"/>
            <a:ext cx="4213978" cy="5032559"/>
          </a:xfrm>
          <a:prstGeom prst="rect">
            <a:avLst/>
          </a:prstGeom>
        </p:spPr>
      </p:pic>
      <p:pic>
        <p:nvPicPr>
          <p:cNvPr id="467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15343851" y="2611623"/>
            <a:ext cx="4213978" cy="5116209"/>
          </a:xfrm>
          <a:prstGeom prst="rect">
            <a:avLst/>
          </a:prstGeom>
        </p:spPr>
      </p:pic>
      <p:pic>
        <p:nvPicPr>
          <p:cNvPr id="935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10089200" y="2611623"/>
            <a:ext cx="4213978" cy="5095297"/>
          </a:xfrm>
          <a:prstGeom prst="rect">
            <a:avLst/>
          </a:prstGeom>
        </p:spPr>
      </p:pic>
      <p:pic>
        <p:nvPicPr>
          <p:cNvPr id="1403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466709" y="328851"/>
            <a:ext cx="1119040" cy="1116808"/>
          </a:xfrm>
          <a:prstGeom prst="rect">
            <a:avLst/>
          </a:prstGeom>
        </p:spPr>
      </p:pic>
      <p:pic>
        <p:nvPicPr>
          <p:cNvPr id="1869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4671617" y="1313283"/>
            <a:ext cx="19983844" cy="20912"/>
          </a:xfrm>
          <a:prstGeom prst="rect">
            <a:avLst/>
          </a:prstGeom>
        </p:spPr>
      </p:pic>
      <p:pic>
        <p:nvPicPr>
          <p:cNvPr id="2336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688760" y="485209"/>
            <a:ext cx="626761" cy="876799"/>
          </a:xfrm>
          <a:prstGeom prst="rect">
            <a:avLst/>
          </a:prstGeom>
        </p:spPr>
      </p:pic>
      <p:pic>
        <p:nvPicPr>
          <p:cNvPr id="2800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4792810" y="8362567"/>
            <a:ext cx="14798376" cy="22532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3281117" y="7365491"/>
            <a:ext cx="3493434" cy="61193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3810903" y="3543383"/>
            <a:ext cx="2727528" cy="2727530"/>
          </a:xfrm>
          <a:prstGeom prst="rect">
            <a:avLst/>
          </a:prstGeom>
        </p:spPr>
      </p:pic>
      <p:pic>
        <p:nvPicPr>
          <p:cNvPr id="932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8766067" y="3593509"/>
            <a:ext cx="2727528" cy="2727530"/>
          </a:xfrm>
          <a:prstGeom prst="rect">
            <a:avLst/>
          </a:prstGeom>
        </p:spPr>
      </p:pic>
      <p:pic>
        <p:nvPicPr>
          <p:cNvPr id="1399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3145190" y="3593509"/>
            <a:ext cx="2727528" cy="2727530"/>
          </a:xfrm>
          <a:prstGeom prst="rect">
            <a:avLst/>
          </a:prstGeom>
        </p:spPr>
      </p:pic>
      <p:pic>
        <p:nvPicPr>
          <p:cNvPr id="1868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17915057" y="3543383"/>
            <a:ext cx="2727528" cy="2727530"/>
          </a:xfrm>
          <a:prstGeom prst="rect">
            <a:avLst/>
          </a:prstGeom>
        </p:spPr>
      </p:pic>
      <p:pic>
        <p:nvPicPr>
          <p:cNvPr id="2337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21514789" flipV="1" flipH="0">
            <a:off x="7297431" y="4490624"/>
            <a:ext cx="615715" cy="964281"/>
          </a:xfrm>
          <a:prstGeom prst="rect">
            <a:avLst/>
          </a:prstGeom>
        </p:spPr>
      </p:pic>
      <p:pic>
        <p:nvPicPr>
          <p:cNvPr id="2810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21514782" flipV="1" flipH="0">
            <a:off x="12089366" y="4490621"/>
            <a:ext cx="615715" cy="964281"/>
          </a:xfrm>
          <a:prstGeom prst="rect">
            <a:avLst/>
          </a:prstGeom>
        </p:spPr>
      </p:pic>
      <p:pic>
        <p:nvPicPr>
          <p:cNvPr id="3284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21514789" flipV="1" flipH="0">
            <a:off x="16973125" y="4478077"/>
            <a:ext cx="615715" cy="964281"/>
          </a:xfrm>
          <a:prstGeom prst="rect">
            <a:avLst/>
          </a:prstGeom>
        </p:spPr>
      </p:pic>
      <p:pic>
        <p:nvPicPr>
          <p:cNvPr id="3758" name="Picture" descr="Picture"/>
          <p:cNvPicPr>
            <a:picLocks noChangeAspect="1"/>
          </p:cNvPicPr>
          <p:nvPr/>
        </p:nvPicPr>
        <p:blipFill>
          <a:blip r:embed="rId10" cstate="print">
            <a:alphaModFix amt="100000"/>
          </a:blip>
          <a:stretch>
            <a:fillRect/>
          </a:stretch>
        </p:blipFill>
        <p:spPr>
          <a:xfrm rot="0" flipV="0" flipH="0">
            <a:off x="4261788" y="4073593"/>
            <a:ext cx="1789703" cy="1789703"/>
          </a:xfrm>
          <a:prstGeom prst="rect">
            <a:avLst/>
          </a:prstGeom>
        </p:spPr>
      </p:pic>
      <p:pic>
        <p:nvPicPr>
          <p:cNvPr id="4227" name="Picture" descr="Picture"/>
          <p:cNvPicPr>
            <a:picLocks noChangeAspect="1"/>
          </p:cNvPicPr>
          <p:nvPr/>
        </p:nvPicPr>
        <p:blipFill>
          <a:blip r:embed="rId11" cstate="print">
            <a:alphaModFix amt="100000"/>
          </a:blip>
          <a:stretch>
            <a:fillRect/>
          </a:stretch>
        </p:blipFill>
        <p:spPr>
          <a:xfrm rot="17" flipV="0" flipH="0">
            <a:off x="9118583" y="4028916"/>
            <a:ext cx="1932719" cy="1863927"/>
          </a:xfrm>
          <a:prstGeom prst="rect">
            <a:avLst/>
          </a:prstGeom>
        </p:spPr>
      </p:pic>
      <p:pic>
        <p:nvPicPr>
          <p:cNvPr id="4697" name="Picture" descr="Picture"/>
          <p:cNvPicPr>
            <a:picLocks noChangeAspect="1"/>
          </p:cNvPicPr>
          <p:nvPr/>
        </p:nvPicPr>
        <p:blipFill>
          <a:blip r:embed="rId12" cstate="print">
            <a:alphaModFix amt="100000"/>
          </a:blip>
          <a:stretch>
            <a:fillRect/>
          </a:stretch>
        </p:blipFill>
        <p:spPr>
          <a:xfrm rot="0" flipV="0" flipH="0">
            <a:off x="13521839" y="4233203"/>
            <a:ext cx="1779790" cy="1573580"/>
          </a:xfrm>
          <a:prstGeom prst="rect">
            <a:avLst/>
          </a:prstGeom>
        </p:spPr>
      </p:pic>
      <p:pic>
        <p:nvPicPr>
          <p:cNvPr id="5167" name="Picture" descr="Picture"/>
          <p:cNvPicPr>
            <a:picLocks noChangeAspect="1"/>
          </p:cNvPicPr>
          <p:nvPr/>
        </p:nvPicPr>
        <p:blipFill>
          <a:blip r:embed="rId13" cstate="print">
            <a:alphaModFix amt="100000"/>
          </a:blip>
          <a:stretch>
            <a:fillRect/>
          </a:stretch>
        </p:blipFill>
        <p:spPr>
          <a:xfrm rot="1" flipV="0" flipH="0">
            <a:off x="18444774" y="4214066"/>
            <a:ext cx="1672834" cy="1228141"/>
          </a:xfrm>
          <a:prstGeom prst="rect">
            <a:avLst/>
          </a:prstGeom>
        </p:spPr>
      </p:pic>
      <p:pic>
        <p:nvPicPr>
          <p:cNvPr id="5637" name="Picture" descr="Picture"/>
          <p:cNvPicPr>
            <a:picLocks noChangeAspect="1"/>
          </p:cNvPicPr>
          <p:nvPr/>
        </p:nvPicPr>
        <p:blipFill>
          <a:blip r:embed="rId14" cstate="print">
            <a:alphaModFix amt="100000"/>
          </a:blip>
          <a:stretch>
            <a:fillRect/>
          </a:stretch>
        </p:blipFill>
        <p:spPr>
          <a:xfrm rot="0" flipV="0" flipH="0">
            <a:off x="362147" y="307939"/>
            <a:ext cx="1119040" cy="1116808"/>
          </a:xfrm>
          <a:prstGeom prst="rect">
            <a:avLst/>
          </a:prstGeom>
        </p:spPr>
      </p:pic>
      <p:pic>
        <p:nvPicPr>
          <p:cNvPr id="6104" name="Picture" descr="Picture"/>
          <p:cNvPicPr>
            <a:picLocks noChangeAspect="1"/>
          </p:cNvPicPr>
          <p:nvPr/>
        </p:nvPicPr>
        <p:blipFill>
          <a:blip r:embed="rId15" cstate="print">
            <a:alphaModFix amt="100000"/>
          </a:blip>
          <a:stretch>
            <a:fillRect/>
          </a:stretch>
        </p:blipFill>
        <p:spPr>
          <a:xfrm rot="0" flipV="0" flipH="0">
            <a:off x="4567054" y="1292370"/>
            <a:ext cx="19983844" cy="20912"/>
          </a:xfrm>
          <a:prstGeom prst="rect">
            <a:avLst/>
          </a:prstGeom>
        </p:spPr>
      </p:pic>
      <p:pic>
        <p:nvPicPr>
          <p:cNvPr id="6572" name="Picture" descr="Picture"/>
          <p:cNvPicPr>
            <a:picLocks noChangeAspect="1"/>
          </p:cNvPicPr>
          <p:nvPr/>
        </p:nvPicPr>
        <p:blipFill>
          <a:blip r:embed="rId16" cstate="print">
            <a:alphaModFix amt="100000"/>
          </a:blip>
          <a:stretch>
            <a:fillRect/>
          </a:stretch>
        </p:blipFill>
        <p:spPr>
          <a:xfrm rot="0" flipV="0" flipH="0">
            <a:off x="584197" y="464296"/>
            <a:ext cx="626761" cy="876799"/>
          </a:xfrm>
          <a:prstGeom prst="rect">
            <a:avLst/>
          </a:prstGeom>
        </p:spPr>
      </p:pic>
      <p:pic>
        <p:nvPicPr>
          <p:cNvPr id="7037" name="Picture" descr="Picture"/>
          <p:cNvPicPr>
            <a:picLocks noChangeAspect="1"/>
          </p:cNvPicPr>
          <p:nvPr/>
        </p:nvPicPr>
        <p:blipFill>
          <a:blip r:embed="rId17" cstate="print">
            <a:alphaModFix amt="100000"/>
          </a:blip>
          <a:stretch>
            <a:fillRect/>
          </a:stretch>
        </p:blipFill>
        <p:spPr>
          <a:xfrm rot="0" flipV="0" flipH="0">
            <a:off x="8236298" y="7365498"/>
            <a:ext cx="3493434" cy="61193"/>
          </a:xfrm>
          <a:prstGeom prst="rect">
            <a:avLst/>
          </a:prstGeom>
        </p:spPr>
      </p:pic>
      <p:pic>
        <p:nvPicPr>
          <p:cNvPr id="7504" name="Picture" descr="Picture"/>
          <p:cNvPicPr>
            <a:picLocks noChangeAspect="1"/>
          </p:cNvPicPr>
          <p:nvPr/>
        </p:nvPicPr>
        <p:blipFill>
          <a:blip r:embed="rId18" cstate="print">
            <a:alphaModFix amt="100000"/>
          </a:blip>
          <a:stretch>
            <a:fillRect/>
          </a:stretch>
        </p:blipFill>
        <p:spPr>
          <a:xfrm rot="0" flipV="0" flipH="0">
            <a:off x="12814063" y="7365498"/>
            <a:ext cx="3493434" cy="61193"/>
          </a:xfrm>
          <a:prstGeom prst="rect">
            <a:avLst/>
          </a:prstGeom>
        </p:spPr>
      </p:pic>
      <p:pic>
        <p:nvPicPr>
          <p:cNvPr id="7972" name="Picture" descr="Picture"/>
          <p:cNvPicPr>
            <a:picLocks noChangeAspect="1"/>
          </p:cNvPicPr>
          <p:nvPr/>
        </p:nvPicPr>
        <p:blipFill>
          <a:blip r:embed="rId19" cstate="print">
            <a:alphaModFix amt="100000"/>
          </a:blip>
          <a:stretch>
            <a:fillRect/>
          </a:stretch>
        </p:blipFill>
        <p:spPr>
          <a:xfrm rot="0" flipV="0" flipH="0">
            <a:off x="17311021" y="7365491"/>
            <a:ext cx="3493434" cy="6119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24884" y="328851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629792" y="1313283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646935" y="485209"/>
            <a:ext cx="626761" cy="876799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4633169" y="2775776"/>
            <a:ext cx="6567899" cy="7872112"/>
          </a:xfrm>
          <a:prstGeom prst="rect">
            <a:avLst/>
          </a:prstGeom>
        </p:spPr>
      </p:pic>
      <p:pic>
        <p:nvPicPr>
          <p:cNvPr id="186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8" flipV="0" flipH="0">
            <a:off x="11804833" y="3274990"/>
            <a:ext cx="1563498" cy="1563135"/>
          </a:xfrm>
          <a:prstGeom prst="rect">
            <a:avLst/>
          </a:prstGeom>
        </p:spPr>
      </p:pic>
      <p:pic>
        <p:nvPicPr>
          <p:cNvPr id="2331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2" flipV="0" flipH="0">
            <a:off x="11805194" y="5850726"/>
            <a:ext cx="1563135" cy="1563135"/>
          </a:xfrm>
          <a:prstGeom prst="rect">
            <a:avLst/>
          </a:prstGeom>
        </p:spPr>
      </p:pic>
      <p:pic>
        <p:nvPicPr>
          <p:cNvPr id="2800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5" flipV="0" flipH="0">
            <a:off x="11804833" y="8560108"/>
            <a:ext cx="1563498" cy="15631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24884" y="328851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629792" y="1313283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646935" y="485209"/>
            <a:ext cx="626761" cy="876799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1813866" y="4255446"/>
            <a:ext cx="8723755" cy="5002201"/>
          </a:xfrm>
          <a:prstGeom prst="rect">
            <a:avLst/>
          </a:prstGeom>
        </p:spPr>
      </p:pic>
      <p:pic>
        <p:nvPicPr>
          <p:cNvPr id="1863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5586466" y="6261870"/>
            <a:ext cx="96913" cy="978125"/>
          </a:xfrm>
          <a:prstGeom prst="rect">
            <a:avLst/>
          </a:prstGeom>
        </p:spPr>
      </p:pic>
      <p:pic>
        <p:nvPicPr>
          <p:cNvPr id="2328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5586466" y="4609781"/>
            <a:ext cx="96913" cy="978125"/>
          </a:xfrm>
          <a:prstGeom prst="rect">
            <a:avLst/>
          </a:prstGeom>
        </p:spPr>
      </p:pic>
      <p:pic>
        <p:nvPicPr>
          <p:cNvPr id="2793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5586465" y="8039435"/>
            <a:ext cx="96913" cy="9781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424884" y="328851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629792" y="1313283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646935" y="485209"/>
            <a:ext cx="626761" cy="876799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12833742" y="3617212"/>
            <a:ext cx="6696193" cy="7269479"/>
          </a:xfrm>
          <a:prstGeom prst="rect">
            <a:avLst/>
          </a:prstGeom>
        </p:spPr>
      </p:pic>
      <p:pic>
        <p:nvPicPr>
          <p:cNvPr id="1863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4854089" y="7314686"/>
            <a:ext cx="7285084" cy="203936"/>
          </a:xfrm>
          <a:prstGeom prst="rect">
            <a:avLst/>
          </a:prstGeom>
        </p:spPr>
      </p:pic>
      <p:pic>
        <p:nvPicPr>
          <p:cNvPr id="2330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4854094" y="7314692"/>
            <a:ext cx="4315566" cy="203936"/>
          </a:xfrm>
          <a:prstGeom prst="rect">
            <a:avLst/>
          </a:prstGeom>
        </p:spPr>
      </p:pic>
      <p:pic>
        <p:nvPicPr>
          <p:cNvPr id="2797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4854093" y="8611263"/>
            <a:ext cx="7285084" cy="203936"/>
          </a:xfrm>
          <a:prstGeom prst="rect">
            <a:avLst/>
          </a:prstGeom>
        </p:spPr>
      </p:pic>
      <p:pic>
        <p:nvPicPr>
          <p:cNvPr id="3264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4854098" y="8611268"/>
            <a:ext cx="2057137" cy="2039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390363" y="328883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608879" y="1313283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626022" y="485209"/>
            <a:ext cx="626761" cy="876799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7189054" y="4528292"/>
            <a:ext cx="4526117" cy="4750925"/>
          </a:xfrm>
          <a:prstGeom prst="rect">
            <a:avLst/>
          </a:prstGeom>
        </p:spPr>
      </p:pic>
      <p:pic>
        <p:nvPicPr>
          <p:cNvPr id="186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5389273" y="5294914"/>
            <a:ext cx="3599444" cy="3599444"/>
          </a:xfrm>
          <a:prstGeom prst="rect">
            <a:avLst/>
          </a:prstGeom>
        </p:spPr>
      </p:pic>
      <p:pic>
        <p:nvPicPr>
          <p:cNvPr id="2330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0" flipV="0" flipH="0">
            <a:off x="10004664" y="4257876"/>
            <a:ext cx="2575489" cy="903141"/>
          </a:xfrm>
          <a:prstGeom prst="rect">
            <a:avLst/>
          </a:prstGeom>
        </p:spPr>
      </p:pic>
      <p:pic>
        <p:nvPicPr>
          <p:cNvPr id="2798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0" flipV="0" flipH="0">
            <a:off x="10004669" y="6404574"/>
            <a:ext cx="2575489" cy="903141"/>
          </a:xfrm>
          <a:prstGeom prst="rect">
            <a:avLst/>
          </a:prstGeom>
        </p:spPr>
      </p:pic>
      <p:pic>
        <p:nvPicPr>
          <p:cNvPr id="3266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0" flipV="0" flipH="0">
            <a:off x="10004674" y="8639453"/>
            <a:ext cx="2575489" cy="90314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" descr="Picture"/>
          <p:cNvPicPr>
            <a:picLocks noChangeAspect="1"/>
          </p:cNvPicPr>
          <p:nvPr/>
        </p:nvPicPr>
        <p:blipFill>
          <a:blip r:embed="rId2" cstate="print">
            <a:alphaModFix amt="100000"/>
          </a:blip>
          <a:stretch>
            <a:fillRect/>
          </a:stretch>
        </p:blipFill>
        <p:spPr>
          <a:xfrm rot="0" flipV="0" flipH="0">
            <a:off x="390363" y="328883"/>
            <a:ext cx="1119040" cy="1116808"/>
          </a:xfrm>
          <a:prstGeom prst="rect">
            <a:avLst/>
          </a:prstGeom>
        </p:spPr>
      </p:pic>
      <p:pic>
        <p:nvPicPr>
          <p:cNvPr id="465" name="Picture" descr="Picture"/>
          <p:cNvPicPr>
            <a:picLocks noChangeAspect="1"/>
          </p:cNvPicPr>
          <p:nvPr/>
        </p:nvPicPr>
        <p:blipFill>
          <a:blip r:embed="rId3" cstate="print">
            <a:alphaModFix amt="100000"/>
          </a:blip>
          <a:stretch>
            <a:fillRect/>
          </a:stretch>
        </p:blipFill>
        <p:spPr>
          <a:xfrm rot="0" flipV="0" flipH="0">
            <a:off x="4608879" y="1313283"/>
            <a:ext cx="19983844" cy="20912"/>
          </a:xfrm>
          <a:prstGeom prst="rect">
            <a:avLst/>
          </a:prstGeom>
        </p:spPr>
      </p:pic>
      <p:pic>
        <p:nvPicPr>
          <p:cNvPr id="931" name="Picture" descr="Picture"/>
          <p:cNvPicPr>
            <a:picLocks noChangeAspect="1"/>
          </p:cNvPicPr>
          <p:nvPr/>
        </p:nvPicPr>
        <p:blipFill>
          <a:blip r:embed="rId4" cstate="print">
            <a:alphaModFix amt="100000"/>
          </a:blip>
          <a:stretch>
            <a:fillRect/>
          </a:stretch>
        </p:blipFill>
        <p:spPr>
          <a:xfrm rot="0" flipV="0" flipH="0">
            <a:off x="626022" y="485209"/>
            <a:ext cx="626761" cy="876799"/>
          </a:xfrm>
          <a:prstGeom prst="rect">
            <a:avLst/>
          </a:prstGeom>
        </p:spPr>
      </p:pic>
      <p:pic>
        <p:nvPicPr>
          <p:cNvPr id="1394" name="Picture" descr="Picture"/>
          <p:cNvPicPr>
            <a:picLocks noChangeAspect="1"/>
          </p:cNvPicPr>
          <p:nvPr/>
        </p:nvPicPr>
        <p:blipFill>
          <a:blip r:embed="rId5" cstate="print">
            <a:alphaModFix amt="100000"/>
          </a:blip>
          <a:stretch>
            <a:fillRect/>
          </a:stretch>
        </p:blipFill>
        <p:spPr>
          <a:xfrm rot="0" flipV="0" flipH="0">
            <a:off x="2419689" y="3941424"/>
            <a:ext cx="5110619" cy="5210827"/>
          </a:xfrm>
          <a:prstGeom prst="rect">
            <a:avLst/>
          </a:prstGeom>
        </p:spPr>
      </p:pic>
      <p:pic>
        <p:nvPicPr>
          <p:cNvPr id="1862" name="Picture" descr="Picture"/>
          <p:cNvPicPr>
            <a:picLocks noChangeAspect="1"/>
          </p:cNvPicPr>
          <p:nvPr/>
        </p:nvPicPr>
        <p:blipFill>
          <a:blip r:embed="rId6" cstate="print">
            <a:alphaModFix amt="100000"/>
          </a:blip>
          <a:stretch>
            <a:fillRect/>
          </a:stretch>
        </p:blipFill>
        <p:spPr>
          <a:xfrm rot="0" flipV="0" flipH="0">
            <a:off x="6063871" y="8415554"/>
            <a:ext cx="734860" cy="768262"/>
          </a:xfrm>
          <a:prstGeom prst="rect">
            <a:avLst/>
          </a:prstGeom>
        </p:spPr>
      </p:pic>
      <p:pic>
        <p:nvPicPr>
          <p:cNvPr id="2328" name="Picture" descr="Picture"/>
          <p:cNvPicPr>
            <a:picLocks noChangeAspect="1"/>
          </p:cNvPicPr>
          <p:nvPr/>
        </p:nvPicPr>
        <p:blipFill>
          <a:blip r:embed="rId7" cstate="print">
            <a:alphaModFix amt="100000"/>
          </a:blip>
          <a:stretch>
            <a:fillRect/>
          </a:stretch>
        </p:blipFill>
        <p:spPr>
          <a:xfrm rot="7" flipV="0" flipH="0">
            <a:off x="8218275" y="6815095"/>
            <a:ext cx="1050945" cy="3004585"/>
          </a:xfrm>
          <a:prstGeom prst="rect">
            <a:avLst/>
          </a:prstGeom>
        </p:spPr>
      </p:pic>
      <p:pic>
        <p:nvPicPr>
          <p:cNvPr id="2796" name="Picture" descr="Picture"/>
          <p:cNvPicPr>
            <a:picLocks noChangeAspect="1"/>
          </p:cNvPicPr>
          <p:nvPr/>
        </p:nvPicPr>
        <p:blipFill>
          <a:blip r:embed="rId8" cstate="print">
            <a:alphaModFix amt="100000"/>
          </a:blip>
          <a:stretch>
            <a:fillRect/>
          </a:stretch>
        </p:blipFill>
        <p:spPr>
          <a:xfrm rot="4" flipV="0" flipH="0">
            <a:off x="9236440" y="7782823"/>
            <a:ext cx="1044694" cy="2021777"/>
          </a:xfrm>
          <a:prstGeom prst="rect">
            <a:avLst/>
          </a:prstGeom>
        </p:spPr>
      </p:pic>
      <p:pic>
        <p:nvPicPr>
          <p:cNvPr id="3264" name="Picture" descr="Picture"/>
          <p:cNvPicPr>
            <a:picLocks noChangeAspect="1"/>
          </p:cNvPicPr>
          <p:nvPr/>
        </p:nvPicPr>
        <p:blipFill>
          <a:blip r:embed="rId9" cstate="print">
            <a:alphaModFix amt="100000"/>
          </a:blip>
          <a:stretch>
            <a:fillRect/>
          </a:stretch>
        </p:blipFill>
        <p:spPr>
          <a:xfrm rot="5" flipV="0" flipH="0">
            <a:off x="10261243" y="8415667"/>
            <a:ext cx="1052348" cy="1404012"/>
          </a:xfrm>
          <a:prstGeom prst="rect">
            <a:avLst/>
          </a:prstGeom>
        </p:spPr>
      </p:pic>
      <p:pic>
        <p:nvPicPr>
          <p:cNvPr id="3733" name="Picture" descr="Picture"/>
          <p:cNvPicPr>
            <a:picLocks noChangeAspect="1"/>
          </p:cNvPicPr>
          <p:nvPr/>
        </p:nvPicPr>
        <p:blipFill>
          <a:blip r:embed="rId10" cstate="print">
            <a:alphaModFix amt="100000"/>
          </a:blip>
          <a:stretch>
            <a:fillRect/>
          </a:stretch>
        </p:blipFill>
        <p:spPr>
          <a:xfrm rot="21599995" flipV="0" flipH="0">
            <a:off x="11301351" y="7751933"/>
            <a:ext cx="1043395" cy="2049857"/>
          </a:xfrm>
          <a:prstGeom prst="rect">
            <a:avLst/>
          </a:prstGeom>
        </p:spPr>
      </p:pic>
      <p:pic>
        <p:nvPicPr>
          <p:cNvPr id="4210" name="Picture" descr="Picture"/>
          <p:cNvPicPr>
            <a:picLocks noChangeAspect="1"/>
          </p:cNvPicPr>
          <p:nvPr/>
        </p:nvPicPr>
        <p:blipFill>
          <a:blip r:embed="rId11" cstate="print">
            <a:alphaModFix amt="100000"/>
          </a:blip>
          <a:stretch>
            <a:fillRect/>
          </a:stretch>
        </p:blipFill>
        <p:spPr>
          <a:xfrm rot="8" flipV="0" flipH="0">
            <a:off x="12330229" y="6713998"/>
            <a:ext cx="1053400" cy="3088826"/>
          </a:xfrm>
          <a:prstGeom prst="rect">
            <a:avLst/>
          </a:prstGeom>
        </p:spPr>
      </p:pic>
      <p:pic>
        <p:nvPicPr>
          <p:cNvPr id="4680" name="Picture" descr="Picture"/>
          <p:cNvPicPr>
            <a:picLocks noChangeAspect="1"/>
          </p:cNvPicPr>
          <p:nvPr/>
        </p:nvPicPr>
        <p:blipFill>
          <a:blip r:embed="rId12" cstate="print">
            <a:alphaModFix amt="100000"/>
          </a:blip>
          <a:stretch>
            <a:fillRect/>
          </a:stretch>
        </p:blipFill>
        <p:spPr>
          <a:xfrm rot="5" flipV="0" flipH="0">
            <a:off x="13381533" y="8415667"/>
            <a:ext cx="1052348" cy="1404012"/>
          </a:xfrm>
          <a:prstGeom prst="rect">
            <a:avLst/>
          </a:prstGeom>
        </p:spPr>
      </p:pic>
      <p:pic>
        <p:nvPicPr>
          <p:cNvPr id="5150" name="Picture" descr="Picture"/>
          <p:cNvPicPr>
            <a:picLocks noChangeAspect="1"/>
          </p:cNvPicPr>
          <p:nvPr/>
        </p:nvPicPr>
        <p:blipFill>
          <a:blip r:embed="rId13" cstate="print">
            <a:alphaModFix amt="100000"/>
          </a:blip>
          <a:stretch>
            <a:fillRect/>
          </a:stretch>
        </p:blipFill>
        <p:spPr>
          <a:xfrm rot="0" flipV="0" flipH="0">
            <a:off x="15134448" y="7398845"/>
            <a:ext cx="386987" cy="386987"/>
          </a:xfrm>
          <a:prstGeom prst="rect">
            <a:avLst/>
          </a:prstGeom>
        </p:spPr>
      </p:pic>
      <p:pic>
        <p:nvPicPr>
          <p:cNvPr id="5618" name="Picture" descr="Picture"/>
          <p:cNvPicPr>
            <a:picLocks noChangeAspect="1"/>
          </p:cNvPicPr>
          <p:nvPr/>
        </p:nvPicPr>
        <p:blipFill>
          <a:blip r:embed="rId14" cstate="print">
            <a:alphaModFix amt="100000"/>
          </a:blip>
          <a:stretch>
            <a:fillRect/>
          </a:stretch>
        </p:blipFill>
        <p:spPr>
          <a:xfrm rot="0" flipV="0" flipH="0">
            <a:off x="15142841" y="9285642"/>
            <a:ext cx="400832" cy="4008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Chuangkit PowerPoint</Application>
  <PresentationFormat>自定义</PresentationFormat>
  <Paragraphs>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Microsoft Office 用户</cp:lastModifiedBy>
  <cp:revision>1</cp:revision>
  <dcterms:modified xsi:type="dcterms:W3CDTF">2020-05-20T20:07:06Z</dcterms:modified>
</cp:coreProperties>
</file>