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0"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3A37"/>
    <a:srgbClr val="433937"/>
    <a:srgbClr val="F2F2F2"/>
    <a:srgbClr val="1D1D1B"/>
    <a:srgbClr val="2E1F16"/>
    <a:srgbClr val="FFFFFF"/>
    <a:srgbClr val="271D1A"/>
    <a:srgbClr val="261C19"/>
    <a:srgbClr val="2B222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0" d="100"/>
          <a:sy n="60" d="100"/>
        </p:scale>
        <p:origin x="468" y="6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452A0E-E080-439A-8B65-8CF93A2CF80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8A7B403-7DEF-492E-9B45-0A5C1718D72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98CEDDA0-75FB-496C-89AF-4D94D4905922}"/>
              </a:ext>
            </a:extLst>
          </p:cNvPr>
          <p:cNvSpPr>
            <a:spLocks noGrp="1"/>
          </p:cNvSpPr>
          <p:nvPr>
            <p:ph type="dt" sz="half" idx="10"/>
          </p:nvPr>
        </p:nvSpPr>
        <p:spPr/>
        <p:txBody>
          <a:bodyPr/>
          <a:lstStyle/>
          <a:p>
            <a:fld id="{54F5AE4F-1281-4EA2-B3E1-244715445E85}" type="datetimeFigureOut">
              <a:rPr lang="zh-CN" altLang="en-US" smtClean="0"/>
              <a:t>2017/7/19</a:t>
            </a:fld>
            <a:endParaRPr lang="zh-CN" altLang="en-US"/>
          </a:p>
        </p:txBody>
      </p:sp>
      <p:sp>
        <p:nvSpPr>
          <p:cNvPr id="5" name="页脚占位符 4">
            <a:extLst>
              <a:ext uri="{FF2B5EF4-FFF2-40B4-BE49-F238E27FC236}">
                <a16:creationId xmlns:a16="http://schemas.microsoft.com/office/drawing/2014/main" id="{FFB647CC-5A45-4B45-84DB-B4A045763E3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283972D-5878-4341-8F45-A3B8FA9D516B}"/>
              </a:ext>
            </a:extLst>
          </p:cNvPr>
          <p:cNvSpPr>
            <a:spLocks noGrp="1"/>
          </p:cNvSpPr>
          <p:nvPr>
            <p:ph type="sldNum" sz="quarter" idx="12"/>
          </p:nvPr>
        </p:nvSpPr>
        <p:spPr/>
        <p:txBody>
          <a:bodyPr/>
          <a:lstStyle/>
          <a:p>
            <a:fld id="{CAE50D91-40E6-47DF-A679-F27AAD0657F1}" type="slidenum">
              <a:rPr lang="zh-CN" altLang="en-US" smtClean="0"/>
              <a:t>‹#›</a:t>
            </a:fld>
            <a:endParaRPr lang="zh-CN" altLang="en-US"/>
          </a:p>
        </p:txBody>
      </p:sp>
    </p:spTree>
    <p:extLst>
      <p:ext uri="{BB962C8B-B14F-4D97-AF65-F5344CB8AC3E}">
        <p14:creationId xmlns:p14="http://schemas.microsoft.com/office/powerpoint/2010/main" val="6756899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49ACCA-78D0-45AC-BF8B-71CA0C49D70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184D074-F2FE-4CD5-B80D-26BC443C13DA}"/>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4786C0F-0B77-4307-9DEF-B209FA02D95E}"/>
              </a:ext>
            </a:extLst>
          </p:cNvPr>
          <p:cNvSpPr>
            <a:spLocks noGrp="1"/>
          </p:cNvSpPr>
          <p:nvPr>
            <p:ph type="dt" sz="half" idx="10"/>
          </p:nvPr>
        </p:nvSpPr>
        <p:spPr/>
        <p:txBody>
          <a:bodyPr/>
          <a:lstStyle/>
          <a:p>
            <a:fld id="{54F5AE4F-1281-4EA2-B3E1-244715445E85}" type="datetimeFigureOut">
              <a:rPr lang="zh-CN" altLang="en-US" smtClean="0"/>
              <a:t>2017/7/19</a:t>
            </a:fld>
            <a:endParaRPr lang="zh-CN" altLang="en-US"/>
          </a:p>
        </p:txBody>
      </p:sp>
      <p:sp>
        <p:nvSpPr>
          <p:cNvPr id="5" name="页脚占位符 4">
            <a:extLst>
              <a:ext uri="{FF2B5EF4-FFF2-40B4-BE49-F238E27FC236}">
                <a16:creationId xmlns:a16="http://schemas.microsoft.com/office/drawing/2014/main" id="{09D2C732-7048-4C4C-8B9E-856E4879C32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494CC88-0062-4469-8F17-A5293368AC41}"/>
              </a:ext>
            </a:extLst>
          </p:cNvPr>
          <p:cNvSpPr>
            <a:spLocks noGrp="1"/>
          </p:cNvSpPr>
          <p:nvPr>
            <p:ph type="sldNum" sz="quarter" idx="12"/>
          </p:nvPr>
        </p:nvSpPr>
        <p:spPr/>
        <p:txBody>
          <a:bodyPr/>
          <a:lstStyle/>
          <a:p>
            <a:fld id="{CAE50D91-40E6-47DF-A679-F27AAD0657F1}" type="slidenum">
              <a:rPr lang="zh-CN" altLang="en-US" smtClean="0"/>
              <a:t>‹#›</a:t>
            </a:fld>
            <a:endParaRPr lang="zh-CN" altLang="en-US"/>
          </a:p>
        </p:txBody>
      </p:sp>
    </p:spTree>
    <p:extLst>
      <p:ext uri="{BB962C8B-B14F-4D97-AF65-F5344CB8AC3E}">
        <p14:creationId xmlns:p14="http://schemas.microsoft.com/office/powerpoint/2010/main" val="2533323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4662394-20D5-4F3C-A69E-2161A84CBCE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B5F6433-ADD1-436C-8C64-CCE5005093D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08FD86D-F42B-43F8-A9D6-3C8EAC815D7A}"/>
              </a:ext>
            </a:extLst>
          </p:cNvPr>
          <p:cNvSpPr>
            <a:spLocks noGrp="1"/>
          </p:cNvSpPr>
          <p:nvPr>
            <p:ph type="dt" sz="half" idx="10"/>
          </p:nvPr>
        </p:nvSpPr>
        <p:spPr/>
        <p:txBody>
          <a:bodyPr/>
          <a:lstStyle/>
          <a:p>
            <a:fld id="{54F5AE4F-1281-4EA2-B3E1-244715445E85}" type="datetimeFigureOut">
              <a:rPr lang="zh-CN" altLang="en-US" smtClean="0"/>
              <a:t>2017/7/19</a:t>
            </a:fld>
            <a:endParaRPr lang="zh-CN" altLang="en-US"/>
          </a:p>
        </p:txBody>
      </p:sp>
      <p:sp>
        <p:nvSpPr>
          <p:cNvPr id="5" name="页脚占位符 4">
            <a:extLst>
              <a:ext uri="{FF2B5EF4-FFF2-40B4-BE49-F238E27FC236}">
                <a16:creationId xmlns:a16="http://schemas.microsoft.com/office/drawing/2014/main" id="{1DD7A3CA-16D9-4883-BA87-C0FDF7A45AB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3E872D0-60EA-49B6-B67B-0325994AC946}"/>
              </a:ext>
            </a:extLst>
          </p:cNvPr>
          <p:cNvSpPr>
            <a:spLocks noGrp="1"/>
          </p:cNvSpPr>
          <p:nvPr>
            <p:ph type="sldNum" sz="quarter" idx="12"/>
          </p:nvPr>
        </p:nvSpPr>
        <p:spPr/>
        <p:txBody>
          <a:bodyPr/>
          <a:lstStyle/>
          <a:p>
            <a:fld id="{CAE50D91-40E6-47DF-A679-F27AAD0657F1}" type="slidenum">
              <a:rPr lang="zh-CN" altLang="en-US" smtClean="0"/>
              <a:t>‹#›</a:t>
            </a:fld>
            <a:endParaRPr lang="zh-CN" altLang="en-US"/>
          </a:p>
        </p:txBody>
      </p:sp>
    </p:spTree>
    <p:extLst>
      <p:ext uri="{BB962C8B-B14F-4D97-AF65-F5344CB8AC3E}">
        <p14:creationId xmlns:p14="http://schemas.microsoft.com/office/powerpoint/2010/main" val="4039309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EC750A5-ABC6-4F40-96F2-15C1AC6FC93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4DB6FEC-D64B-454C-8DA2-5799DC097574}"/>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D884337-3CD6-416F-9B9D-7AA39C19134E}"/>
              </a:ext>
            </a:extLst>
          </p:cNvPr>
          <p:cNvSpPr>
            <a:spLocks noGrp="1"/>
          </p:cNvSpPr>
          <p:nvPr>
            <p:ph type="dt" sz="half" idx="10"/>
          </p:nvPr>
        </p:nvSpPr>
        <p:spPr/>
        <p:txBody>
          <a:bodyPr/>
          <a:lstStyle/>
          <a:p>
            <a:fld id="{54F5AE4F-1281-4EA2-B3E1-244715445E85}" type="datetimeFigureOut">
              <a:rPr lang="zh-CN" altLang="en-US" smtClean="0"/>
              <a:t>2017/7/19</a:t>
            </a:fld>
            <a:endParaRPr lang="zh-CN" altLang="en-US"/>
          </a:p>
        </p:txBody>
      </p:sp>
      <p:sp>
        <p:nvSpPr>
          <p:cNvPr id="5" name="页脚占位符 4">
            <a:extLst>
              <a:ext uri="{FF2B5EF4-FFF2-40B4-BE49-F238E27FC236}">
                <a16:creationId xmlns:a16="http://schemas.microsoft.com/office/drawing/2014/main" id="{86ECA165-A7EB-4DC8-95B3-ABDD5B0BAA5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7926890-E320-4232-A7B3-CE06E46F977B}"/>
              </a:ext>
            </a:extLst>
          </p:cNvPr>
          <p:cNvSpPr>
            <a:spLocks noGrp="1"/>
          </p:cNvSpPr>
          <p:nvPr>
            <p:ph type="sldNum" sz="quarter" idx="12"/>
          </p:nvPr>
        </p:nvSpPr>
        <p:spPr/>
        <p:txBody>
          <a:bodyPr/>
          <a:lstStyle/>
          <a:p>
            <a:fld id="{CAE50D91-40E6-47DF-A679-F27AAD0657F1}" type="slidenum">
              <a:rPr lang="zh-CN" altLang="en-US" smtClean="0"/>
              <a:t>‹#›</a:t>
            </a:fld>
            <a:endParaRPr lang="zh-CN" altLang="en-US"/>
          </a:p>
        </p:txBody>
      </p:sp>
    </p:spTree>
    <p:extLst>
      <p:ext uri="{BB962C8B-B14F-4D97-AF65-F5344CB8AC3E}">
        <p14:creationId xmlns:p14="http://schemas.microsoft.com/office/powerpoint/2010/main" val="7984737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50CA41-D908-431D-B946-BA42DCB631A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93BFBF21-BDAC-4114-AE98-1A1766BF40F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80324C20-4950-404E-A915-E9796774D864}"/>
              </a:ext>
            </a:extLst>
          </p:cNvPr>
          <p:cNvSpPr>
            <a:spLocks noGrp="1"/>
          </p:cNvSpPr>
          <p:nvPr>
            <p:ph type="dt" sz="half" idx="10"/>
          </p:nvPr>
        </p:nvSpPr>
        <p:spPr/>
        <p:txBody>
          <a:bodyPr/>
          <a:lstStyle/>
          <a:p>
            <a:fld id="{54F5AE4F-1281-4EA2-B3E1-244715445E85}" type="datetimeFigureOut">
              <a:rPr lang="zh-CN" altLang="en-US" smtClean="0"/>
              <a:t>2017/7/19</a:t>
            </a:fld>
            <a:endParaRPr lang="zh-CN" altLang="en-US"/>
          </a:p>
        </p:txBody>
      </p:sp>
      <p:sp>
        <p:nvSpPr>
          <p:cNvPr id="5" name="页脚占位符 4">
            <a:extLst>
              <a:ext uri="{FF2B5EF4-FFF2-40B4-BE49-F238E27FC236}">
                <a16:creationId xmlns:a16="http://schemas.microsoft.com/office/drawing/2014/main" id="{78639F7F-A024-4791-9634-B9D9B95DB3F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5B2BC5D-2257-446B-8102-0CD953BAF6D7}"/>
              </a:ext>
            </a:extLst>
          </p:cNvPr>
          <p:cNvSpPr>
            <a:spLocks noGrp="1"/>
          </p:cNvSpPr>
          <p:nvPr>
            <p:ph type="sldNum" sz="quarter" idx="12"/>
          </p:nvPr>
        </p:nvSpPr>
        <p:spPr/>
        <p:txBody>
          <a:bodyPr/>
          <a:lstStyle/>
          <a:p>
            <a:fld id="{CAE50D91-40E6-47DF-A679-F27AAD0657F1}" type="slidenum">
              <a:rPr lang="zh-CN" altLang="en-US" smtClean="0"/>
              <a:t>‹#›</a:t>
            </a:fld>
            <a:endParaRPr lang="zh-CN" altLang="en-US"/>
          </a:p>
        </p:txBody>
      </p:sp>
    </p:spTree>
    <p:extLst>
      <p:ext uri="{BB962C8B-B14F-4D97-AF65-F5344CB8AC3E}">
        <p14:creationId xmlns:p14="http://schemas.microsoft.com/office/powerpoint/2010/main" val="2754061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513D8A-FD55-4A45-AFC6-32F19CD4506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2053055-9FA4-4D73-8324-50B284A68870}"/>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5533CC90-CDF7-4639-BB8A-F840A14E425C}"/>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F83B9788-16E6-4FC3-B1FF-1B77B1773226}"/>
              </a:ext>
            </a:extLst>
          </p:cNvPr>
          <p:cNvSpPr>
            <a:spLocks noGrp="1"/>
          </p:cNvSpPr>
          <p:nvPr>
            <p:ph type="dt" sz="half" idx="10"/>
          </p:nvPr>
        </p:nvSpPr>
        <p:spPr/>
        <p:txBody>
          <a:bodyPr/>
          <a:lstStyle/>
          <a:p>
            <a:fld id="{54F5AE4F-1281-4EA2-B3E1-244715445E85}" type="datetimeFigureOut">
              <a:rPr lang="zh-CN" altLang="en-US" smtClean="0"/>
              <a:t>2017/7/19</a:t>
            </a:fld>
            <a:endParaRPr lang="zh-CN" altLang="en-US"/>
          </a:p>
        </p:txBody>
      </p:sp>
      <p:sp>
        <p:nvSpPr>
          <p:cNvPr id="6" name="页脚占位符 5">
            <a:extLst>
              <a:ext uri="{FF2B5EF4-FFF2-40B4-BE49-F238E27FC236}">
                <a16:creationId xmlns:a16="http://schemas.microsoft.com/office/drawing/2014/main" id="{7A9FA3FC-EFEF-4BEE-B495-AA1E1FC84F2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B87D1D2-34C8-4F77-8690-0EFED28781AB}"/>
              </a:ext>
            </a:extLst>
          </p:cNvPr>
          <p:cNvSpPr>
            <a:spLocks noGrp="1"/>
          </p:cNvSpPr>
          <p:nvPr>
            <p:ph type="sldNum" sz="quarter" idx="12"/>
          </p:nvPr>
        </p:nvSpPr>
        <p:spPr/>
        <p:txBody>
          <a:bodyPr/>
          <a:lstStyle/>
          <a:p>
            <a:fld id="{CAE50D91-40E6-47DF-A679-F27AAD0657F1}" type="slidenum">
              <a:rPr lang="zh-CN" altLang="en-US" smtClean="0"/>
              <a:t>‹#›</a:t>
            </a:fld>
            <a:endParaRPr lang="zh-CN" altLang="en-US"/>
          </a:p>
        </p:txBody>
      </p:sp>
    </p:spTree>
    <p:extLst>
      <p:ext uri="{BB962C8B-B14F-4D97-AF65-F5344CB8AC3E}">
        <p14:creationId xmlns:p14="http://schemas.microsoft.com/office/powerpoint/2010/main" val="1800643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41E657-346A-4023-99C6-0F808A24638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E4E5ACB-4A6D-4627-805F-31393F1DDD0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10E1ACA-405A-4CC7-9266-F59F7DB4122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E5E70E26-A8AB-4662-87C9-02C5A3C597F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8DE6B7BE-409F-42D4-A633-C552CD2E9A0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83A93AD3-B2B7-4809-8CCA-AB8D16C6C3C0}"/>
              </a:ext>
            </a:extLst>
          </p:cNvPr>
          <p:cNvSpPr>
            <a:spLocks noGrp="1"/>
          </p:cNvSpPr>
          <p:nvPr>
            <p:ph type="dt" sz="half" idx="10"/>
          </p:nvPr>
        </p:nvSpPr>
        <p:spPr/>
        <p:txBody>
          <a:bodyPr/>
          <a:lstStyle/>
          <a:p>
            <a:fld id="{54F5AE4F-1281-4EA2-B3E1-244715445E85}" type="datetimeFigureOut">
              <a:rPr lang="zh-CN" altLang="en-US" smtClean="0"/>
              <a:t>2017/7/19</a:t>
            </a:fld>
            <a:endParaRPr lang="zh-CN" altLang="en-US"/>
          </a:p>
        </p:txBody>
      </p:sp>
      <p:sp>
        <p:nvSpPr>
          <p:cNvPr id="8" name="页脚占位符 7">
            <a:extLst>
              <a:ext uri="{FF2B5EF4-FFF2-40B4-BE49-F238E27FC236}">
                <a16:creationId xmlns:a16="http://schemas.microsoft.com/office/drawing/2014/main" id="{C6523121-17C8-478E-BEA3-87DAE1C0B3B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49F72F0-732B-48A8-BB61-E86F4C36EF80}"/>
              </a:ext>
            </a:extLst>
          </p:cNvPr>
          <p:cNvSpPr>
            <a:spLocks noGrp="1"/>
          </p:cNvSpPr>
          <p:nvPr>
            <p:ph type="sldNum" sz="quarter" idx="12"/>
          </p:nvPr>
        </p:nvSpPr>
        <p:spPr/>
        <p:txBody>
          <a:bodyPr/>
          <a:lstStyle/>
          <a:p>
            <a:fld id="{CAE50D91-40E6-47DF-A679-F27AAD0657F1}" type="slidenum">
              <a:rPr lang="zh-CN" altLang="en-US" smtClean="0"/>
              <a:t>‹#›</a:t>
            </a:fld>
            <a:endParaRPr lang="zh-CN" altLang="en-US"/>
          </a:p>
        </p:txBody>
      </p:sp>
    </p:spTree>
    <p:extLst>
      <p:ext uri="{BB962C8B-B14F-4D97-AF65-F5344CB8AC3E}">
        <p14:creationId xmlns:p14="http://schemas.microsoft.com/office/powerpoint/2010/main" val="253660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D51881-DC78-4DA1-99B9-925C67D9F8C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833165F-65BC-4F72-A8CB-7E8E44BA7D8F}"/>
              </a:ext>
            </a:extLst>
          </p:cNvPr>
          <p:cNvSpPr>
            <a:spLocks noGrp="1"/>
          </p:cNvSpPr>
          <p:nvPr>
            <p:ph type="dt" sz="half" idx="10"/>
          </p:nvPr>
        </p:nvSpPr>
        <p:spPr/>
        <p:txBody>
          <a:bodyPr/>
          <a:lstStyle/>
          <a:p>
            <a:fld id="{54F5AE4F-1281-4EA2-B3E1-244715445E85}" type="datetimeFigureOut">
              <a:rPr lang="zh-CN" altLang="en-US" smtClean="0"/>
              <a:t>2017/7/19</a:t>
            </a:fld>
            <a:endParaRPr lang="zh-CN" altLang="en-US"/>
          </a:p>
        </p:txBody>
      </p:sp>
      <p:sp>
        <p:nvSpPr>
          <p:cNvPr id="4" name="页脚占位符 3">
            <a:extLst>
              <a:ext uri="{FF2B5EF4-FFF2-40B4-BE49-F238E27FC236}">
                <a16:creationId xmlns:a16="http://schemas.microsoft.com/office/drawing/2014/main" id="{F32D9321-333E-4007-8395-BD24EAE6890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161F540-4535-49B4-AEAC-C5F24CF71456}"/>
              </a:ext>
            </a:extLst>
          </p:cNvPr>
          <p:cNvSpPr>
            <a:spLocks noGrp="1"/>
          </p:cNvSpPr>
          <p:nvPr>
            <p:ph type="sldNum" sz="quarter" idx="12"/>
          </p:nvPr>
        </p:nvSpPr>
        <p:spPr/>
        <p:txBody>
          <a:bodyPr/>
          <a:lstStyle/>
          <a:p>
            <a:fld id="{CAE50D91-40E6-47DF-A679-F27AAD0657F1}" type="slidenum">
              <a:rPr lang="zh-CN" altLang="en-US" smtClean="0"/>
              <a:t>‹#›</a:t>
            </a:fld>
            <a:endParaRPr lang="zh-CN" altLang="en-US"/>
          </a:p>
        </p:txBody>
      </p:sp>
    </p:spTree>
    <p:extLst>
      <p:ext uri="{BB962C8B-B14F-4D97-AF65-F5344CB8AC3E}">
        <p14:creationId xmlns:p14="http://schemas.microsoft.com/office/powerpoint/2010/main" val="483924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DF7F6BC-1C58-4593-9B90-6258234CD167}"/>
              </a:ext>
            </a:extLst>
          </p:cNvPr>
          <p:cNvSpPr>
            <a:spLocks noGrp="1"/>
          </p:cNvSpPr>
          <p:nvPr>
            <p:ph type="dt" sz="half" idx="10"/>
          </p:nvPr>
        </p:nvSpPr>
        <p:spPr/>
        <p:txBody>
          <a:bodyPr/>
          <a:lstStyle/>
          <a:p>
            <a:fld id="{54F5AE4F-1281-4EA2-B3E1-244715445E85}" type="datetimeFigureOut">
              <a:rPr lang="zh-CN" altLang="en-US" smtClean="0"/>
              <a:t>2017/7/19</a:t>
            </a:fld>
            <a:endParaRPr lang="zh-CN" altLang="en-US"/>
          </a:p>
        </p:txBody>
      </p:sp>
      <p:sp>
        <p:nvSpPr>
          <p:cNvPr id="3" name="页脚占位符 2">
            <a:extLst>
              <a:ext uri="{FF2B5EF4-FFF2-40B4-BE49-F238E27FC236}">
                <a16:creationId xmlns:a16="http://schemas.microsoft.com/office/drawing/2014/main" id="{058988FA-1C07-4A3F-86D8-40E684701A1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DAFD60C-FC0F-4F16-95C5-FFF9AAAA1130}"/>
              </a:ext>
            </a:extLst>
          </p:cNvPr>
          <p:cNvSpPr>
            <a:spLocks noGrp="1"/>
          </p:cNvSpPr>
          <p:nvPr>
            <p:ph type="sldNum" sz="quarter" idx="12"/>
          </p:nvPr>
        </p:nvSpPr>
        <p:spPr/>
        <p:txBody>
          <a:bodyPr/>
          <a:lstStyle/>
          <a:p>
            <a:fld id="{CAE50D91-40E6-47DF-A679-F27AAD0657F1}" type="slidenum">
              <a:rPr lang="zh-CN" altLang="en-US" smtClean="0"/>
              <a:t>‹#›</a:t>
            </a:fld>
            <a:endParaRPr lang="zh-CN" altLang="en-US"/>
          </a:p>
        </p:txBody>
      </p:sp>
    </p:spTree>
    <p:extLst>
      <p:ext uri="{BB962C8B-B14F-4D97-AF65-F5344CB8AC3E}">
        <p14:creationId xmlns:p14="http://schemas.microsoft.com/office/powerpoint/2010/main" val="1839661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5302A4-A6A0-424F-8F32-DED9337034E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0CDE798-170D-4DF6-BD66-781E9E4111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3573FAF1-A27A-42E0-B865-DB5B8B48E7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C3648E0F-6E3B-426E-84B5-0C92E1BDB155}"/>
              </a:ext>
            </a:extLst>
          </p:cNvPr>
          <p:cNvSpPr>
            <a:spLocks noGrp="1"/>
          </p:cNvSpPr>
          <p:nvPr>
            <p:ph type="dt" sz="half" idx="10"/>
          </p:nvPr>
        </p:nvSpPr>
        <p:spPr/>
        <p:txBody>
          <a:bodyPr/>
          <a:lstStyle/>
          <a:p>
            <a:fld id="{54F5AE4F-1281-4EA2-B3E1-244715445E85}" type="datetimeFigureOut">
              <a:rPr lang="zh-CN" altLang="en-US" smtClean="0"/>
              <a:t>2017/7/19</a:t>
            </a:fld>
            <a:endParaRPr lang="zh-CN" altLang="en-US"/>
          </a:p>
        </p:txBody>
      </p:sp>
      <p:sp>
        <p:nvSpPr>
          <p:cNvPr id="6" name="页脚占位符 5">
            <a:extLst>
              <a:ext uri="{FF2B5EF4-FFF2-40B4-BE49-F238E27FC236}">
                <a16:creationId xmlns:a16="http://schemas.microsoft.com/office/drawing/2014/main" id="{D02D69AA-3112-4B84-B880-59D5A071A3B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2CEE324-F508-42FB-B20F-88F69EFFA98B}"/>
              </a:ext>
            </a:extLst>
          </p:cNvPr>
          <p:cNvSpPr>
            <a:spLocks noGrp="1"/>
          </p:cNvSpPr>
          <p:nvPr>
            <p:ph type="sldNum" sz="quarter" idx="12"/>
          </p:nvPr>
        </p:nvSpPr>
        <p:spPr/>
        <p:txBody>
          <a:bodyPr/>
          <a:lstStyle/>
          <a:p>
            <a:fld id="{CAE50D91-40E6-47DF-A679-F27AAD0657F1}" type="slidenum">
              <a:rPr lang="zh-CN" altLang="en-US" smtClean="0"/>
              <a:t>‹#›</a:t>
            </a:fld>
            <a:endParaRPr lang="zh-CN" altLang="en-US"/>
          </a:p>
        </p:txBody>
      </p:sp>
    </p:spTree>
    <p:extLst>
      <p:ext uri="{BB962C8B-B14F-4D97-AF65-F5344CB8AC3E}">
        <p14:creationId xmlns:p14="http://schemas.microsoft.com/office/powerpoint/2010/main" val="10266647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FDF0DB-17E2-411B-B4F2-C5F30AAC86A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C124450D-37B5-4E13-A5FF-15B4011BF08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78C83A8-614F-4D86-BDE4-A12B354F3B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A33CB254-FA2B-4C58-BA1D-E0AB3B8D5622}"/>
              </a:ext>
            </a:extLst>
          </p:cNvPr>
          <p:cNvSpPr>
            <a:spLocks noGrp="1"/>
          </p:cNvSpPr>
          <p:nvPr>
            <p:ph type="dt" sz="half" idx="10"/>
          </p:nvPr>
        </p:nvSpPr>
        <p:spPr/>
        <p:txBody>
          <a:bodyPr/>
          <a:lstStyle/>
          <a:p>
            <a:fld id="{54F5AE4F-1281-4EA2-B3E1-244715445E85}" type="datetimeFigureOut">
              <a:rPr lang="zh-CN" altLang="en-US" smtClean="0"/>
              <a:t>2017/7/19</a:t>
            </a:fld>
            <a:endParaRPr lang="zh-CN" altLang="en-US"/>
          </a:p>
        </p:txBody>
      </p:sp>
      <p:sp>
        <p:nvSpPr>
          <p:cNvPr id="6" name="页脚占位符 5">
            <a:extLst>
              <a:ext uri="{FF2B5EF4-FFF2-40B4-BE49-F238E27FC236}">
                <a16:creationId xmlns:a16="http://schemas.microsoft.com/office/drawing/2014/main" id="{C05C865F-E7B1-4736-AE09-F266309737D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450C6E7-2297-484A-A075-F1C7DB7C0EB2}"/>
              </a:ext>
            </a:extLst>
          </p:cNvPr>
          <p:cNvSpPr>
            <a:spLocks noGrp="1"/>
          </p:cNvSpPr>
          <p:nvPr>
            <p:ph type="sldNum" sz="quarter" idx="12"/>
          </p:nvPr>
        </p:nvSpPr>
        <p:spPr/>
        <p:txBody>
          <a:bodyPr/>
          <a:lstStyle/>
          <a:p>
            <a:fld id="{CAE50D91-40E6-47DF-A679-F27AAD0657F1}" type="slidenum">
              <a:rPr lang="zh-CN" altLang="en-US" smtClean="0"/>
              <a:t>‹#›</a:t>
            </a:fld>
            <a:endParaRPr lang="zh-CN" altLang="en-US"/>
          </a:p>
        </p:txBody>
      </p:sp>
    </p:spTree>
    <p:extLst>
      <p:ext uri="{BB962C8B-B14F-4D97-AF65-F5344CB8AC3E}">
        <p14:creationId xmlns:p14="http://schemas.microsoft.com/office/powerpoint/2010/main" val="22760629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1F4120F-19D2-4806-BD4B-EEA0FF863BB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6DF456F-5029-42A5-8105-B9AFE5EC32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4C35C94-2B40-4F2F-BAC6-406848C3E8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F5AE4F-1281-4EA2-B3E1-244715445E85}" type="datetimeFigureOut">
              <a:rPr lang="zh-CN" altLang="en-US" smtClean="0"/>
              <a:t>2017/7/19</a:t>
            </a:fld>
            <a:endParaRPr lang="zh-CN" altLang="en-US"/>
          </a:p>
        </p:txBody>
      </p:sp>
      <p:sp>
        <p:nvSpPr>
          <p:cNvPr id="5" name="页脚占位符 4">
            <a:extLst>
              <a:ext uri="{FF2B5EF4-FFF2-40B4-BE49-F238E27FC236}">
                <a16:creationId xmlns:a16="http://schemas.microsoft.com/office/drawing/2014/main" id="{9CF3268B-92F0-4BFA-9AA1-9A0DD818AC4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5561EA4-973F-42B9-9C76-9BA12DE983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E50D91-40E6-47DF-A679-F27AAD0657F1}" type="slidenum">
              <a:rPr lang="zh-CN" altLang="en-US" smtClean="0"/>
              <a:t>‹#›</a:t>
            </a:fld>
            <a:endParaRPr lang="zh-CN" altLang="en-US"/>
          </a:p>
        </p:txBody>
      </p:sp>
    </p:spTree>
    <p:extLst>
      <p:ext uri="{BB962C8B-B14F-4D97-AF65-F5344CB8AC3E}">
        <p14:creationId xmlns:p14="http://schemas.microsoft.com/office/powerpoint/2010/main" val="29741190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1.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Layout" Target="../slideLayouts/slideLayout1.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71D1A"/>
        </a:solidFill>
        <a:effectLst/>
      </p:bgPr>
    </p:bg>
    <p:spTree>
      <p:nvGrpSpPr>
        <p:cNvPr id="1" name=""/>
        <p:cNvGrpSpPr/>
        <p:nvPr/>
      </p:nvGrpSpPr>
      <p:grpSpPr>
        <a:xfrm>
          <a:off x="0" y="0"/>
          <a:ext cx="0" cy="0"/>
          <a:chOff x="0" y="0"/>
          <a:chExt cx="0" cy="0"/>
        </a:xfrm>
      </p:grpSpPr>
      <p:pic>
        <p:nvPicPr>
          <p:cNvPr id="25" name="理查德.克莱德曼 - Mariage d'amour">
            <a:hlinkClick r:id="" action="ppaction://media"/>
            <a:extLst>
              <a:ext uri="{FF2B5EF4-FFF2-40B4-BE49-F238E27FC236}">
                <a16:creationId xmlns:a16="http://schemas.microsoft.com/office/drawing/2014/main" id="{2801AE1A-B709-4534-B17D-964629DCC41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06378" y="1748897"/>
            <a:ext cx="609600" cy="609600"/>
          </a:xfrm>
          <a:prstGeom prst="rect">
            <a:avLst/>
          </a:prstGeom>
        </p:spPr>
      </p:pic>
      <p:pic>
        <p:nvPicPr>
          <p:cNvPr id="19" name="图片 18">
            <a:extLst>
              <a:ext uri="{FF2B5EF4-FFF2-40B4-BE49-F238E27FC236}">
                <a16:creationId xmlns:a16="http://schemas.microsoft.com/office/drawing/2014/main" id="{63A7D893-B52D-4DE3-B463-3D48177C743E}"/>
              </a:ext>
            </a:extLst>
          </p:cNvPr>
          <p:cNvPicPr>
            <a:picLocks noChangeAspect="1"/>
          </p:cNvPicPr>
          <p:nvPr/>
        </p:nvPicPr>
        <p:blipFill>
          <a:blip r:embed="rId5"/>
          <a:stretch>
            <a:fillRect/>
          </a:stretch>
        </p:blipFill>
        <p:spPr>
          <a:xfrm>
            <a:off x="0" y="0"/>
            <a:ext cx="2534652" cy="6773453"/>
          </a:xfrm>
          <a:prstGeom prst="rect">
            <a:avLst/>
          </a:prstGeom>
        </p:spPr>
      </p:pic>
      <p:pic>
        <p:nvPicPr>
          <p:cNvPr id="17" name="图片 16">
            <a:extLst>
              <a:ext uri="{FF2B5EF4-FFF2-40B4-BE49-F238E27FC236}">
                <a16:creationId xmlns:a16="http://schemas.microsoft.com/office/drawing/2014/main" id="{8ECDC7FE-BEB1-454F-AC3E-539E2970671F}"/>
              </a:ext>
            </a:extLst>
          </p:cNvPr>
          <p:cNvPicPr>
            <a:picLocks noChangeAspect="1"/>
          </p:cNvPicPr>
          <p:nvPr/>
        </p:nvPicPr>
        <p:blipFill>
          <a:blip r:embed="rId6">
            <a:clrChange>
              <a:clrFrom>
                <a:srgbClr val="241916"/>
              </a:clrFrom>
              <a:clrTo>
                <a:srgbClr val="241916">
                  <a:alpha val="0"/>
                </a:srgbClr>
              </a:clrTo>
            </a:clrChange>
          </a:blip>
          <a:stretch>
            <a:fillRect/>
          </a:stretch>
        </p:blipFill>
        <p:spPr>
          <a:xfrm>
            <a:off x="906378" y="33700"/>
            <a:ext cx="3256547" cy="6824300"/>
          </a:xfrm>
          <a:prstGeom prst="rect">
            <a:avLst/>
          </a:prstGeom>
        </p:spPr>
      </p:pic>
      <p:pic>
        <p:nvPicPr>
          <p:cNvPr id="20" name="图片 19">
            <a:extLst>
              <a:ext uri="{FF2B5EF4-FFF2-40B4-BE49-F238E27FC236}">
                <a16:creationId xmlns:a16="http://schemas.microsoft.com/office/drawing/2014/main" id="{A1B570A7-F0CD-4A9A-ADD3-927CE0FCB573}"/>
              </a:ext>
            </a:extLst>
          </p:cNvPr>
          <p:cNvPicPr>
            <a:picLocks noChangeAspect="1"/>
          </p:cNvPicPr>
          <p:nvPr/>
        </p:nvPicPr>
        <p:blipFill>
          <a:blip r:embed="rId5"/>
          <a:stretch>
            <a:fillRect/>
          </a:stretch>
        </p:blipFill>
        <p:spPr>
          <a:xfrm flipH="1" flipV="1">
            <a:off x="9657348" y="-1"/>
            <a:ext cx="2534652" cy="6773453"/>
          </a:xfrm>
          <a:prstGeom prst="rect">
            <a:avLst/>
          </a:prstGeom>
        </p:spPr>
      </p:pic>
      <p:pic>
        <p:nvPicPr>
          <p:cNvPr id="18" name="图片 17">
            <a:extLst>
              <a:ext uri="{FF2B5EF4-FFF2-40B4-BE49-F238E27FC236}">
                <a16:creationId xmlns:a16="http://schemas.microsoft.com/office/drawing/2014/main" id="{D7B98EAD-23E9-4FF5-BCC1-1AF403AADBFB}"/>
              </a:ext>
            </a:extLst>
          </p:cNvPr>
          <p:cNvPicPr>
            <a:picLocks noChangeAspect="1"/>
          </p:cNvPicPr>
          <p:nvPr/>
        </p:nvPicPr>
        <p:blipFill>
          <a:blip r:embed="rId6">
            <a:clrChange>
              <a:clrFrom>
                <a:srgbClr val="241916"/>
              </a:clrFrom>
              <a:clrTo>
                <a:srgbClr val="241916">
                  <a:alpha val="0"/>
                </a:srgbClr>
              </a:clrTo>
            </a:clrChange>
          </a:blip>
          <a:stretch>
            <a:fillRect/>
          </a:stretch>
        </p:blipFill>
        <p:spPr>
          <a:xfrm flipH="1" flipV="1">
            <a:off x="7980948" y="0"/>
            <a:ext cx="3256547" cy="6824300"/>
          </a:xfrm>
          <a:prstGeom prst="rect">
            <a:avLst/>
          </a:prstGeom>
        </p:spPr>
      </p:pic>
      <p:sp>
        <p:nvSpPr>
          <p:cNvPr id="21" name="文本框 20">
            <a:extLst>
              <a:ext uri="{FF2B5EF4-FFF2-40B4-BE49-F238E27FC236}">
                <a16:creationId xmlns:a16="http://schemas.microsoft.com/office/drawing/2014/main" id="{94B949D1-B3E7-404D-ADD5-EC21C9FEB787}"/>
              </a:ext>
            </a:extLst>
          </p:cNvPr>
          <p:cNvSpPr txBox="1"/>
          <p:nvPr/>
        </p:nvSpPr>
        <p:spPr>
          <a:xfrm>
            <a:off x="4354158" y="2358497"/>
            <a:ext cx="3435556" cy="2308324"/>
          </a:xfrm>
          <a:prstGeom prst="rect">
            <a:avLst/>
          </a:prstGeom>
          <a:noFill/>
        </p:spPr>
        <p:txBody>
          <a:bodyPr wrap="none" rtlCol="0" anchor="ctr">
            <a:spAutoFit/>
          </a:bodyPr>
          <a:lstStyle/>
          <a:p>
            <a:pPr algn="ctr"/>
            <a:r>
              <a:rPr lang="zh-CN" altLang="en-US" sz="7200" dirty="0">
                <a:solidFill>
                  <a:schemeClr val="bg1">
                    <a:lumMod val="95000"/>
                  </a:schemeClr>
                </a:solidFill>
                <a:effectLst>
                  <a:outerShdw blurRad="38100" dist="38100" dir="2700000" algn="tl">
                    <a:srgbClr val="000000">
                      <a:alpha val="43137"/>
                    </a:srgbClr>
                  </a:outerShdw>
                </a:effectLst>
                <a:latin typeface="汉仪瑞意宋W" panose="00020600040101010101" pitchFamily="18" charset="-122"/>
                <a:ea typeface="汉仪瑞意宋W" panose="00020600040101010101" pitchFamily="18" charset="-122"/>
              </a:rPr>
              <a:t>古典音乐</a:t>
            </a:r>
            <a:endParaRPr lang="en-US" altLang="zh-CN" sz="7200" dirty="0">
              <a:solidFill>
                <a:schemeClr val="bg1">
                  <a:lumMod val="95000"/>
                </a:schemeClr>
              </a:solidFill>
              <a:effectLst>
                <a:outerShdw blurRad="38100" dist="38100" dir="2700000" algn="tl">
                  <a:srgbClr val="000000">
                    <a:alpha val="43137"/>
                  </a:srgbClr>
                </a:outerShdw>
              </a:effectLst>
              <a:latin typeface="汉仪瑞意宋W" panose="00020600040101010101" pitchFamily="18" charset="-122"/>
              <a:ea typeface="汉仪瑞意宋W" panose="00020600040101010101" pitchFamily="18" charset="-122"/>
            </a:endParaRPr>
          </a:p>
          <a:p>
            <a:pPr algn="ctr"/>
            <a:r>
              <a:rPr lang="zh-CN" altLang="en-US" sz="7200" dirty="0">
                <a:solidFill>
                  <a:schemeClr val="bg1">
                    <a:lumMod val="95000"/>
                  </a:schemeClr>
                </a:solidFill>
                <a:effectLst>
                  <a:outerShdw blurRad="38100" dist="38100" dir="2700000" algn="tl">
                    <a:srgbClr val="000000">
                      <a:alpha val="43137"/>
                    </a:srgbClr>
                  </a:outerShdw>
                </a:effectLst>
                <a:latin typeface="汉仪瑞意宋W" panose="00020600040101010101" pitchFamily="18" charset="-122"/>
                <a:ea typeface="汉仪瑞意宋W" panose="00020600040101010101" pitchFamily="18" charset="-122"/>
              </a:rPr>
              <a:t>通用模板</a:t>
            </a:r>
          </a:p>
        </p:txBody>
      </p:sp>
      <p:sp>
        <p:nvSpPr>
          <p:cNvPr id="22" name="文本框 21">
            <a:extLst>
              <a:ext uri="{FF2B5EF4-FFF2-40B4-BE49-F238E27FC236}">
                <a16:creationId xmlns:a16="http://schemas.microsoft.com/office/drawing/2014/main" id="{C7B7B424-CC0A-4364-A8E8-D553881C5EF6}"/>
              </a:ext>
            </a:extLst>
          </p:cNvPr>
          <p:cNvSpPr txBox="1"/>
          <p:nvPr/>
        </p:nvSpPr>
        <p:spPr>
          <a:xfrm>
            <a:off x="4536409" y="1989165"/>
            <a:ext cx="3223961" cy="369332"/>
          </a:xfrm>
          <a:prstGeom prst="rect">
            <a:avLst/>
          </a:prstGeom>
          <a:noFill/>
        </p:spPr>
        <p:txBody>
          <a:bodyPr wrap="none" rtlCol="0">
            <a:spAutoFit/>
          </a:bodyPr>
          <a:lstStyle/>
          <a:p>
            <a:pPr algn="ctr"/>
            <a:r>
              <a:rPr lang="en-US" altLang="zh-CN" spc="900" dirty="0">
                <a:solidFill>
                  <a:srgbClr val="433937"/>
                </a:solidFill>
                <a:latin typeface="汉仪瑞意宋W" panose="00020600040101010101" pitchFamily="18" charset="-122"/>
                <a:ea typeface="汉仪瑞意宋W" panose="00020600040101010101" pitchFamily="18" charset="-122"/>
              </a:rPr>
              <a:t>CLASSIC MUSIC</a:t>
            </a:r>
            <a:endParaRPr lang="zh-CN" altLang="en-US" spc="900" dirty="0">
              <a:solidFill>
                <a:srgbClr val="433937"/>
              </a:solidFill>
              <a:latin typeface="汉仪瑞意宋W" panose="00020600040101010101" pitchFamily="18" charset="-122"/>
              <a:ea typeface="汉仪瑞意宋W" panose="00020600040101010101" pitchFamily="18" charset="-122"/>
            </a:endParaRPr>
          </a:p>
        </p:txBody>
      </p:sp>
      <p:sp>
        <p:nvSpPr>
          <p:cNvPr id="23" name="文本框 22">
            <a:extLst>
              <a:ext uri="{FF2B5EF4-FFF2-40B4-BE49-F238E27FC236}">
                <a16:creationId xmlns:a16="http://schemas.microsoft.com/office/drawing/2014/main" id="{F5744BF0-4F4C-491C-83A6-B538412331AB}"/>
              </a:ext>
            </a:extLst>
          </p:cNvPr>
          <p:cNvSpPr txBox="1"/>
          <p:nvPr/>
        </p:nvSpPr>
        <p:spPr>
          <a:xfrm>
            <a:off x="4424691" y="4561058"/>
            <a:ext cx="3480440" cy="307777"/>
          </a:xfrm>
          <a:prstGeom prst="rect">
            <a:avLst/>
          </a:prstGeom>
          <a:noFill/>
        </p:spPr>
        <p:txBody>
          <a:bodyPr wrap="none" rtlCol="0">
            <a:spAutoFit/>
          </a:bodyPr>
          <a:lstStyle/>
          <a:p>
            <a:pPr algn="ctr"/>
            <a:r>
              <a:rPr lang="en-US" altLang="zh-CN" sz="1400" spc="700" dirty="0">
                <a:solidFill>
                  <a:srgbClr val="433937"/>
                </a:solidFill>
                <a:latin typeface="汉仪瑞意宋W" panose="00020600040101010101" pitchFamily="18" charset="-122"/>
                <a:ea typeface="汉仪瑞意宋W" panose="00020600040101010101" pitchFamily="18" charset="-122"/>
              </a:rPr>
              <a:t>DESIGNED BY ALONIC</a:t>
            </a:r>
            <a:endParaRPr lang="zh-CN" altLang="en-US" sz="1400" spc="700" dirty="0">
              <a:solidFill>
                <a:srgbClr val="433937"/>
              </a:solidFill>
              <a:latin typeface="汉仪瑞意宋W" panose="00020600040101010101" pitchFamily="18" charset="-122"/>
              <a:ea typeface="汉仪瑞意宋W" panose="00020600040101010101" pitchFamily="18" charset="-122"/>
            </a:endParaRPr>
          </a:p>
        </p:txBody>
      </p:sp>
    </p:spTree>
    <p:extLst>
      <p:ext uri="{BB962C8B-B14F-4D97-AF65-F5344CB8AC3E}">
        <p14:creationId xmlns:p14="http://schemas.microsoft.com/office/powerpoint/2010/main" val="1468207838"/>
      </p:ext>
    </p:extLst>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22" presetClass="entr" presetSubtype="1" fill="hold" grpId="0" nodeType="after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up)">
                                      <p:cBhvr>
                                        <p:cTn id="10" dur="1000"/>
                                        <p:tgtEl>
                                          <p:spTgt spid="21"/>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7" repeatCount="indefinite" fill="remove" display="0">
                  <p:stCondLst>
                    <p:cond delay="indefinite"/>
                  </p:stCondLst>
                  <p:endCondLst>
                    <p:cond evt="onStopAudio" delay="0">
                      <p:tgtEl>
                        <p:sldTgt/>
                      </p:tgtEl>
                    </p:cond>
                  </p:endCondLst>
                </p:cTn>
                <p:tgtEl>
                  <p:spTgt spid="25"/>
                </p:tgtEl>
              </p:cMediaNode>
            </p:audio>
          </p:childTnLst>
        </p:cTn>
      </p:par>
    </p:tnLst>
    <p:bldLst>
      <p:bldP spid="21" grpId="0"/>
      <p:bldP spid="22"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261C19"/>
        </a:solidFill>
        <a:effectLst/>
      </p:bgPr>
    </p:bg>
    <p:spTree>
      <p:nvGrpSpPr>
        <p:cNvPr id="1" name=""/>
        <p:cNvGrpSpPr/>
        <p:nvPr/>
      </p:nvGrpSpPr>
      <p:grpSpPr>
        <a:xfrm>
          <a:off x="0" y="0"/>
          <a:ext cx="0" cy="0"/>
          <a:chOff x="0" y="0"/>
          <a:chExt cx="0" cy="0"/>
        </a:xfrm>
      </p:grpSpPr>
      <p:pic>
        <p:nvPicPr>
          <p:cNvPr id="32" name="图片 31">
            <a:extLst>
              <a:ext uri="{FF2B5EF4-FFF2-40B4-BE49-F238E27FC236}">
                <a16:creationId xmlns:a16="http://schemas.microsoft.com/office/drawing/2014/main" id="{21A1E195-90AF-4F57-824F-2D3755EB9C4D}"/>
              </a:ext>
            </a:extLst>
          </p:cNvPr>
          <p:cNvPicPr>
            <a:picLocks noChangeAspect="1"/>
          </p:cNvPicPr>
          <p:nvPr/>
        </p:nvPicPr>
        <p:blipFill>
          <a:blip r:embed="rId2"/>
          <a:stretch>
            <a:fillRect/>
          </a:stretch>
        </p:blipFill>
        <p:spPr>
          <a:xfrm flipH="1" flipV="1">
            <a:off x="9657348" y="-1"/>
            <a:ext cx="2534652" cy="6773453"/>
          </a:xfrm>
          <a:prstGeom prst="rect">
            <a:avLst/>
          </a:prstGeom>
        </p:spPr>
      </p:pic>
      <p:grpSp>
        <p:nvGrpSpPr>
          <p:cNvPr id="11" name="组合 10">
            <a:extLst>
              <a:ext uri="{FF2B5EF4-FFF2-40B4-BE49-F238E27FC236}">
                <a16:creationId xmlns:a16="http://schemas.microsoft.com/office/drawing/2014/main" id="{C1BA2C68-17F7-4464-92E5-A9D556534A0C}"/>
              </a:ext>
            </a:extLst>
          </p:cNvPr>
          <p:cNvGrpSpPr/>
          <p:nvPr/>
        </p:nvGrpSpPr>
        <p:grpSpPr>
          <a:xfrm>
            <a:off x="0" y="1202621"/>
            <a:ext cx="8614611" cy="1822105"/>
            <a:chOff x="0" y="993158"/>
            <a:chExt cx="8614611" cy="1822105"/>
          </a:xfrm>
        </p:grpSpPr>
        <p:sp>
          <p:nvSpPr>
            <p:cNvPr id="45" name="矩形 44">
              <a:extLst>
                <a:ext uri="{FF2B5EF4-FFF2-40B4-BE49-F238E27FC236}">
                  <a16:creationId xmlns:a16="http://schemas.microsoft.com/office/drawing/2014/main" id="{F76EB7D1-3354-4343-BEEB-D1799928F5D8}"/>
                </a:ext>
              </a:extLst>
            </p:cNvPr>
            <p:cNvSpPr/>
            <p:nvPr/>
          </p:nvSpPr>
          <p:spPr>
            <a:xfrm>
              <a:off x="0" y="1507958"/>
              <a:ext cx="8614611" cy="994610"/>
            </a:xfrm>
            <a:prstGeom prst="rect">
              <a:avLst/>
            </a:prstGeom>
            <a:solidFill>
              <a:srgbClr val="443A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853BBC77-8AA4-470A-ADC6-6B35F35D3DAB}"/>
                </a:ext>
              </a:extLst>
            </p:cNvPr>
            <p:cNvPicPr>
              <a:picLocks noChangeAspect="1"/>
            </p:cNvPicPr>
            <p:nvPr/>
          </p:nvPicPr>
          <p:blipFill>
            <a:blip r:embed="rId3"/>
            <a:stretch>
              <a:fillRect/>
            </a:stretch>
          </p:blipFill>
          <p:spPr>
            <a:xfrm>
              <a:off x="392155" y="1195263"/>
              <a:ext cx="1655562" cy="1620000"/>
            </a:xfrm>
            <a:prstGeom prst="rect">
              <a:avLst/>
            </a:prstGeom>
          </p:spPr>
        </p:pic>
        <p:sp>
          <p:nvSpPr>
            <p:cNvPr id="46" name="文本框 45">
              <a:extLst>
                <a:ext uri="{FF2B5EF4-FFF2-40B4-BE49-F238E27FC236}">
                  <a16:creationId xmlns:a16="http://schemas.microsoft.com/office/drawing/2014/main" id="{F0C836F2-5FA1-4E1F-AC7A-E36BB2C668E5}"/>
                </a:ext>
              </a:extLst>
            </p:cNvPr>
            <p:cNvSpPr txBox="1"/>
            <p:nvPr/>
          </p:nvSpPr>
          <p:spPr>
            <a:xfrm>
              <a:off x="2047717" y="1550373"/>
              <a:ext cx="6553326" cy="810478"/>
            </a:xfrm>
            <a:prstGeom prst="rect">
              <a:avLst/>
            </a:prstGeom>
            <a:noFill/>
          </p:spPr>
          <p:txBody>
            <a:bodyPr wrap="square" rtlCol="0" anchor="ctr">
              <a:spAutoFit/>
            </a:bodyPr>
            <a:lstStyle/>
            <a:p>
              <a:pPr algn="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点击输入内容点击输入点击输入内容点击输入点击输入内容点击输入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sp>
          <p:nvSpPr>
            <p:cNvPr id="47" name="文本框 46">
              <a:extLst>
                <a:ext uri="{FF2B5EF4-FFF2-40B4-BE49-F238E27FC236}">
                  <a16:creationId xmlns:a16="http://schemas.microsoft.com/office/drawing/2014/main" id="{4534C47C-7365-4246-A9DD-343C95619EAC}"/>
                </a:ext>
              </a:extLst>
            </p:cNvPr>
            <p:cNvSpPr txBox="1"/>
            <p:nvPr/>
          </p:nvSpPr>
          <p:spPr>
            <a:xfrm>
              <a:off x="4107469" y="993158"/>
              <a:ext cx="4493574" cy="415498"/>
            </a:xfrm>
            <a:prstGeom prst="rect">
              <a:avLst/>
            </a:prstGeom>
            <a:noFill/>
          </p:spPr>
          <p:txBody>
            <a:bodyPr wrap="square" rtlCol="0" anchor="ctr">
              <a:spAutoFit/>
            </a:bodyPr>
            <a:lstStyle/>
            <a:p>
              <a:pPr algn="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YOUR STORY HERE YOUR STORY HERE</a:t>
              </a:r>
            </a:p>
          </p:txBody>
        </p:sp>
      </p:grpSp>
      <p:grpSp>
        <p:nvGrpSpPr>
          <p:cNvPr id="14" name="组合 13">
            <a:extLst>
              <a:ext uri="{FF2B5EF4-FFF2-40B4-BE49-F238E27FC236}">
                <a16:creationId xmlns:a16="http://schemas.microsoft.com/office/drawing/2014/main" id="{46CB840C-EBA0-4FBE-94EA-9982C1542645}"/>
              </a:ext>
            </a:extLst>
          </p:cNvPr>
          <p:cNvGrpSpPr/>
          <p:nvPr/>
        </p:nvGrpSpPr>
        <p:grpSpPr>
          <a:xfrm>
            <a:off x="0" y="3833274"/>
            <a:ext cx="8614611" cy="1822105"/>
            <a:chOff x="0" y="3126505"/>
            <a:chExt cx="8614611" cy="1822105"/>
          </a:xfrm>
        </p:grpSpPr>
        <p:sp>
          <p:nvSpPr>
            <p:cNvPr id="49" name="矩形 48">
              <a:extLst>
                <a:ext uri="{FF2B5EF4-FFF2-40B4-BE49-F238E27FC236}">
                  <a16:creationId xmlns:a16="http://schemas.microsoft.com/office/drawing/2014/main" id="{BAB67FD3-3598-43B3-8A0B-E11DBD0F0A07}"/>
                </a:ext>
              </a:extLst>
            </p:cNvPr>
            <p:cNvSpPr/>
            <p:nvPr/>
          </p:nvSpPr>
          <p:spPr>
            <a:xfrm>
              <a:off x="0" y="3641305"/>
              <a:ext cx="8614611" cy="994610"/>
            </a:xfrm>
            <a:prstGeom prst="rect">
              <a:avLst/>
            </a:prstGeom>
            <a:solidFill>
              <a:srgbClr val="443A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00CB0DB7-4046-4CF1-82E0-C476E0C34D2F}"/>
                </a:ext>
              </a:extLst>
            </p:cNvPr>
            <p:cNvSpPr txBox="1"/>
            <p:nvPr/>
          </p:nvSpPr>
          <p:spPr>
            <a:xfrm>
              <a:off x="2047717" y="3683720"/>
              <a:ext cx="6553326" cy="810478"/>
            </a:xfrm>
            <a:prstGeom prst="rect">
              <a:avLst/>
            </a:prstGeom>
            <a:noFill/>
          </p:spPr>
          <p:txBody>
            <a:bodyPr wrap="square" rtlCol="0" anchor="ctr">
              <a:spAutoFit/>
            </a:bodyPr>
            <a:lstStyle/>
            <a:p>
              <a:pPr algn="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点击输入内容点击输入点击输入内容点击输入点击输入内容点击输入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sp>
          <p:nvSpPr>
            <p:cNvPr id="52" name="文本框 51">
              <a:extLst>
                <a:ext uri="{FF2B5EF4-FFF2-40B4-BE49-F238E27FC236}">
                  <a16:creationId xmlns:a16="http://schemas.microsoft.com/office/drawing/2014/main" id="{CC995154-1E9C-4B72-A5B4-64D3153B6A06}"/>
                </a:ext>
              </a:extLst>
            </p:cNvPr>
            <p:cNvSpPr txBox="1"/>
            <p:nvPr/>
          </p:nvSpPr>
          <p:spPr>
            <a:xfrm>
              <a:off x="4107469" y="3126505"/>
              <a:ext cx="4493574" cy="415498"/>
            </a:xfrm>
            <a:prstGeom prst="rect">
              <a:avLst/>
            </a:prstGeom>
            <a:noFill/>
          </p:spPr>
          <p:txBody>
            <a:bodyPr wrap="square" rtlCol="0" anchor="ctr">
              <a:spAutoFit/>
            </a:bodyPr>
            <a:lstStyle/>
            <a:p>
              <a:pPr algn="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YOUR STORY HERE YOUR STORY HERE</a:t>
              </a:r>
            </a:p>
          </p:txBody>
        </p:sp>
        <p:pic>
          <p:nvPicPr>
            <p:cNvPr id="13" name="图片 12">
              <a:extLst>
                <a:ext uri="{FF2B5EF4-FFF2-40B4-BE49-F238E27FC236}">
                  <a16:creationId xmlns:a16="http://schemas.microsoft.com/office/drawing/2014/main" id="{7BBBD3F3-0B11-42DC-B0B2-B185F6B6A6EA}"/>
                </a:ext>
              </a:extLst>
            </p:cNvPr>
            <p:cNvPicPr>
              <a:picLocks noChangeAspect="1"/>
            </p:cNvPicPr>
            <p:nvPr/>
          </p:nvPicPr>
          <p:blipFill>
            <a:blip r:embed="rId4"/>
            <a:stretch>
              <a:fillRect/>
            </a:stretch>
          </p:blipFill>
          <p:spPr>
            <a:xfrm>
              <a:off x="392157" y="3328610"/>
              <a:ext cx="1655560" cy="1620000"/>
            </a:xfrm>
            <a:prstGeom prst="rect">
              <a:avLst/>
            </a:prstGeom>
          </p:spPr>
        </p:pic>
      </p:grpSp>
    </p:spTree>
    <p:extLst>
      <p:ext uri="{BB962C8B-B14F-4D97-AF65-F5344CB8AC3E}">
        <p14:creationId xmlns:p14="http://schemas.microsoft.com/office/powerpoint/2010/main" val="2641362568"/>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7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2C42AB9E-5241-4629-B9AE-BAB19BC6CAC8}"/>
              </a:ext>
            </a:extLst>
          </p:cNvPr>
          <p:cNvPicPr>
            <a:picLocks noChangeAspect="1"/>
          </p:cNvPicPr>
          <p:nvPr/>
        </p:nvPicPr>
        <p:blipFill rotWithShape="1">
          <a:blip r:embed="rId2"/>
          <a:srcRect b="49980"/>
          <a:stretch/>
        </p:blipFill>
        <p:spPr>
          <a:xfrm>
            <a:off x="3590563" y="2089787"/>
            <a:ext cx="5010875" cy="4768213"/>
          </a:xfrm>
          <a:prstGeom prst="rect">
            <a:avLst/>
          </a:prstGeom>
          <a:effectLst>
            <a:outerShdw blurRad="50800" dist="38100" dir="16200000" rotWithShape="0">
              <a:prstClr val="black">
                <a:alpha val="40000"/>
              </a:prstClr>
            </a:outerShdw>
          </a:effectLst>
        </p:spPr>
      </p:pic>
      <p:grpSp>
        <p:nvGrpSpPr>
          <p:cNvPr id="38" name="组合 37">
            <a:extLst>
              <a:ext uri="{FF2B5EF4-FFF2-40B4-BE49-F238E27FC236}">
                <a16:creationId xmlns:a16="http://schemas.microsoft.com/office/drawing/2014/main" id="{B3CC2D7D-E41C-4B56-9414-73752A9389F1}"/>
              </a:ext>
            </a:extLst>
          </p:cNvPr>
          <p:cNvGrpSpPr/>
          <p:nvPr/>
        </p:nvGrpSpPr>
        <p:grpSpPr>
          <a:xfrm>
            <a:off x="4429482" y="609847"/>
            <a:ext cx="3333036" cy="1372339"/>
            <a:chOff x="7628222" y="509944"/>
            <a:chExt cx="3333036" cy="1372339"/>
          </a:xfrm>
        </p:grpSpPr>
        <p:sp>
          <p:nvSpPr>
            <p:cNvPr id="39" name="文本框 38">
              <a:extLst>
                <a:ext uri="{FF2B5EF4-FFF2-40B4-BE49-F238E27FC236}">
                  <a16:creationId xmlns:a16="http://schemas.microsoft.com/office/drawing/2014/main" id="{1DB1F72C-4B7D-47D7-9E8F-CD4EA6038539}"/>
                </a:ext>
              </a:extLst>
            </p:cNvPr>
            <p:cNvSpPr txBox="1"/>
            <p:nvPr/>
          </p:nvSpPr>
          <p:spPr>
            <a:xfrm>
              <a:off x="7628222" y="509944"/>
              <a:ext cx="3166252" cy="1107996"/>
            </a:xfrm>
            <a:prstGeom prst="rect">
              <a:avLst/>
            </a:prstGeom>
            <a:noFill/>
          </p:spPr>
          <p:txBody>
            <a:bodyPr wrap="none" rtlCol="0" anchor="ctr">
              <a:spAutoFit/>
            </a:bodyPr>
            <a:lstStyle/>
            <a:p>
              <a:pPr algn="ctr"/>
              <a:r>
                <a:rPr lang="zh-CN" altLang="en-US" sz="6600" dirty="0">
                  <a:solidFill>
                    <a:srgbClr val="1D1D1B"/>
                  </a:solidFill>
                  <a:latin typeface="汉仪瑞意宋W" panose="00020600040101010101" pitchFamily="18" charset="-122"/>
                  <a:ea typeface="汉仪瑞意宋W" panose="00020600040101010101" pitchFamily="18" charset="-122"/>
                </a:rPr>
                <a:t>输入标题</a:t>
              </a:r>
            </a:p>
          </p:txBody>
        </p:sp>
        <p:sp>
          <p:nvSpPr>
            <p:cNvPr id="40" name="文本框 39">
              <a:extLst>
                <a:ext uri="{FF2B5EF4-FFF2-40B4-BE49-F238E27FC236}">
                  <a16:creationId xmlns:a16="http://schemas.microsoft.com/office/drawing/2014/main" id="{4C66D370-9689-475D-94A4-5030029388D0}"/>
                </a:ext>
              </a:extLst>
            </p:cNvPr>
            <p:cNvSpPr txBox="1"/>
            <p:nvPr/>
          </p:nvSpPr>
          <p:spPr>
            <a:xfrm>
              <a:off x="7724474" y="1543729"/>
              <a:ext cx="3236784" cy="338554"/>
            </a:xfrm>
            <a:prstGeom prst="rect">
              <a:avLst/>
            </a:prstGeom>
            <a:noFill/>
          </p:spPr>
          <p:txBody>
            <a:bodyPr wrap="none" rtlCol="0">
              <a:spAutoFit/>
            </a:bodyPr>
            <a:lstStyle/>
            <a:p>
              <a:pPr algn="ctr"/>
              <a:r>
                <a:rPr lang="en-US" altLang="zh-CN" sz="1600" spc="1600" dirty="0">
                  <a:solidFill>
                    <a:schemeClr val="tx1">
                      <a:lumMod val="50000"/>
                      <a:lumOff val="50000"/>
                    </a:schemeClr>
                  </a:solidFill>
                  <a:latin typeface="汉仪瑞意宋W" panose="00020600040101010101" pitchFamily="18" charset="-122"/>
                  <a:ea typeface="汉仪瑞意宋W" panose="00020600040101010101" pitchFamily="18" charset="-122"/>
                </a:rPr>
                <a:t>TITLE HERE</a:t>
              </a:r>
              <a:endParaRPr lang="zh-CN" altLang="en-US" sz="1600" spc="1600" dirty="0">
                <a:solidFill>
                  <a:schemeClr val="tx1">
                    <a:lumMod val="50000"/>
                    <a:lumOff val="50000"/>
                  </a:schemeClr>
                </a:solidFill>
                <a:latin typeface="汉仪瑞意宋W" panose="00020600040101010101" pitchFamily="18" charset="-122"/>
                <a:ea typeface="汉仪瑞意宋W" panose="00020600040101010101" pitchFamily="18" charset="-122"/>
              </a:endParaRPr>
            </a:p>
          </p:txBody>
        </p:sp>
      </p:grpSp>
      <p:grpSp>
        <p:nvGrpSpPr>
          <p:cNvPr id="27" name="组合 26">
            <a:extLst>
              <a:ext uri="{FF2B5EF4-FFF2-40B4-BE49-F238E27FC236}">
                <a16:creationId xmlns:a16="http://schemas.microsoft.com/office/drawing/2014/main" id="{456749F6-C21B-4E92-975D-4FEF719A9AEE}"/>
              </a:ext>
            </a:extLst>
          </p:cNvPr>
          <p:cNvGrpSpPr/>
          <p:nvPr/>
        </p:nvGrpSpPr>
        <p:grpSpPr>
          <a:xfrm>
            <a:off x="711756" y="1643632"/>
            <a:ext cx="2296145" cy="2088859"/>
            <a:chOff x="583420" y="1639787"/>
            <a:chExt cx="2296145" cy="2088859"/>
          </a:xfrm>
        </p:grpSpPr>
        <p:pic>
          <p:nvPicPr>
            <p:cNvPr id="41" name="图片 40">
              <a:extLst>
                <a:ext uri="{FF2B5EF4-FFF2-40B4-BE49-F238E27FC236}">
                  <a16:creationId xmlns:a16="http://schemas.microsoft.com/office/drawing/2014/main" id="{C2EFAEBD-6009-4035-8B0A-8F8DFE210487}"/>
                </a:ext>
              </a:extLst>
            </p:cNvPr>
            <p:cNvPicPr>
              <a:picLocks noChangeAspect="1"/>
            </p:cNvPicPr>
            <p:nvPr/>
          </p:nvPicPr>
          <p:blipFill>
            <a:blip r:embed="rId3">
              <a:duotone>
                <a:prstClr val="black"/>
                <a:schemeClr val="accent3">
                  <a:tint val="45000"/>
                  <a:satMod val="400000"/>
                </a:schemeClr>
              </a:duotone>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1285065" y="1639787"/>
              <a:ext cx="892857" cy="900000"/>
            </a:xfrm>
            <a:prstGeom prst="rect">
              <a:avLst/>
            </a:prstGeom>
          </p:spPr>
        </p:pic>
        <p:sp>
          <p:nvSpPr>
            <p:cNvPr id="42" name="文本框 41">
              <a:extLst>
                <a:ext uri="{FF2B5EF4-FFF2-40B4-BE49-F238E27FC236}">
                  <a16:creationId xmlns:a16="http://schemas.microsoft.com/office/drawing/2014/main" id="{7CEE7A3C-12CD-4A79-A3E9-BAD5B1176A9C}"/>
                </a:ext>
              </a:extLst>
            </p:cNvPr>
            <p:cNvSpPr txBox="1"/>
            <p:nvPr/>
          </p:nvSpPr>
          <p:spPr>
            <a:xfrm>
              <a:off x="583420" y="2712983"/>
              <a:ext cx="2296145" cy="1015663"/>
            </a:xfrm>
            <a:prstGeom prst="rect">
              <a:avLst/>
            </a:prstGeom>
            <a:noFill/>
          </p:spPr>
          <p:txBody>
            <a:bodyPr wrap="square" rtlCol="0" anchor="ctr">
              <a:spAutoFit/>
            </a:bodyPr>
            <a:lstStyle/>
            <a:p>
              <a:pPr algn="ctr">
                <a:lnSpc>
                  <a:spcPts val="2400"/>
                </a:lnSpc>
              </a:pPr>
              <a:r>
                <a:rPr lang="zh-CN" altLang="en-US" sz="1600" spc="-150" dirty="0">
                  <a:solidFill>
                    <a:srgbClr val="1D1D1B"/>
                  </a:solidFill>
                  <a:latin typeface="汉仪清雅体简" panose="00020600040101010101" pitchFamily="18" charset="-122"/>
                  <a:ea typeface="汉仪清雅体简" panose="00020600040101010101" pitchFamily="18" charset="-122"/>
                </a:rPr>
                <a:t>点击输入内容</a:t>
              </a:r>
              <a:endParaRPr lang="en-US" altLang="zh-CN" sz="1600" spc="-150" dirty="0">
                <a:solidFill>
                  <a:srgbClr val="1D1D1B"/>
                </a:solidFill>
                <a:latin typeface="汉仪清雅体简" panose="00020600040101010101" pitchFamily="18" charset="-122"/>
                <a:ea typeface="汉仪清雅体简" panose="00020600040101010101" pitchFamily="18" charset="-122"/>
              </a:endParaRPr>
            </a:p>
            <a:p>
              <a:pPr algn="ctr">
                <a:lnSpc>
                  <a:spcPts val="2400"/>
                </a:lnSpc>
              </a:pPr>
              <a:r>
                <a:rPr lang="zh-CN" altLang="en-US" sz="1600"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z="1600" spc="-150" dirty="0">
                <a:solidFill>
                  <a:srgbClr val="1D1D1B"/>
                </a:solidFill>
                <a:latin typeface="汉仪清雅体简" panose="00020600040101010101" pitchFamily="18" charset="-122"/>
                <a:ea typeface="汉仪清雅体简" panose="00020600040101010101" pitchFamily="18" charset="-122"/>
              </a:endParaRPr>
            </a:p>
            <a:p>
              <a:pPr algn="ctr">
                <a:lnSpc>
                  <a:spcPts val="2400"/>
                </a:lnSpc>
              </a:pPr>
              <a:r>
                <a:rPr lang="zh-CN" altLang="en-US" sz="1600"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z="1600" spc="-150" dirty="0">
                <a:solidFill>
                  <a:srgbClr val="1D1D1B"/>
                </a:solidFill>
                <a:latin typeface="汉仪清雅体简" panose="00020600040101010101" pitchFamily="18" charset="-122"/>
                <a:ea typeface="汉仪清雅体简" panose="00020600040101010101" pitchFamily="18" charset="-122"/>
              </a:endParaRPr>
            </a:p>
          </p:txBody>
        </p:sp>
      </p:grpSp>
      <p:grpSp>
        <p:nvGrpSpPr>
          <p:cNvPr id="43" name="组合 42">
            <a:extLst>
              <a:ext uri="{FF2B5EF4-FFF2-40B4-BE49-F238E27FC236}">
                <a16:creationId xmlns:a16="http://schemas.microsoft.com/office/drawing/2014/main" id="{940EB6C3-1C58-4B2C-9877-F7FB65C8F5AE}"/>
              </a:ext>
            </a:extLst>
          </p:cNvPr>
          <p:cNvGrpSpPr/>
          <p:nvPr/>
        </p:nvGrpSpPr>
        <p:grpSpPr>
          <a:xfrm>
            <a:off x="711756" y="4122138"/>
            <a:ext cx="2296145" cy="2088859"/>
            <a:chOff x="583420" y="1639787"/>
            <a:chExt cx="2296145" cy="2088859"/>
          </a:xfrm>
        </p:grpSpPr>
        <p:pic>
          <p:nvPicPr>
            <p:cNvPr id="44" name="图片 43">
              <a:extLst>
                <a:ext uri="{FF2B5EF4-FFF2-40B4-BE49-F238E27FC236}">
                  <a16:creationId xmlns:a16="http://schemas.microsoft.com/office/drawing/2014/main" id="{11615449-7032-4E10-A7D0-80C94E592644}"/>
                </a:ext>
              </a:extLst>
            </p:cNvPr>
            <p:cNvPicPr>
              <a:picLocks noChangeAspect="1"/>
            </p:cNvPicPr>
            <p:nvPr/>
          </p:nvPicPr>
          <p:blipFill>
            <a:blip r:embed="rId3">
              <a:duotone>
                <a:prstClr val="black"/>
                <a:schemeClr val="accent3">
                  <a:tint val="45000"/>
                  <a:satMod val="400000"/>
                </a:schemeClr>
              </a:duotone>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1285065" y="1639787"/>
              <a:ext cx="892857" cy="900000"/>
            </a:xfrm>
            <a:prstGeom prst="rect">
              <a:avLst/>
            </a:prstGeom>
          </p:spPr>
        </p:pic>
        <p:sp>
          <p:nvSpPr>
            <p:cNvPr id="45" name="文本框 44">
              <a:extLst>
                <a:ext uri="{FF2B5EF4-FFF2-40B4-BE49-F238E27FC236}">
                  <a16:creationId xmlns:a16="http://schemas.microsoft.com/office/drawing/2014/main" id="{7EDE1087-FB65-4C7C-9724-61C20D415B48}"/>
                </a:ext>
              </a:extLst>
            </p:cNvPr>
            <p:cNvSpPr txBox="1"/>
            <p:nvPr/>
          </p:nvSpPr>
          <p:spPr>
            <a:xfrm>
              <a:off x="583420" y="2712983"/>
              <a:ext cx="2296145" cy="1015663"/>
            </a:xfrm>
            <a:prstGeom prst="rect">
              <a:avLst/>
            </a:prstGeom>
            <a:noFill/>
          </p:spPr>
          <p:txBody>
            <a:bodyPr wrap="square" rtlCol="0" anchor="ctr">
              <a:spAutoFit/>
            </a:bodyPr>
            <a:lstStyle/>
            <a:p>
              <a:pPr algn="ctr">
                <a:lnSpc>
                  <a:spcPts val="2400"/>
                </a:lnSpc>
              </a:pPr>
              <a:r>
                <a:rPr lang="zh-CN" altLang="en-US" sz="1600" spc="-150" dirty="0">
                  <a:solidFill>
                    <a:srgbClr val="1D1D1B"/>
                  </a:solidFill>
                  <a:latin typeface="汉仪清雅体简" panose="00020600040101010101" pitchFamily="18" charset="-122"/>
                  <a:ea typeface="汉仪清雅体简" panose="00020600040101010101" pitchFamily="18" charset="-122"/>
                </a:rPr>
                <a:t>点击输入内容</a:t>
              </a:r>
              <a:endParaRPr lang="en-US" altLang="zh-CN" sz="1600" spc="-150" dirty="0">
                <a:solidFill>
                  <a:srgbClr val="1D1D1B"/>
                </a:solidFill>
                <a:latin typeface="汉仪清雅体简" panose="00020600040101010101" pitchFamily="18" charset="-122"/>
                <a:ea typeface="汉仪清雅体简" panose="00020600040101010101" pitchFamily="18" charset="-122"/>
              </a:endParaRPr>
            </a:p>
            <a:p>
              <a:pPr algn="ctr">
                <a:lnSpc>
                  <a:spcPts val="2400"/>
                </a:lnSpc>
              </a:pPr>
              <a:r>
                <a:rPr lang="zh-CN" altLang="en-US" sz="1600"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z="1600" spc="-150" dirty="0">
                <a:solidFill>
                  <a:srgbClr val="1D1D1B"/>
                </a:solidFill>
                <a:latin typeface="汉仪清雅体简" panose="00020600040101010101" pitchFamily="18" charset="-122"/>
                <a:ea typeface="汉仪清雅体简" panose="00020600040101010101" pitchFamily="18" charset="-122"/>
              </a:endParaRPr>
            </a:p>
            <a:p>
              <a:pPr algn="ctr">
                <a:lnSpc>
                  <a:spcPts val="2400"/>
                </a:lnSpc>
              </a:pPr>
              <a:r>
                <a:rPr lang="zh-CN" altLang="en-US" sz="1600"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z="1600" spc="-150" dirty="0">
                <a:solidFill>
                  <a:srgbClr val="1D1D1B"/>
                </a:solidFill>
                <a:latin typeface="汉仪清雅体简" panose="00020600040101010101" pitchFamily="18" charset="-122"/>
                <a:ea typeface="汉仪清雅体简" panose="00020600040101010101" pitchFamily="18" charset="-122"/>
              </a:endParaRPr>
            </a:p>
          </p:txBody>
        </p:sp>
      </p:grpSp>
      <p:grpSp>
        <p:nvGrpSpPr>
          <p:cNvPr id="47" name="组合 46">
            <a:extLst>
              <a:ext uri="{FF2B5EF4-FFF2-40B4-BE49-F238E27FC236}">
                <a16:creationId xmlns:a16="http://schemas.microsoft.com/office/drawing/2014/main" id="{91FD5F9E-1822-4AC5-AD51-AFAB0B229CCC}"/>
              </a:ext>
            </a:extLst>
          </p:cNvPr>
          <p:cNvGrpSpPr/>
          <p:nvPr/>
        </p:nvGrpSpPr>
        <p:grpSpPr>
          <a:xfrm>
            <a:off x="8833921" y="1643632"/>
            <a:ext cx="2296145" cy="2088859"/>
            <a:chOff x="583420" y="1639787"/>
            <a:chExt cx="2296145" cy="2088859"/>
          </a:xfrm>
        </p:grpSpPr>
        <p:pic>
          <p:nvPicPr>
            <p:cNvPr id="51" name="图片 50">
              <a:extLst>
                <a:ext uri="{FF2B5EF4-FFF2-40B4-BE49-F238E27FC236}">
                  <a16:creationId xmlns:a16="http://schemas.microsoft.com/office/drawing/2014/main" id="{6B85EAA6-4A7C-4DC8-8538-BF95022AC177}"/>
                </a:ext>
              </a:extLst>
            </p:cNvPr>
            <p:cNvPicPr>
              <a:picLocks noChangeAspect="1"/>
            </p:cNvPicPr>
            <p:nvPr/>
          </p:nvPicPr>
          <p:blipFill>
            <a:blip r:embed="rId3">
              <a:duotone>
                <a:prstClr val="black"/>
                <a:schemeClr val="accent3">
                  <a:tint val="45000"/>
                  <a:satMod val="400000"/>
                </a:schemeClr>
              </a:duotone>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1285065" y="1639787"/>
              <a:ext cx="892857" cy="900000"/>
            </a:xfrm>
            <a:prstGeom prst="rect">
              <a:avLst/>
            </a:prstGeom>
          </p:spPr>
        </p:pic>
        <p:sp>
          <p:nvSpPr>
            <p:cNvPr id="52" name="文本框 51">
              <a:extLst>
                <a:ext uri="{FF2B5EF4-FFF2-40B4-BE49-F238E27FC236}">
                  <a16:creationId xmlns:a16="http://schemas.microsoft.com/office/drawing/2014/main" id="{ABC652AA-C474-4EAE-BF07-9CA25C631037}"/>
                </a:ext>
              </a:extLst>
            </p:cNvPr>
            <p:cNvSpPr txBox="1"/>
            <p:nvPr/>
          </p:nvSpPr>
          <p:spPr>
            <a:xfrm>
              <a:off x="583420" y="2712983"/>
              <a:ext cx="2296145" cy="1015663"/>
            </a:xfrm>
            <a:prstGeom prst="rect">
              <a:avLst/>
            </a:prstGeom>
            <a:noFill/>
          </p:spPr>
          <p:txBody>
            <a:bodyPr wrap="square" rtlCol="0" anchor="ctr">
              <a:spAutoFit/>
            </a:bodyPr>
            <a:lstStyle/>
            <a:p>
              <a:pPr algn="ctr">
                <a:lnSpc>
                  <a:spcPts val="2400"/>
                </a:lnSpc>
              </a:pPr>
              <a:r>
                <a:rPr lang="zh-CN" altLang="en-US" sz="1600" spc="-150" dirty="0">
                  <a:solidFill>
                    <a:srgbClr val="1D1D1B"/>
                  </a:solidFill>
                  <a:latin typeface="汉仪清雅体简" panose="00020600040101010101" pitchFamily="18" charset="-122"/>
                  <a:ea typeface="汉仪清雅体简" panose="00020600040101010101" pitchFamily="18" charset="-122"/>
                </a:rPr>
                <a:t>点击输入内容</a:t>
              </a:r>
              <a:endParaRPr lang="en-US" altLang="zh-CN" sz="1600" spc="-150" dirty="0">
                <a:solidFill>
                  <a:srgbClr val="1D1D1B"/>
                </a:solidFill>
                <a:latin typeface="汉仪清雅体简" panose="00020600040101010101" pitchFamily="18" charset="-122"/>
                <a:ea typeface="汉仪清雅体简" panose="00020600040101010101" pitchFamily="18" charset="-122"/>
              </a:endParaRPr>
            </a:p>
            <a:p>
              <a:pPr algn="ctr">
                <a:lnSpc>
                  <a:spcPts val="2400"/>
                </a:lnSpc>
              </a:pPr>
              <a:r>
                <a:rPr lang="zh-CN" altLang="en-US" sz="1600"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z="1600" spc="-150" dirty="0">
                <a:solidFill>
                  <a:srgbClr val="1D1D1B"/>
                </a:solidFill>
                <a:latin typeface="汉仪清雅体简" panose="00020600040101010101" pitchFamily="18" charset="-122"/>
                <a:ea typeface="汉仪清雅体简" panose="00020600040101010101" pitchFamily="18" charset="-122"/>
              </a:endParaRPr>
            </a:p>
            <a:p>
              <a:pPr algn="ctr">
                <a:lnSpc>
                  <a:spcPts val="2400"/>
                </a:lnSpc>
              </a:pPr>
              <a:r>
                <a:rPr lang="zh-CN" altLang="en-US" sz="1600"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z="1600" spc="-150" dirty="0">
                <a:solidFill>
                  <a:srgbClr val="1D1D1B"/>
                </a:solidFill>
                <a:latin typeface="汉仪清雅体简" panose="00020600040101010101" pitchFamily="18" charset="-122"/>
                <a:ea typeface="汉仪清雅体简" panose="00020600040101010101" pitchFamily="18" charset="-122"/>
              </a:endParaRPr>
            </a:p>
          </p:txBody>
        </p:sp>
      </p:grpSp>
      <p:grpSp>
        <p:nvGrpSpPr>
          <p:cNvPr id="48" name="组合 47">
            <a:extLst>
              <a:ext uri="{FF2B5EF4-FFF2-40B4-BE49-F238E27FC236}">
                <a16:creationId xmlns:a16="http://schemas.microsoft.com/office/drawing/2014/main" id="{44976E89-5AEE-46EB-96A5-41D301FC0D93}"/>
              </a:ext>
            </a:extLst>
          </p:cNvPr>
          <p:cNvGrpSpPr/>
          <p:nvPr/>
        </p:nvGrpSpPr>
        <p:grpSpPr>
          <a:xfrm>
            <a:off x="8833921" y="4122138"/>
            <a:ext cx="2296145" cy="2088859"/>
            <a:chOff x="583420" y="1639787"/>
            <a:chExt cx="2296145" cy="2088859"/>
          </a:xfrm>
        </p:grpSpPr>
        <p:pic>
          <p:nvPicPr>
            <p:cNvPr id="49" name="图片 48">
              <a:extLst>
                <a:ext uri="{FF2B5EF4-FFF2-40B4-BE49-F238E27FC236}">
                  <a16:creationId xmlns:a16="http://schemas.microsoft.com/office/drawing/2014/main" id="{31792B0C-AD37-4110-AB2C-F1D0DF8F96A6}"/>
                </a:ext>
              </a:extLst>
            </p:cNvPr>
            <p:cNvPicPr>
              <a:picLocks noChangeAspect="1"/>
            </p:cNvPicPr>
            <p:nvPr/>
          </p:nvPicPr>
          <p:blipFill>
            <a:blip r:embed="rId3">
              <a:duotone>
                <a:prstClr val="black"/>
                <a:schemeClr val="accent3">
                  <a:tint val="45000"/>
                  <a:satMod val="400000"/>
                </a:schemeClr>
              </a:duotone>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1285065" y="1639787"/>
              <a:ext cx="892857" cy="900000"/>
            </a:xfrm>
            <a:prstGeom prst="rect">
              <a:avLst/>
            </a:prstGeom>
          </p:spPr>
        </p:pic>
        <p:sp>
          <p:nvSpPr>
            <p:cNvPr id="50" name="文本框 49">
              <a:extLst>
                <a:ext uri="{FF2B5EF4-FFF2-40B4-BE49-F238E27FC236}">
                  <a16:creationId xmlns:a16="http://schemas.microsoft.com/office/drawing/2014/main" id="{073381E5-1322-4810-AEA6-B12FFFB57824}"/>
                </a:ext>
              </a:extLst>
            </p:cNvPr>
            <p:cNvSpPr txBox="1"/>
            <p:nvPr/>
          </p:nvSpPr>
          <p:spPr>
            <a:xfrm>
              <a:off x="583420" y="2712983"/>
              <a:ext cx="2296145" cy="1015663"/>
            </a:xfrm>
            <a:prstGeom prst="rect">
              <a:avLst/>
            </a:prstGeom>
            <a:noFill/>
          </p:spPr>
          <p:txBody>
            <a:bodyPr wrap="square" rtlCol="0" anchor="ctr">
              <a:spAutoFit/>
            </a:bodyPr>
            <a:lstStyle/>
            <a:p>
              <a:pPr algn="ctr">
                <a:lnSpc>
                  <a:spcPts val="2400"/>
                </a:lnSpc>
              </a:pPr>
              <a:r>
                <a:rPr lang="zh-CN" altLang="en-US" sz="1600" spc="-150" dirty="0">
                  <a:solidFill>
                    <a:srgbClr val="1D1D1B"/>
                  </a:solidFill>
                  <a:latin typeface="汉仪清雅体简" panose="00020600040101010101" pitchFamily="18" charset="-122"/>
                  <a:ea typeface="汉仪清雅体简" panose="00020600040101010101" pitchFamily="18" charset="-122"/>
                </a:rPr>
                <a:t>点击输入内容</a:t>
              </a:r>
              <a:endParaRPr lang="en-US" altLang="zh-CN" sz="1600" spc="-150" dirty="0">
                <a:solidFill>
                  <a:srgbClr val="1D1D1B"/>
                </a:solidFill>
                <a:latin typeface="汉仪清雅体简" panose="00020600040101010101" pitchFamily="18" charset="-122"/>
                <a:ea typeface="汉仪清雅体简" panose="00020600040101010101" pitchFamily="18" charset="-122"/>
              </a:endParaRPr>
            </a:p>
            <a:p>
              <a:pPr algn="ctr">
                <a:lnSpc>
                  <a:spcPts val="2400"/>
                </a:lnSpc>
              </a:pPr>
              <a:r>
                <a:rPr lang="zh-CN" altLang="en-US" sz="1600"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z="1600" spc="-150" dirty="0">
                <a:solidFill>
                  <a:srgbClr val="1D1D1B"/>
                </a:solidFill>
                <a:latin typeface="汉仪清雅体简" panose="00020600040101010101" pitchFamily="18" charset="-122"/>
                <a:ea typeface="汉仪清雅体简" panose="00020600040101010101" pitchFamily="18" charset="-122"/>
              </a:endParaRPr>
            </a:p>
            <a:p>
              <a:pPr algn="ctr">
                <a:lnSpc>
                  <a:spcPts val="2400"/>
                </a:lnSpc>
              </a:pPr>
              <a:r>
                <a:rPr lang="zh-CN" altLang="en-US" sz="1600"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z="1600" spc="-150" dirty="0">
                <a:solidFill>
                  <a:srgbClr val="1D1D1B"/>
                </a:solidFill>
                <a:latin typeface="汉仪清雅体简" panose="00020600040101010101" pitchFamily="18" charset="-122"/>
                <a:ea typeface="汉仪清雅体简" panose="00020600040101010101" pitchFamily="18" charset="-122"/>
              </a:endParaRPr>
            </a:p>
          </p:txBody>
        </p:sp>
      </p:grpSp>
    </p:spTree>
    <p:extLst>
      <p:ext uri="{BB962C8B-B14F-4D97-AF65-F5344CB8AC3E}">
        <p14:creationId xmlns:p14="http://schemas.microsoft.com/office/powerpoint/2010/main" val="2367050630"/>
      </p:ext>
    </p:extLst>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childTnLst>
                                </p:cTn>
                              </p:par>
                              <p:par>
                                <p:cTn id="8" presetID="42" presetClass="entr" presetSubtype="0" fill="hold" nodeType="withEffect">
                                  <p:stCondLst>
                                    <p:cond delay="50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1000"/>
                                        <p:tgtEl>
                                          <p:spTgt spid="25"/>
                                        </p:tgtEl>
                                      </p:cBhvr>
                                    </p:animEffect>
                                    <p:anim calcmode="lin" valueType="num">
                                      <p:cBhvr>
                                        <p:cTn id="11" dur="1000" fill="hold"/>
                                        <p:tgtEl>
                                          <p:spTgt spid="25"/>
                                        </p:tgtEl>
                                        <p:attrNameLst>
                                          <p:attrName>ppt_x</p:attrName>
                                        </p:attrNameLst>
                                      </p:cBhvr>
                                      <p:tavLst>
                                        <p:tav tm="0">
                                          <p:val>
                                            <p:strVal val="#ppt_x"/>
                                          </p:val>
                                        </p:tav>
                                        <p:tav tm="100000">
                                          <p:val>
                                            <p:strVal val="#ppt_x"/>
                                          </p:val>
                                        </p:tav>
                                      </p:tavLst>
                                    </p:anim>
                                    <p:anim calcmode="lin" valueType="num">
                                      <p:cBhvr>
                                        <p:cTn id="12" dur="1000" fill="hold"/>
                                        <p:tgtEl>
                                          <p:spTgt spid="25"/>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125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childTnLst>
                                </p:cTn>
                              </p:par>
                              <p:par>
                                <p:cTn id="16" presetID="10" presetClass="entr" presetSubtype="0" fill="hold" nodeType="withEffect">
                                  <p:stCondLst>
                                    <p:cond delay="2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1000"/>
                                        <p:tgtEl>
                                          <p:spTgt spid="43"/>
                                        </p:tgtEl>
                                      </p:cBhvr>
                                    </p:animEffect>
                                  </p:childTnLst>
                                </p:cTn>
                              </p:par>
                              <p:par>
                                <p:cTn id="19" presetID="10" presetClass="entr" presetSubtype="0" fill="hold" nodeType="withEffect">
                                  <p:stCondLst>
                                    <p:cond delay="275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000"/>
                                        <p:tgtEl>
                                          <p:spTgt spid="47"/>
                                        </p:tgtEl>
                                      </p:cBhvr>
                                    </p:animEffect>
                                  </p:childTnLst>
                                </p:cTn>
                              </p:par>
                              <p:par>
                                <p:cTn id="22" presetID="10" presetClass="entr" presetSubtype="0" fill="hold" nodeType="withEffect">
                                  <p:stCondLst>
                                    <p:cond delay="350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124F5266-50B3-4BA2-B3FD-BD9FC50C65B7}"/>
              </a:ext>
            </a:extLst>
          </p:cNvPr>
          <p:cNvPicPr>
            <a:picLocks noChangeAspect="1"/>
          </p:cNvPicPr>
          <p:nvPr/>
        </p:nvPicPr>
        <p:blipFill rotWithShape="1">
          <a:blip r:embed="rId2"/>
          <a:srcRect l="35060"/>
          <a:stretch/>
        </p:blipFill>
        <p:spPr>
          <a:xfrm>
            <a:off x="0" y="0"/>
            <a:ext cx="7042644" cy="6858000"/>
          </a:xfrm>
          <a:prstGeom prst="rect">
            <a:avLst/>
          </a:prstGeom>
        </p:spPr>
      </p:pic>
      <p:grpSp>
        <p:nvGrpSpPr>
          <p:cNvPr id="29" name="组合 28">
            <a:extLst>
              <a:ext uri="{FF2B5EF4-FFF2-40B4-BE49-F238E27FC236}">
                <a16:creationId xmlns:a16="http://schemas.microsoft.com/office/drawing/2014/main" id="{0719E8DA-1B35-42EF-A6F5-DAD66D5774CB}"/>
              </a:ext>
            </a:extLst>
          </p:cNvPr>
          <p:cNvGrpSpPr/>
          <p:nvPr/>
        </p:nvGrpSpPr>
        <p:grpSpPr>
          <a:xfrm>
            <a:off x="8638871" y="1546856"/>
            <a:ext cx="2760764" cy="1102261"/>
            <a:chOff x="794285" y="1359903"/>
            <a:chExt cx="2760764" cy="1102261"/>
          </a:xfrm>
        </p:grpSpPr>
        <p:sp>
          <p:nvSpPr>
            <p:cNvPr id="30" name="文本框 29">
              <a:extLst>
                <a:ext uri="{FF2B5EF4-FFF2-40B4-BE49-F238E27FC236}">
                  <a16:creationId xmlns:a16="http://schemas.microsoft.com/office/drawing/2014/main" id="{AE7D4ED4-D672-4036-80C0-9A316D9B0D9F}"/>
                </a:ext>
              </a:extLst>
            </p:cNvPr>
            <p:cNvSpPr txBox="1"/>
            <p:nvPr/>
          </p:nvSpPr>
          <p:spPr>
            <a:xfrm>
              <a:off x="794285" y="1359903"/>
              <a:ext cx="2621230" cy="923330"/>
            </a:xfrm>
            <a:prstGeom prst="rect">
              <a:avLst/>
            </a:prstGeom>
            <a:noFill/>
          </p:spPr>
          <p:txBody>
            <a:bodyPr wrap="none" rtlCol="0" anchor="ctr">
              <a:spAutoFit/>
            </a:bodyPr>
            <a:lstStyle/>
            <a:p>
              <a:pPr algn="r"/>
              <a:r>
                <a:rPr lang="zh-CN" altLang="en-US" sz="5400" dirty="0">
                  <a:solidFill>
                    <a:srgbClr val="1D1D1B"/>
                  </a:solidFill>
                  <a:latin typeface="汉仪瑞意宋W" panose="00020600040101010101" pitchFamily="18" charset="-122"/>
                  <a:ea typeface="汉仪瑞意宋W" panose="00020600040101010101" pitchFamily="18" charset="-122"/>
                </a:rPr>
                <a:t>输入标题</a:t>
              </a:r>
            </a:p>
          </p:txBody>
        </p:sp>
        <p:sp>
          <p:nvSpPr>
            <p:cNvPr id="31" name="文本框 30">
              <a:extLst>
                <a:ext uri="{FF2B5EF4-FFF2-40B4-BE49-F238E27FC236}">
                  <a16:creationId xmlns:a16="http://schemas.microsoft.com/office/drawing/2014/main" id="{CDA09007-A16E-4EA1-8945-333EBD1C364E}"/>
                </a:ext>
              </a:extLst>
            </p:cNvPr>
            <p:cNvSpPr txBox="1"/>
            <p:nvPr/>
          </p:nvSpPr>
          <p:spPr>
            <a:xfrm>
              <a:off x="890537" y="2200554"/>
              <a:ext cx="2664512" cy="261610"/>
            </a:xfrm>
            <a:prstGeom prst="rect">
              <a:avLst/>
            </a:prstGeom>
            <a:noFill/>
          </p:spPr>
          <p:txBody>
            <a:bodyPr wrap="none" rtlCol="0">
              <a:spAutoFit/>
            </a:bodyPr>
            <a:lstStyle/>
            <a:p>
              <a:pPr algn="r"/>
              <a:r>
                <a:rPr lang="en-US" altLang="zh-CN" sz="1100" spc="1400" dirty="0">
                  <a:solidFill>
                    <a:schemeClr val="tx1">
                      <a:lumMod val="50000"/>
                      <a:lumOff val="50000"/>
                    </a:schemeClr>
                  </a:solidFill>
                  <a:latin typeface="汉仪瑞意宋W" panose="00020600040101010101" pitchFamily="18" charset="-122"/>
                  <a:ea typeface="汉仪瑞意宋W" panose="00020600040101010101" pitchFamily="18" charset="-122"/>
                </a:rPr>
                <a:t>TITLE HERE</a:t>
              </a:r>
              <a:endParaRPr lang="zh-CN" altLang="en-US" sz="1100" spc="1400" dirty="0">
                <a:solidFill>
                  <a:schemeClr val="tx1">
                    <a:lumMod val="50000"/>
                    <a:lumOff val="50000"/>
                  </a:schemeClr>
                </a:solidFill>
                <a:latin typeface="汉仪瑞意宋W" panose="00020600040101010101" pitchFamily="18" charset="-122"/>
                <a:ea typeface="汉仪瑞意宋W" panose="00020600040101010101" pitchFamily="18" charset="-122"/>
              </a:endParaRPr>
            </a:p>
          </p:txBody>
        </p:sp>
      </p:grpSp>
      <p:grpSp>
        <p:nvGrpSpPr>
          <p:cNvPr id="7" name="组合 6">
            <a:extLst>
              <a:ext uri="{FF2B5EF4-FFF2-40B4-BE49-F238E27FC236}">
                <a16:creationId xmlns:a16="http://schemas.microsoft.com/office/drawing/2014/main" id="{99582D23-0CE0-450B-A044-304C8A6D400A}"/>
              </a:ext>
            </a:extLst>
          </p:cNvPr>
          <p:cNvGrpSpPr/>
          <p:nvPr/>
        </p:nvGrpSpPr>
        <p:grpSpPr>
          <a:xfrm>
            <a:off x="7580096" y="2867683"/>
            <a:ext cx="3697830" cy="2443462"/>
            <a:chOff x="8237821" y="2072643"/>
            <a:chExt cx="3697830" cy="2443462"/>
          </a:xfrm>
        </p:grpSpPr>
        <p:sp>
          <p:nvSpPr>
            <p:cNvPr id="33" name="文本框 32">
              <a:extLst>
                <a:ext uri="{FF2B5EF4-FFF2-40B4-BE49-F238E27FC236}">
                  <a16:creationId xmlns:a16="http://schemas.microsoft.com/office/drawing/2014/main" id="{2A7505DF-0F87-455D-8D15-12A7ECE190B7}"/>
                </a:ext>
              </a:extLst>
            </p:cNvPr>
            <p:cNvSpPr txBox="1"/>
            <p:nvPr/>
          </p:nvSpPr>
          <p:spPr>
            <a:xfrm>
              <a:off x="8237821" y="2072643"/>
              <a:ext cx="3681463" cy="1528624"/>
            </a:xfrm>
            <a:prstGeom prst="rect">
              <a:avLst/>
            </a:prstGeom>
            <a:noFill/>
          </p:spPr>
          <p:txBody>
            <a:bodyPr wrap="square" rtlCol="0" anchor="ctr">
              <a:spAutoFit/>
            </a:bodyPr>
            <a:lstStyle/>
            <a:p>
              <a:pPr algn="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p:txBody>
        </p:sp>
        <p:cxnSp>
          <p:nvCxnSpPr>
            <p:cNvPr id="34" name="直接连接符 33">
              <a:extLst>
                <a:ext uri="{FF2B5EF4-FFF2-40B4-BE49-F238E27FC236}">
                  <a16:creationId xmlns:a16="http://schemas.microsoft.com/office/drawing/2014/main" id="{01AB3472-8FD8-4A10-9167-A9E2986BA7FE}"/>
                </a:ext>
              </a:extLst>
            </p:cNvPr>
            <p:cNvCxnSpPr>
              <a:cxnSpLocks/>
            </p:cNvCxnSpPr>
            <p:nvPr/>
          </p:nvCxnSpPr>
          <p:spPr>
            <a:xfrm>
              <a:off x="8446367" y="3684790"/>
              <a:ext cx="3376663" cy="0"/>
            </a:xfrm>
            <a:prstGeom prst="line">
              <a:avLst/>
            </a:prstGeom>
            <a:ln w="12700">
              <a:solidFill>
                <a:srgbClr val="271D1A">
                  <a:alpha val="50000"/>
                </a:srgbClr>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E2DC65D4-2DC3-4F4C-BC2E-E2EDFAEB444B}"/>
                </a:ext>
              </a:extLst>
            </p:cNvPr>
            <p:cNvSpPr txBox="1"/>
            <p:nvPr/>
          </p:nvSpPr>
          <p:spPr>
            <a:xfrm>
              <a:off x="8590745" y="3741534"/>
              <a:ext cx="3344906" cy="774571"/>
            </a:xfrm>
            <a:prstGeom prst="rect">
              <a:avLst/>
            </a:prstGeom>
            <a:noFill/>
          </p:spPr>
          <p:txBody>
            <a:bodyPr wrap="square" rtlCol="0" anchor="ctr">
              <a:spAutoFit/>
            </a:bodyPr>
            <a:lstStyle/>
            <a:p>
              <a:pPr algn="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ENTER YOUR STORY HERE </a:t>
              </a:r>
            </a:p>
            <a:p>
              <a:pPr algn="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ENTER YOUR STORY HERE</a:t>
              </a:r>
            </a:p>
          </p:txBody>
        </p:sp>
      </p:grpSp>
    </p:spTree>
    <p:extLst>
      <p:ext uri="{BB962C8B-B14F-4D97-AF65-F5344CB8AC3E}">
        <p14:creationId xmlns:p14="http://schemas.microsoft.com/office/powerpoint/2010/main" val="2176717326"/>
      </p:ext>
    </p:extLst>
  </p:cSld>
  <p:clrMapOvr>
    <a:masterClrMapping/>
  </p:clrMapOvr>
  <p:transition spd="slow" advClick="0" advTm="2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1+#ppt_w/2"/>
                                          </p:val>
                                        </p:tav>
                                        <p:tav tm="100000">
                                          <p:val>
                                            <p:strVal val="#ppt_x"/>
                                          </p:val>
                                        </p:tav>
                                      </p:tavLst>
                                    </p:anim>
                                    <p:anim calcmode="lin" valueType="num">
                                      <p:cBhvr additive="base">
                                        <p:cTn id="8" dur="10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1+#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261C19"/>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2524B2F4-4E32-4F8A-A944-3509E3EAE942}"/>
              </a:ext>
            </a:extLst>
          </p:cNvPr>
          <p:cNvPicPr>
            <a:picLocks noChangeAspect="1"/>
          </p:cNvPicPr>
          <p:nvPr/>
        </p:nvPicPr>
        <p:blipFill>
          <a:blip r:embed="rId2"/>
          <a:stretch>
            <a:fillRect/>
          </a:stretch>
        </p:blipFill>
        <p:spPr>
          <a:xfrm>
            <a:off x="0" y="0"/>
            <a:ext cx="2534652" cy="6773453"/>
          </a:xfrm>
          <a:prstGeom prst="rect">
            <a:avLst/>
          </a:prstGeom>
        </p:spPr>
      </p:pic>
      <p:grpSp>
        <p:nvGrpSpPr>
          <p:cNvPr id="4" name="组合 3">
            <a:extLst>
              <a:ext uri="{FF2B5EF4-FFF2-40B4-BE49-F238E27FC236}">
                <a16:creationId xmlns:a16="http://schemas.microsoft.com/office/drawing/2014/main" id="{3C95ABF9-2170-441A-9F16-BC6BED1EC25B}"/>
              </a:ext>
            </a:extLst>
          </p:cNvPr>
          <p:cNvGrpSpPr/>
          <p:nvPr/>
        </p:nvGrpSpPr>
        <p:grpSpPr>
          <a:xfrm>
            <a:off x="3577388" y="1202621"/>
            <a:ext cx="8614611" cy="1827749"/>
            <a:chOff x="3577388" y="1202621"/>
            <a:chExt cx="8614611" cy="1827749"/>
          </a:xfrm>
        </p:grpSpPr>
        <p:sp>
          <p:nvSpPr>
            <p:cNvPr id="17" name="矩形 16">
              <a:extLst>
                <a:ext uri="{FF2B5EF4-FFF2-40B4-BE49-F238E27FC236}">
                  <a16:creationId xmlns:a16="http://schemas.microsoft.com/office/drawing/2014/main" id="{47980F7F-2F7C-4FB2-BF11-9D6D91973E46}"/>
                </a:ext>
              </a:extLst>
            </p:cNvPr>
            <p:cNvSpPr/>
            <p:nvPr/>
          </p:nvSpPr>
          <p:spPr>
            <a:xfrm>
              <a:off x="3577388" y="1717421"/>
              <a:ext cx="8614611" cy="994610"/>
            </a:xfrm>
            <a:prstGeom prst="rect">
              <a:avLst/>
            </a:prstGeom>
            <a:solidFill>
              <a:srgbClr val="443A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D4ECA88D-C4CC-4044-94BA-B89D81E1D0A8}"/>
                </a:ext>
              </a:extLst>
            </p:cNvPr>
            <p:cNvSpPr txBox="1"/>
            <p:nvPr/>
          </p:nvSpPr>
          <p:spPr>
            <a:xfrm>
              <a:off x="3619842" y="1759836"/>
              <a:ext cx="6553326" cy="810478"/>
            </a:xfrm>
            <a:prstGeom prst="rect">
              <a:avLst/>
            </a:prstGeom>
            <a:noFill/>
          </p:spPr>
          <p:txBody>
            <a:bodyPr wrap="square" rtlCol="0" anchor="ctr">
              <a:spAutoFit/>
            </a:bodyPr>
            <a:lstStyle/>
            <a:p>
              <a:pP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点击输入内容点击输入点击输入内容点击输入点击输入内容点击输入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sp>
          <p:nvSpPr>
            <p:cNvPr id="20" name="文本框 19">
              <a:extLst>
                <a:ext uri="{FF2B5EF4-FFF2-40B4-BE49-F238E27FC236}">
                  <a16:creationId xmlns:a16="http://schemas.microsoft.com/office/drawing/2014/main" id="{EE62BDD8-B8E6-4BBD-84C1-5DA698FB9805}"/>
                </a:ext>
              </a:extLst>
            </p:cNvPr>
            <p:cNvSpPr txBox="1"/>
            <p:nvPr/>
          </p:nvSpPr>
          <p:spPr>
            <a:xfrm>
              <a:off x="3674335" y="1202621"/>
              <a:ext cx="4493574" cy="415498"/>
            </a:xfrm>
            <a:prstGeom prst="rect">
              <a:avLst/>
            </a:prstGeom>
            <a:noFill/>
          </p:spPr>
          <p:txBody>
            <a:bodyPr wrap="square" rtlCol="0" anchor="ctr">
              <a:spAutoFit/>
            </a:bodyPr>
            <a:lstStyle/>
            <a:p>
              <a:pP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YOUR STORY HERE YOUR STORY HERE</a:t>
              </a:r>
            </a:p>
          </p:txBody>
        </p:sp>
        <p:pic>
          <p:nvPicPr>
            <p:cNvPr id="3" name="图片 2">
              <a:extLst>
                <a:ext uri="{FF2B5EF4-FFF2-40B4-BE49-F238E27FC236}">
                  <a16:creationId xmlns:a16="http://schemas.microsoft.com/office/drawing/2014/main" id="{59AAC150-7751-40D9-B412-0DDE95808F93}"/>
                </a:ext>
              </a:extLst>
            </p:cNvPr>
            <p:cNvPicPr>
              <a:picLocks noChangeAspect="1"/>
            </p:cNvPicPr>
            <p:nvPr/>
          </p:nvPicPr>
          <p:blipFill>
            <a:blip r:embed="rId3"/>
            <a:stretch>
              <a:fillRect/>
            </a:stretch>
          </p:blipFill>
          <p:spPr>
            <a:xfrm>
              <a:off x="10215622" y="1410370"/>
              <a:ext cx="1655560" cy="1620000"/>
            </a:xfrm>
            <a:prstGeom prst="rect">
              <a:avLst/>
            </a:prstGeom>
          </p:spPr>
        </p:pic>
      </p:grpSp>
      <p:grpSp>
        <p:nvGrpSpPr>
          <p:cNvPr id="8" name="组合 7">
            <a:extLst>
              <a:ext uri="{FF2B5EF4-FFF2-40B4-BE49-F238E27FC236}">
                <a16:creationId xmlns:a16="http://schemas.microsoft.com/office/drawing/2014/main" id="{14332D01-95B3-49B0-8D47-52CD82C3BA59}"/>
              </a:ext>
            </a:extLst>
          </p:cNvPr>
          <p:cNvGrpSpPr/>
          <p:nvPr/>
        </p:nvGrpSpPr>
        <p:grpSpPr>
          <a:xfrm>
            <a:off x="3577391" y="3833274"/>
            <a:ext cx="8614611" cy="1827749"/>
            <a:chOff x="3577391" y="3833274"/>
            <a:chExt cx="8614611" cy="1827749"/>
          </a:xfrm>
        </p:grpSpPr>
        <p:sp>
          <p:nvSpPr>
            <p:cNvPr id="22" name="矩形 21">
              <a:extLst>
                <a:ext uri="{FF2B5EF4-FFF2-40B4-BE49-F238E27FC236}">
                  <a16:creationId xmlns:a16="http://schemas.microsoft.com/office/drawing/2014/main" id="{C35EF42F-8B32-4293-96A7-5C79F1E795EB}"/>
                </a:ext>
              </a:extLst>
            </p:cNvPr>
            <p:cNvSpPr/>
            <p:nvPr/>
          </p:nvSpPr>
          <p:spPr>
            <a:xfrm>
              <a:off x="3577391" y="4348074"/>
              <a:ext cx="8614611" cy="994610"/>
            </a:xfrm>
            <a:prstGeom prst="rect">
              <a:avLst/>
            </a:prstGeom>
            <a:solidFill>
              <a:srgbClr val="443A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B21A440C-067B-46F1-BEBC-7EE9FECED9D5}"/>
                </a:ext>
              </a:extLst>
            </p:cNvPr>
            <p:cNvSpPr txBox="1"/>
            <p:nvPr/>
          </p:nvSpPr>
          <p:spPr>
            <a:xfrm>
              <a:off x="3658293" y="4396200"/>
              <a:ext cx="6553326" cy="810478"/>
            </a:xfrm>
            <a:prstGeom prst="rect">
              <a:avLst/>
            </a:prstGeom>
            <a:noFill/>
          </p:spPr>
          <p:txBody>
            <a:bodyPr wrap="square" rtlCol="0" anchor="ctr">
              <a:spAutoFit/>
            </a:bodyPr>
            <a:lstStyle/>
            <a:p>
              <a:pP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点击输入内容点击输入点击输入内容点击输入点击输入内容点击输入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sp>
          <p:nvSpPr>
            <p:cNvPr id="24" name="文本框 23">
              <a:extLst>
                <a:ext uri="{FF2B5EF4-FFF2-40B4-BE49-F238E27FC236}">
                  <a16:creationId xmlns:a16="http://schemas.microsoft.com/office/drawing/2014/main" id="{265F29F4-1C27-410A-A1EA-2B430EE1332D}"/>
                </a:ext>
              </a:extLst>
            </p:cNvPr>
            <p:cNvSpPr txBox="1"/>
            <p:nvPr/>
          </p:nvSpPr>
          <p:spPr>
            <a:xfrm>
              <a:off x="3738503" y="3833274"/>
              <a:ext cx="4493574" cy="415498"/>
            </a:xfrm>
            <a:prstGeom prst="rect">
              <a:avLst/>
            </a:prstGeom>
            <a:noFill/>
          </p:spPr>
          <p:txBody>
            <a:bodyPr wrap="square" rtlCol="0" anchor="ctr">
              <a:spAutoFit/>
            </a:bodyPr>
            <a:lstStyle/>
            <a:p>
              <a:pP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YOUR STORY HERE YOUR STORY HERE</a:t>
              </a:r>
            </a:p>
          </p:txBody>
        </p:sp>
        <p:pic>
          <p:nvPicPr>
            <p:cNvPr id="6" name="图片 5">
              <a:extLst>
                <a:ext uri="{FF2B5EF4-FFF2-40B4-BE49-F238E27FC236}">
                  <a16:creationId xmlns:a16="http://schemas.microsoft.com/office/drawing/2014/main" id="{8C31B62D-E6B3-4D68-9035-784353642C9C}"/>
                </a:ext>
              </a:extLst>
            </p:cNvPr>
            <p:cNvPicPr>
              <a:picLocks noChangeAspect="1"/>
            </p:cNvPicPr>
            <p:nvPr/>
          </p:nvPicPr>
          <p:blipFill>
            <a:blip r:embed="rId4"/>
            <a:stretch>
              <a:fillRect/>
            </a:stretch>
          </p:blipFill>
          <p:spPr>
            <a:xfrm>
              <a:off x="10211619" y="4041023"/>
              <a:ext cx="1655560" cy="1620000"/>
            </a:xfrm>
            <a:prstGeom prst="rect">
              <a:avLst/>
            </a:prstGeom>
          </p:spPr>
        </p:pic>
      </p:grpSp>
    </p:spTree>
    <p:extLst>
      <p:ext uri="{BB962C8B-B14F-4D97-AF65-F5344CB8AC3E}">
        <p14:creationId xmlns:p14="http://schemas.microsoft.com/office/powerpoint/2010/main" val="2930996992"/>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7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261C19"/>
        </a:soli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AA84B745-B00D-42FB-9240-5002142E3DFA}"/>
              </a:ext>
            </a:extLst>
          </p:cNvPr>
          <p:cNvPicPr>
            <a:picLocks noChangeAspect="1"/>
          </p:cNvPicPr>
          <p:nvPr/>
        </p:nvPicPr>
        <p:blipFill rotWithShape="1">
          <a:blip r:embed="rId2"/>
          <a:srcRect r="13299"/>
          <a:stretch/>
        </p:blipFill>
        <p:spPr>
          <a:xfrm>
            <a:off x="5806799" y="1846654"/>
            <a:ext cx="6385201" cy="5011346"/>
          </a:xfrm>
          <a:prstGeom prst="rect">
            <a:avLst/>
          </a:prstGeom>
          <a:effectLst>
            <a:outerShdw blurRad="50800" dist="38100" dir="8100000" algn="tr" rotWithShape="0">
              <a:prstClr val="black">
                <a:alpha val="40000"/>
              </a:prstClr>
            </a:outerShdw>
          </a:effectLst>
        </p:spPr>
      </p:pic>
      <p:grpSp>
        <p:nvGrpSpPr>
          <p:cNvPr id="21" name="组合 20">
            <a:extLst>
              <a:ext uri="{FF2B5EF4-FFF2-40B4-BE49-F238E27FC236}">
                <a16:creationId xmlns:a16="http://schemas.microsoft.com/office/drawing/2014/main" id="{827B15B9-74C8-439C-A832-7E0843C9A1B1}"/>
              </a:ext>
            </a:extLst>
          </p:cNvPr>
          <p:cNvGrpSpPr/>
          <p:nvPr/>
        </p:nvGrpSpPr>
        <p:grpSpPr>
          <a:xfrm>
            <a:off x="2312041" y="1397478"/>
            <a:ext cx="2760764" cy="1102261"/>
            <a:chOff x="794285" y="1359903"/>
            <a:chExt cx="2760764" cy="1102261"/>
          </a:xfrm>
        </p:grpSpPr>
        <p:sp>
          <p:nvSpPr>
            <p:cNvPr id="25" name="文本框 24">
              <a:extLst>
                <a:ext uri="{FF2B5EF4-FFF2-40B4-BE49-F238E27FC236}">
                  <a16:creationId xmlns:a16="http://schemas.microsoft.com/office/drawing/2014/main" id="{0C3BACE4-3CB7-468C-8EE4-433B72CF544A}"/>
                </a:ext>
              </a:extLst>
            </p:cNvPr>
            <p:cNvSpPr txBox="1"/>
            <p:nvPr/>
          </p:nvSpPr>
          <p:spPr>
            <a:xfrm>
              <a:off x="794285" y="1359903"/>
              <a:ext cx="2621230" cy="923330"/>
            </a:xfrm>
            <a:prstGeom prst="rect">
              <a:avLst/>
            </a:prstGeom>
            <a:noFill/>
          </p:spPr>
          <p:txBody>
            <a:bodyPr wrap="none" rtlCol="0" anchor="ctr">
              <a:spAutoFit/>
            </a:bodyPr>
            <a:lstStyle/>
            <a:p>
              <a:r>
                <a:rPr lang="zh-CN" altLang="en-US" sz="5400" dirty="0">
                  <a:solidFill>
                    <a:schemeClr val="bg1">
                      <a:lumMod val="95000"/>
                    </a:schemeClr>
                  </a:solidFill>
                  <a:latin typeface="汉仪瑞意宋W" panose="00020600040101010101" pitchFamily="18" charset="-122"/>
                  <a:ea typeface="汉仪瑞意宋W" panose="00020600040101010101" pitchFamily="18" charset="-122"/>
                </a:rPr>
                <a:t>输入标题</a:t>
              </a:r>
            </a:p>
          </p:txBody>
        </p:sp>
        <p:sp>
          <p:nvSpPr>
            <p:cNvPr id="26" name="文本框 25">
              <a:extLst>
                <a:ext uri="{FF2B5EF4-FFF2-40B4-BE49-F238E27FC236}">
                  <a16:creationId xmlns:a16="http://schemas.microsoft.com/office/drawing/2014/main" id="{5A5BC81F-87E1-4B92-8033-339B37F05225}"/>
                </a:ext>
              </a:extLst>
            </p:cNvPr>
            <p:cNvSpPr txBox="1"/>
            <p:nvPr/>
          </p:nvSpPr>
          <p:spPr>
            <a:xfrm>
              <a:off x="890537" y="2200554"/>
              <a:ext cx="2664512" cy="261610"/>
            </a:xfrm>
            <a:prstGeom prst="rect">
              <a:avLst/>
            </a:prstGeom>
            <a:noFill/>
          </p:spPr>
          <p:txBody>
            <a:bodyPr wrap="none" rtlCol="0">
              <a:spAutoFit/>
            </a:bodyPr>
            <a:lstStyle/>
            <a:p>
              <a:r>
                <a:rPr lang="en-US" altLang="zh-CN" sz="1100" spc="1400" dirty="0">
                  <a:solidFill>
                    <a:schemeClr val="tx1">
                      <a:lumMod val="50000"/>
                      <a:lumOff val="50000"/>
                    </a:schemeClr>
                  </a:solidFill>
                  <a:latin typeface="汉仪瑞意宋W" panose="00020600040101010101" pitchFamily="18" charset="-122"/>
                  <a:ea typeface="汉仪瑞意宋W" panose="00020600040101010101" pitchFamily="18" charset="-122"/>
                </a:rPr>
                <a:t>TITLE HERE</a:t>
              </a:r>
              <a:endParaRPr lang="zh-CN" altLang="en-US" sz="1100" spc="1400" dirty="0">
                <a:solidFill>
                  <a:schemeClr val="tx1">
                    <a:lumMod val="50000"/>
                    <a:lumOff val="50000"/>
                  </a:schemeClr>
                </a:solidFill>
                <a:latin typeface="汉仪瑞意宋W" panose="00020600040101010101" pitchFamily="18" charset="-122"/>
                <a:ea typeface="汉仪瑞意宋W" panose="00020600040101010101" pitchFamily="18" charset="-122"/>
              </a:endParaRPr>
            </a:p>
          </p:txBody>
        </p:sp>
      </p:grpSp>
      <p:grpSp>
        <p:nvGrpSpPr>
          <p:cNvPr id="12" name="组合 11">
            <a:extLst>
              <a:ext uri="{FF2B5EF4-FFF2-40B4-BE49-F238E27FC236}">
                <a16:creationId xmlns:a16="http://schemas.microsoft.com/office/drawing/2014/main" id="{FC64A029-74FD-41FB-B454-F506FC76CD20}"/>
              </a:ext>
            </a:extLst>
          </p:cNvPr>
          <p:cNvGrpSpPr/>
          <p:nvPr/>
        </p:nvGrpSpPr>
        <p:grpSpPr>
          <a:xfrm>
            <a:off x="416873" y="3161459"/>
            <a:ext cx="2296145" cy="2180204"/>
            <a:chOff x="15822" y="3630432"/>
            <a:chExt cx="2296145" cy="2180204"/>
          </a:xfrm>
        </p:grpSpPr>
        <p:pic>
          <p:nvPicPr>
            <p:cNvPr id="27" name="图片 26">
              <a:extLst>
                <a:ext uri="{FF2B5EF4-FFF2-40B4-BE49-F238E27FC236}">
                  <a16:creationId xmlns:a16="http://schemas.microsoft.com/office/drawing/2014/main" id="{3E81B35F-84C3-4601-B205-00488B39F7DA}"/>
                </a:ext>
              </a:extLst>
            </p:cNvPr>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896038" y="3630432"/>
              <a:ext cx="535714" cy="540000"/>
            </a:xfrm>
            <a:prstGeom prst="rect">
              <a:avLst/>
            </a:prstGeom>
          </p:spPr>
        </p:pic>
        <p:sp>
          <p:nvSpPr>
            <p:cNvPr id="28" name="文本框 27">
              <a:extLst>
                <a:ext uri="{FF2B5EF4-FFF2-40B4-BE49-F238E27FC236}">
                  <a16:creationId xmlns:a16="http://schemas.microsoft.com/office/drawing/2014/main" id="{2144EC78-E0CA-4A4A-AA00-C267FDA71CA6}"/>
                </a:ext>
              </a:extLst>
            </p:cNvPr>
            <p:cNvSpPr txBox="1"/>
            <p:nvPr/>
          </p:nvSpPr>
          <p:spPr>
            <a:xfrm>
              <a:off x="15822" y="4487197"/>
              <a:ext cx="2296145" cy="1323439"/>
            </a:xfrm>
            <a:prstGeom prst="rect">
              <a:avLst/>
            </a:prstGeom>
            <a:noFill/>
          </p:spPr>
          <p:txBody>
            <a:bodyPr wrap="square" rtlCol="0" anchor="ctr">
              <a:spAutoFit/>
            </a:bodyPr>
            <a:lstStyle/>
            <a:p>
              <a:pPr algn="ctr">
                <a:lnSpc>
                  <a:spcPts val="2400"/>
                </a:lnSpc>
              </a:pPr>
              <a:r>
                <a:rPr lang="zh-CN" altLang="en-US" sz="1600" spc="-150" dirty="0">
                  <a:solidFill>
                    <a:schemeClr val="bg1">
                      <a:lumMod val="95000"/>
                    </a:schemeClr>
                  </a:solidFill>
                  <a:latin typeface="汉仪清雅体简" panose="00020600040101010101" pitchFamily="18" charset="-122"/>
                  <a:ea typeface="汉仪清雅体简" panose="00020600040101010101" pitchFamily="18" charset="-122"/>
                </a:rPr>
                <a:t>点击输入内容</a:t>
              </a:r>
              <a:endParaRPr lang="en-US" altLang="zh-CN" sz="1600"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400"/>
                </a:lnSpc>
              </a:pPr>
              <a:r>
                <a:rPr lang="zh-CN" altLang="en-US" sz="1600"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z="1600"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400"/>
                </a:lnSpc>
              </a:pPr>
              <a:r>
                <a:rPr lang="zh-CN" altLang="en-US" sz="1600"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z="1600"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400"/>
                </a:lnSpc>
              </a:pPr>
              <a:r>
                <a:rPr lang="zh-CN" altLang="en-US" sz="1600"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z="1600"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grpSp>
      <p:grpSp>
        <p:nvGrpSpPr>
          <p:cNvPr id="29" name="组合 28">
            <a:extLst>
              <a:ext uri="{FF2B5EF4-FFF2-40B4-BE49-F238E27FC236}">
                <a16:creationId xmlns:a16="http://schemas.microsoft.com/office/drawing/2014/main" id="{DAB378E6-A775-4DED-A5AA-2CD82BE36305}"/>
              </a:ext>
            </a:extLst>
          </p:cNvPr>
          <p:cNvGrpSpPr/>
          <p:nvPr/>
        </p:nvGrpSpPr>
        <p:grpSpPr>
          <a:xfrm>
            <a:off x="2544351" y="3161459"/>
            <a:ext cx="2296145" cy="2180204"/>
            <a:chOff x="15822" y="3630432"/>
            <a:chExt cx="2296145" cy="2180204"/>
          </a:xfrm>
        </p:grpSpPr>
        <p:pic>
          <p:nvPicPr>
            <p:cNvPr id="30" name="图片 29">
              <a:extLst>
                <a:ext uri="{FF2B5EF4-FFF2-40B4-BE49-F238E27FC236}">
                  <a16:creationId xmlns:a16="http://schemas.microsoft.com/office/drawing/2014/main" id="{BC0C16F2-8B2D-4CA8-B0C5-EFE87ACD61C0}"/>
                </a:ext>
              </a:extLst>
            </p:cNvPr>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896038" y="3630432"/>
              <a:ext cx="535714" cy="540000"/>
            </a:xfrm>
            <a:prstGeom prst="rect">
              <a:avLst/>
            </a:prstGeom>
          </p:spPr>
        </p:pic>
        <p:sp>
          <p:nvSpPr>
            <p:cNvPr id="31" name="文本框 30">
              <a:extLst>
                <a:ext uri="{FF2B5EF4-FFF2-40B4-BE49-F238E27FC236}">
                  <a16:creationId xmlns:a16="http://schemas.microsoft.com/office/drawing/2014/main" id="{CD77F162-4EE1-4559-B68B-26CEAD7A683F}"/>
                </a:ext>
              </a:extLst>
            </p:cNvPr>
            <p:cNvSpPr txBox="1"/>
            <p:nvPr/>
          </p:nvSpPr>
          <p:spPr>
            <a:xfrm>
              <a:off x="15822" y="4487197"/>
              <a:ext cx="2296145" cy="1323439"/>
            </a:xfrm>
            <a:prstGeom prst="rect">
              <a:avLst/>
            </a:prstGeom>
            <a:noFill/>
          </p:spPr>
          <p:txBody>
            <a:bodyPr wrap="square" rtlCol="0" anchor="ctr">
              <a:spAutoFit/>
            </a:bodyPr>
            <a:lstStyle/>
            <a:p>
              <a:pPr algn="ctr">
                <a:lnSpc>
                  <a:spcPts val="2400"/>
                </a:lnSpc>
              </a:pPr>
              <a:r>
                <a:rPr lang="zh-CN" altLang="en-US" sz="1600" spc="-150" dirty="0">
                  <a:solidFill>
                    <a:schemeClr val="bg1">
                      <a:lumMod val="95000"/>
                    </a:schemeClr>
                  </a:solidFill>
                  <a:latin typeface="汉仪清雅体简" panose="00020600040101010101" pitchFamily="18" charset="-122"/>
                  <a:ea typeface="汉仪清雅体简" panose="00020600040101010101" pitchFamily="18" charset="-122"/>
                </a:rPr>
                <a:t>点击输入内容</a:t>
              </a:r>
              <a:endParaRPr lang="en-US" altLang="zh-CN" sz="1600"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400"/>
                </a:lnSpc>
              </a:pPr>
              <a:r>
                <a:rPr lang="zh-CN" altLang="en-US" sz="1600"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z="1600"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400"/>
                </a:lnSpc>
              </a:pPr>
              <a:r>
                <a:rPr lang="zh-CN" altLang="en-US" sz="1600"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z="1600"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400"/>
                </a:lnSpc>
              </a:pPr>
              <a:r>
                <a:rPr lang="zh-CN" altLang="en-US" sz="1600"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z="1600"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grpSp>
      <p:grpSp>
        <p:nvGrpSpPr>
          <p:cNvPr id="32" name="组合 31">
            <a:extLst>
              <a:ext uri="{FF2B5EF4-FFF2-40B4-BE49-F238E27FC236}">
                <a16:creationId xmlns:a16="http://schemas.microsoft.com/office/drawing/2014/main" id="{C338D6C3-5179-406D-BC2A-0B9CAC9646D0}"/>
              </a:ext>
            </a:extLst>
          </p:cNvPr>
          <p:cNvGrpSpPr/>
          <p:nvPr/>
        </p:nvGrpSpPr>
        <p:grpSpPr>
          <a:xfrm>
            <a:off x="4671830" y="3161459"/>
            <a:ext cx="2296145" cy="2180204"/>
            <a:chOff x="15822" y="3630432"/>
            <a:chExt cx="2296145" cy="2180204"/>
          </a:xfrm>
        </p:grpSpPr>
        <p:pic>
          <p:nvPicPr>
            <p:cNvPr id="33" name="图片 32">
              <a:extLst>
                <a:ext uri="{FF2B5EF4-FFF2-40B4-BE49-F238E27FC236}">
                  <a16:creationId xmlns:a16="http://schemas.microsoft.com/office/drawing/2014/main" id="{DE460E13-A232-432C-A228-94C73D4FBEA6}"/>
                </a:ext>
              </a:extLst>
            </p:cNvPr>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896038" y="3630432"/>
              <a:ext cx="535714" cy="540000"/>
            </a:xfrm>
            <a:prstGeom prst="rect">
              <a:avLst/>
            </a:prstGeom>
          </p:spPr>
        </p:pic>
        <p:sp>
          <p:nvSpPr>
            <p:cNvPr id="34" name="文本框 33">
              <a:extLst>
                <a:ext uri="{FF2B5EF4-FFF2-40B4-BE49-F238E27FC236}">
                  <a16:creationId xmlns:a16="http://schemas.microsoft.com/office/drawing/2014/main" id="{42E5F8B5-88AA-4702-BAFB-748EABCA1258}"/>
                </a:ext>
              </a:extLst>
            </p:cNvPr>
            <p:cNvSpPr txBox="1"/>
            <p:nvPr/>
          </p:nvSpPr>
          <p:spPr>
            <a:xfrm>
              <a:off x="15822" y="4487197"/>
              <a:ext cx="2296145" cy="1323439"/>
            </a:xfrm>
            <a:prstGeom prst="rect">
              <a:avLst/>
            </a:prstGeom>
            <a:noFill/>
          </p:spPr>
          <p:txBody>
            <a:bodyPr wrap="square" rtlCol="0" anchor="ctr">
              <a:spAutoFit/>
            </a:bodyPr>
            <a:lstStyle/>
            <a:p>
              <a:pPr algn="ctr">
                <a:lnSpc>
                  <a:spcPts val="2400"/>
                </a:lnSpc>
              </a:pPr>
              <a:r>
                <a:rPr lang="zh-CN" altLang="en-US" sz="1600" spc="-150" dirty="0">
                  <a:solidFill>
                    <a:schemeClr val="bg1">
                      <a:lumMod val="95000"/>
                    </a:schemeClr>
                  </a:solidFill>
                  <a:latin typeface="汉仪清雅体简" panose="00020600040101010101" pitchFamily="18" charset="-122"/>
                  <a:ea typeface="汉仪清雅体简" panose="00020600040101010101" pitchFamily="18" charset="-122"/>
                </a:rPr>
                <a:t>点击输入内容</a:t>
              </a:r>
              <a:endParaRPr lang="en-US" altLang="zh-CN" sz="1600"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400"/>
                </a:lnSpc>
              </a:pPr>
              <a:r>
                <a:rPr lang="zh-CN" altLang="en-US" sz="1600"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z="1600"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400"/>
                </a:lnSpc>
              </a:pPr>
              <a:r>
                <a:rPr lang="zh-CN" altLang="en-US" sz="1600"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z="1600"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400"/>
                </a:lnSpc>
              </a:pPr>
              <a:r>
                <a:rPr lang="zh-CN" altLang="en-US" sz="1600"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z="1600"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grpSp>
    </p:spTree>
    <p:extLst>
      <p:ext uri="{BB962C8B-B14F-4D97-AF65-F5344CB8AC3E}">
        <p14:creationId xmlns:p14="http://schemas.microsoft.com/office/powerpoint/2010/main" val="2247743676"/>
      </p:ext>
    </p:extLst>
  </p:cSld>
  <p:clrMapOvr>
    <a:masterClrMapping/>
  </p:clrMapOvr>
  <p:transition spd="slow" advClick="0"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0-#ppt_w/2"/>
                                          </p:val>
                                        </p:tav>
                                        <p:tav tm="100000">
                                          <p:val>
                                            <p:strVal val="#ppt_x"/>
                                          </p:val>
                                        </p:tav>
                                      </p:tavLst>
                                    </p:anim>
                                    <p:anim calcmode="lin" valueType="num">
                                      <p:cBhvr additive="base">
                                        <p:cTn id="8" dur="10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1+#ppt_w/2"/>
                                          </p:val>
                                        </p:tav>
                                        <p:tav tm="100000">
                                          <p:val>
                                            <p:strVal val="#ppt_x"/>
                                          </p:val>
                                        </p:tav>
                                      </p:tavLst>
                                    </p:anim>
                                    <p:anim calcmode="lin" valueType="num">
                                      <p:cBhvr additive="base">
                                        <p:cTn id="12" dur="1000" fill="hold"/>
                                        <p:tgtEl>
                                          <p:spTgt spid="11"/>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7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150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1000"/>
                                        <p:tgtEl>
                                          <p:spTgt spid="29"/>
                                        </p:tgtEl>
                                      </p:cBhvr>
                                    </p:animEffect>
                                    <p:anim calcmode="lin" valueType="num">
                                      <p:cBhvr>
                                        <p:cTn id="21" dur="1000" fill="hold"/>
                                        <p:tgtEl>
                                          <p:spTgt spid="29"/>
                                        </p:tgtEl>
                                        <p:attrNameLst>
                                          <p:attrName>ppt_x</p:attrName>
                                        </p:attrNameLst>
                                      </p:cBhvr>
                                      <p:tavLst>
                                        <p:tav tm="0">
                                          <p:val>
                                            <p:strVal val="#ppt_x"/>
                                          </p:val>
                                        </p:tav>
                                        <p:tav tm="100000">
                                          <p:val>
                                            <p:strVal val="#ppt_x"/>
                                          </p:val>
                                        </p:tav>
                                      </p:tavLst>
                                    </p:anim>
                                    <p:anim calcmode="lin" valueType="num">
                                      <p:cBhvr>
                                        <p:cTn id="22" dur="1000" fill="hold"/>
                                        <p:tgtEl>
                                          <p:spTgt spid="29"/>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225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1000"/>
                                        <p:tgtEl>
                                          <p:spTgt spid="32"/>
                                        </p:tgtEl>
                                      </p:cBhvr>
                                    </p:animEffect>
                                    <p:anim calcmode="lin" valueType="num">
                                      <p:cBhvr>
                                        <p:cTn id="26" dur="1000" fill="hold"/>
                                        <p:tgtEl>
                                          <p:spTgt spid="32"/>
                                        </p:tgtEl>
                                        <p:attrNameLst>
                                          <p:attrName>ppt_x</p:attrName>
                                        </p:attrNameLst>
                                      </p:cBhvr>
                                      <p:tavLst>
                                        <p:tav tm="0">
                                          <p:val>
                                            <p:strVal val="#ppt_x"/>
                                          </p:val>
                                        </p:tav>
                                        <p:tav tm="100000">
                                          <p:val>
                                            <p:strVal val="#ppt_x"/>
                                          </p:val>
                                        </p:tav>
                                      </p:tavLst>
                                    </p:anim>
                                    <p:anim calcmode="lin" valueType="num">
                                      <p:cBhvr>
                                        <p:cTn id="2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261C19"/>
        </a:soli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A276C695-16DB-4E1F-9DD2-E153CDFD6CE2}"/>
              </a:ext>
            </a:extLst>
          </p:cNvPr>
          <p:cNvPicPr>
            <a:picLocks noChangeAspect="1"/>
          </p:cNvPicPr>
          <p:nvPr/>
        </p:nvPicPr>
        <p:blipFill rotWithShape="1">
          <a:blip r:embed="rId2"/>
          <a:srcRect l="2758" r="2758"/>
          <a:stretch/>
        </p:blipFill>
        <p:spPr>
          <a:xfrm>
            <a:off x="0" y="1"/>
            <a:ext cx="12192000" cy="6858000"/>
          </a:xfrm>
          <a:prstGeom prst="rect">
            <a:avLst/>
          </a:prstGeom>
        </p:spPr>
      </p:pic>
      <p:sp>
        <p:nvSpPr>
          <p:cNvPr id="15" name="矩形 14">
            <a:extLst>
              <a:ext uri="{FF2B5EF4-FFF2-40B4-BE49-F238E27FC236}">
                <a16:creationId xmlns:a16="http://schemas.microsoft.com/office/drawing/2014/main" id="{A7AD944D-8A09-433C-A858-9FFB70532553}"/>
              </a:ext>
            </a:extLst>
          </p:cNvPr>
          <p:cNvSpPr/>
          <p:nvPr/>
        </p:nvSpPr>
        <p:spPr>
          <a:xfrm>
            <a:off x="0" y="3048000"/>
            <a:ext cx="12192000" cy="3810000"/>
          </a:xfrm>
          <a:prstGeom prst="rect">
            <a:avLst/>
          </a:pr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53728E1F-C8C3-4924-B96C-B4211797FD62}"/>
              </a:ext>
            </a:extLst>
          </p:cNvPr>
          <p:cNvGrpSpPr/>
          <p:nvPr/>
        </p:nvGrpSpPr>
        <p:grpSpPr>
          <a:xfrm>
            <a:off x="3962505" y="4075836"/>
            <a:ext cx="4279013" cy="1786412"/>
            <a:chOff x="4015943" y="3905905"/>
            <a:chExt cx="4279013" cy="1786412"/>
          </a:xfrm>
        </p:grpSpPr>
        <p:sp>
          <p:nvSpPr>
            <p:cNvPr id="42" name="文本框 41">
              <a:extLst>
                <a:ext uri="{FF2B5EF4-FFF2-40B4-BE49-F238E27FC236}">
                  <a16:creationId xmlns:a16="http://schemas.microsoft.com/office/drawing/2014/main" id="{86B63757-4614-4666-A626-A88CB5947C8D}"/>
                </a:ext>
              </a:extLst>
            </p:cNvPr>
            <p:cNvSpPr txBox="1"/>
            <p:nvPr/>
          </p:nvSpPr>
          <p:spPr>
            <a:xfrm>
              <a:off x="4015943" y="4245767"/>
              <a:ext cx="4160113" cy="1446550"/>
            </a:xfrm>
            <a:prstGeom prst="rect">
              <a:avLst/>
            </a:prstGeom>
            <a:noFill/>
          </p:spPr>
          <p:txBody>
            <a:bodyPr wrap="none" rtlCol="0" anchor="ctr">
              <a:spAutoFit/>
            </a:bodyPr>
            <a:lstStyle/>
            <a:p>
              <a:pPr algn="ctr"/>
              <a:r>
                <a:rPr lang="zh-CN" altLang="en-US" sz="8800" b="1" dirty="0">
                  <a:solidFill>
                    <a:srgbClr val="1D1D1B"/>
                  </a:solidFill>
                  <a:latin typeface="汉仪瑞意宋W" panose="00020600040101010101" pitchFamily="18" charset="-122"/>
                  <a:ea typeface="汉仪瑞意宋W" panose="00020600040101010101" pitchFamily="18" charset="-122"/>
                </a:rPr>
                <a:t>第三乐章</a:t>
              </a:r>
            </a:p>
          </p:txBody>
        </p:sp>
        <p:sp>
          <p:nvSpPr>
            <p:cNvPr id="43" name="文本框 42">
              <a:extLst>
                <a:ext uri="{FF2B5EF4-FFF2-40B4-BE49-F238E27FC236}">
                  <a16:creationId xmlns:a16="http://schemas.microsoft.com/office/drawing/2014/main" id="{0644F7FE-0EA9-4FB9-BB15-0EA942F96289}"/>
                </a:ext>
              </a:extLst>
            </p:cNvPr>
            <p:cNvSpPr txBox="1"/>
            <p:nvPr/>
          </p:nvSpPr>
          <p:spPr>
            <a:xfrm>
              <a:off x="4181329" y="3905905"/>
              <a:ext cx="4113627" cy="307777"/>
            </a:xfrm>
            <a:prstGeom prst="rect">
              <a:avLst/>
            </a:prstGeom>
            <a:noFill/>
          </p:spPr>
          <p:txBody>
            <a:bodyPr wrap="none" rtlCol="0">
              <a:spAutoFit/>
            </a:bodyPr>
            <a:lstStyle/>
            <a:p>
              <a:pPr algn="ctr"/>
              <a:r>
                <a:rPr lang="en-US" altLang="zh-CN" sz="1400" spc="1600" dirty="0">
                  <a:solidFill>
                    <a:srgbClr val="433937"/>
                  </a:solidFill>
                  <a:latin typeface="汉仪瑞意宋W" panose="00020600040101010101" pitchFamily="18" charset="-122"/>
                  <a:ea typeface="汉仪瑞意宋W" panose="00020600040101010101" pitchFamily="18" charset="-122"/>
                </a:rPr>
                <a:t>CHAPTER THREE</a:t>
              </a:r>
              <a:endParaRPr lang="zh-CN" altLang="en-US" sz="1400" spc="1600" dirty="0">
                <a:solidFill>
                  <a:srgbClr val="433937"/>
                </a:solidFill>
                <a:latin typeface="汉仪瑞意宋W" panose="00020600040101010101" pitchFamily="18" charset="-122"/>
                <a:ea typeface="汉仪瑞意宋W" panose="00020600040101010101" pitchFamily="18" charset="-122"/>
              </a:endParaRPr>
            </a:p>
          </p:txBody>
        </p:sp>
      </p:grpSp>
    </p:spTree>
    <p:extLst>
      <p:ext uri="{BB962C8B-B14F-4D97-AF65-F5344CB8AC3E}">
        <p14:creationId xmlns:p14="http://schemas.microsoft.com/office/powerpoint/2010/main" val="801512477"/>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520FB0D-1EA2-48C4-B062-9ECE770653FE}"/>
              </a:ext>
            </a:extLst>
          </p:cNvPr>
          <p:cNvPicPr>
            <a:picLocks noChangeAspect="1"/>
          </p:cNvPicPr>
          <p:nvPr/>
        </p:nvPicPr>
        <p:blipFill rotWithShape="1">
          <a:blip r:embed="rId2">
            <a:extLst>
              <a:ext uri="{28A0092B-C50C-407E-A947-70E740481C1C}">
                <a14:useLocalDpi xmlns:a14="http://schemas.microsoft.com/office/drawing/2010/main" val="0"/>
              </a:ext>
            </a:extLst>
          </a:blip>
          <a:srcRect t="47073"/>
          <a:stretch/>
        </p:blipFill>
        <p:spPr>
          <a:xfrm>
            <a:off x="0" y="0"/>
            <a:ext cx="12192000" cy="3118314"/>
          </a:xfrm>
          <a:prstGeom prst="rect">
            <a:avLst/>
          </a:prstGeom>
        </p:spPr>
      </p:pic>
      <p:grpSp>
        <p:nvGrpSpPr>
          <p:cNvPr id="12" name="组合 11">
            <a:extLst>
              <a:ext uri="{FF2B5EF4-FFF2-40B4-BE49-F238E27FC236}">
                <a16:creationId xmlns:a16="http://schemas.microsoft.com/office/drawing/2014/main" id="{06C3D217-C970-432D-B102-B38A34CC3C71}"/>
              </a:ext>
            </a:extLst>
          </p:cNvPr>
          <p:cNvGrpSpPr/>
          <p:nvPr/>
        </p:nvGrpSpPr>
        <p:grpSpPr>
          <a:xfrm>
            <a:off x="697706" y="3774905"/>
            <a:ext cx="4419726" cy="2458436"/>
            <a:chOff x="697706" y="438147"/>
            <a:chExt cx="4419726" cy="2458436"/>
          </a:xfrm>
        </p:grpSpPr>
        <p:sp>
          <p:nvSpPr>
            <p:cNvPr id="13" name="文本框 12">
              <a:extLst>
                <a:ext uri="{FF2B5EF4-FFF2-40B4-BE49-F238E27FC236}">
                  <a16:creationId xmlns:a16="http://schemas.microsoft.com/office/drawing/2014/main" id="{482CF83F-9B28-462C-9714-06218EFEC7DB}"/>
                </a:ext>
              </a:extLst>
            </p:cNvPr>
            <p:cNvSpPr txBox="1"/>
            <p:nvPr/>
          </p:nvSpPr>
          <p:spPr>
            <a:xfrm>
              <a:off x="697706" y="438147"/>
              <a:ext cx="4419726" cy="1528624"/>
            </a:xfrm>
            <a:prstGeom prst="rect">
              <a:avLst/>
            </a:prstGeom>
            <a:noFill/>
          </p:spPr>
          <p:txBody>
            <a:bodyPr wrap="square" rtlCol="0" anchor="ctr">
              <a:spAutoFit/>
            </a:bodyPr>
            <a:lstStyle/>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p:txBody>
        </p:sp>
        <p:cxnSp>
          <p:nvCxnSpPr>
            <p:cNvPr id="14" name="直接连接符 13">
              <a:extLst>
                <a:ext uri="{FF2B5EF4-FFF2-40B4-BE49-F238E27FC236}">
                  <a16:creationId xmlns:a16="http://schemas.microsoft.com/office/drawing/2014/main" id="{6B12F596-A2F3-424A-B294-7C4D8510F270}"/>
                </a:ext>
              </a:extLst>
            </p:cNvPr>
            <p:cNvCxnSpPr/>
            <p:nvPr/>
          </p:nvCxnSpPr>
          <p:spPr>
            <a:xfrm>
              <a:off x="798033" y="2063024"/>
              <a:ext cx="4090736" cy="0"/>
            </a:xfrm>
            <a:prstGeom prst="line">
              <a:avLst/>
            </a:prstGeom>
            <a:ln w="12700">
              <a:solidFill>
                <a:srgbClr val="271D1A">
                  <a:alpha val="50000"/>
                </a:srgb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CF172EF5-67C7-419E-8DE9-82DBAA9197B8}"/>
                </a:ext>
              </a:extLst>
            </p:cNvPr>
            <p:cNvSpPr txBox="1"/>
            <p:nvPr/>
          </p:nvSpPr>
          <p:spPr>
            <a:xfrm>
              <a:off x="761874" y="2086105"/>
              <a:ext cx="3344906" cy="810478"/>
            </a:xfrm>
            <a:prstGeom prst="rect">
              <a:avLst/>
            </a:prstGeom>
            <a:noFill/>
          </p:spPr>
          <p:txBody>
            <a:bodyPr wrap="square" rtlCol="0" anchor="ctr">
              <a:spAutoFit/>
            </a:bodyPr>
            <a:lstStyle/>
            <a:p>
              <a:pP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ENTER YOUR STORY HERE </a:t>
              </a:r>
            </a:p>
            <a:p>
              <a:pP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ENTER YOUR STORY HERE</a:t>
              </a:r>
            </a:p>
          </p:txBody>
        </p:sp>
      </p:grpSp>
      <p:grpSp>
        <p:nvGrpSpPr>
          <p:cNvPr id="16" name="组合 15">
            <a:extLst>
              <a:ext uri="{FF2B5EF4-FFF2-40B4-BE49-F238E27FC236}">
                <a16:creationId xmlns:a16="http://schemas.microsoft.com/office/drawing/2014/main" id="{97FEED93-D16C-4E5F-B15C-0C771965B58D}"/>
              </a:ext>
            </a:extLst>
          </p:cNvPr>
          <p:cNvGrpSpPr/>
          <p:nvPr/>
        </p:nvGrpSpPr>
        <p:grpSpPr>
          <a:xfrm>
            <a:off x="8334074" y="4861002"/>
            <a:ext cx="3333036" cy="1372339"/>
            <a:chOff x="7628222" y="509944"/>
            <a:chExt cx="3333036" cy="1372339"/>
          </a:xfrm>
        </p:grpSpPr>
        <p:sp>
          <p:nvSpPr>
            <p:cNvPr id="17" name="文本框 16">
              <a:extLst>
                <a:ext uri="{FF2B5EF4-FFF2-40B4-BE49-F238E27FC236}">
                  <a16:creationId xmlns:a16="http://schemas.microsoft.com/office/drawing/2014/main" id="{4C81D07F-F695-40B3-BF7A-58B16C82CB42}"/>
                </a:ext>
              </a:extLst>
            </p:cNvPr>
            <p:cNvSpPr txBox="1"/>
            <p:nvPr/>
          </p:nvSpPr>
          <p:spPr>
            <a:xfrm>
              <a:off x="7628222" y="509944"/>
              <a:ext cx="3166252" cy="1107996"/>
            </a:xfrm>
            <a:prstGeom prst="rect">
              <a:avLst/>
            </a:prstGeom>
            <a:noFill/>
          </p:spPr>
          <p:txBody>
            <a:bodyPr wrap="none" rtlCol="0" anchor="ctr">
              <a:spAutoFit/>
            </a:bodyPr>
            <a:lstStyle/>
            <a:p>
              <a:pPr algn="ctr"/>
              <a:r>
                <a:rPr lang="zh-CN" altLang="en-US" sz="6600" dirty="0">
                  <a:solidFill>
                    <a:srgbClr val="1D1D1B"/>
                  </a:solidFill>
                  <a:latin typeface="汉仪瑞意宋W" panose="00020600040101010101" pitchFamily="18" charset="-122"/>
                  <a:ea typeface="汉仪瑞意宋W" panose="00020600040101010101" pitchFamily="18" charset="-122"/>
                </a:rPr>
                <a:t>输入标题</a:t>
              </a:r>
            </a:p>
          </p:txBody>
        </p:sp>
        <p:sp>
          <p:nvSpPr>
            <p:cNvPr id="18" name="文本框 17">
              <a:extLst>
                <a:ext uri="{FF2B5EF4-FFF2-40B4-BE49-F238E27FC236}">
                  <a16:creationId xmlns:a16="http://schemas.microsoft.com/office/drawing/2014/main" id="{FBD94DD8-A4D5-4571-8D11-7C6F94FCEA97}"/>
                </a:ext>
              </a:extLst>
            </p:cNvPr>
            <p:cNvSpPr txBox="1"/>
            <p:nvPr/>
          </p:nvSpPr>
          <p:spPr>
            <a:xfrm>
              <a:off x="7724474" y="1543729"/>
              <a:ext cx="3236784" cy="338554"/>
            </a:xfrm>
            <a:prstGeom prst="rect">
              <a:avLst/>
            </a:prstGeom>
            <a:noFill/>
          </p:spPr>
          <p:txBody>
            <a:bodyPr wrap="none" rtlCol="0">
              <a:spAutoFit/>
            </a:bodyPr>
            <a:lstStyle/>
            <a:p>
              <a:pPr algn="ctr"/>
              <a:r>
                <a:rPr lang="en-US" altLang="zh-CN" sz="1600" spc="1600" dirty="0">
                  <a:solidFill>
                    <a:schemeClr val="tx1">
                      <a:lumMod val="50000"/>
                      <a:lumOff val="50000"/>
                    </a:schemeClr>
                  </a:solidFill>
                  <a:latin typeface="汉仪瑞意宋W" panose="00020600040101010101" pitchFamily="18" charset="-122"/>
                  <a:ea typeface="汉仪瑞意宋W" panose="00020600040101010101" pitchFamily="18" charset="-122"/>
                </a:rPr>
                <a:t>TITLE HERE</a:t>
              </a:r>
              <a:endParaRPr lang="zh-CN" altLang="en-US" sz="1600" spc="1600" dirty="0">
                <a:solidFill>
                  <a:schemeClr val="tx1">
                    <a:lumMod val="50000"/>
                    <a:lumOff val="50000"/>
                  </a:schemeClr>
                </a:solidFill>
                <a:latin typeface="汉仪瑞意宋W" panose="00020600040101010101" pitchFamily="18" charset="-122"/>
                <a:ea typeface="汉仪瑞意宋W" panose="00020600040101010101" pitchFamily="18" charset="-122"/>
              </a:endParaRPr>
            </a:p>
          </p:txBody>
        </p:sp>
      </p:grpSp>
    </p:spTree>
    <p:extLst>
      <p:ext uri="{BB962C8B-B14F-4D97-AF65-F5344CB8AC3E}">
        <p14:creationId xmlns:p14="http://schemas.microsoft.com/office/powerpoint/2010/main" val="2208421772"/>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ppt_x"/>
                                          </p:val>
                                        </p:tav>
                                        <p:tav tm="100000">
                                          <p:val>
                                            <p:strVal val="#ppt_x"/>
                                          </p:val>
                                        </p:tav>
                                      </p:tavLst>
                                    </p:anim>
                                    <p:anim calcmode="lin" valueType="num">
                                      <p:cBhvr additive="base">
                                        <p:cTn id="8" dur="1000" fill="hold"/>
                                        <p:tgtEl>
                                          <p:spTgt spid="16"/>
                                        </p:tgtEl>
                                        <p:attrNameLst>
                                          <p:attrName>ppt_y</p:attrName>
                                        </p:attrNameLst>
                                      </p:cBhvr>
                                      <p:tavLst>
                                        <p:tav tm="0">
                                          <p:val>
                                            <p:strVal val="1+#ppt_h/2"/>
                                          </p:val>
                                        </p:tav>
                                        <p:tav tm="100000">
                                          <p:val>
                                            <p:strVal val="#ppt_y"/>
                                          </p:val>
                                        </p:tav>
                                      </p:tavLst>
                                    </p:anim>
                                  </p:childTnLst>
                                </p:cTn>
                              </p:par>
                              <p:par>
                                <p:cTn id="9" presetID="47" presetClass="entr" presetSubtype="0" fill="hold" nodeType="withEffect">
                                  <p:stCondLst>
                                    <p:cond delay="75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261C19"/>
        </a:solidFill>
        <a:effectLst/>
      </p:bgPr>
    </p:bg>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0EE56380-53CD-4F46-8BEA-F4531AB663FA}"/>
              </a:ext>
            </a:extLst>
          </p:cNvPr>
          <p:cNvGrpSpPr/>
          <p:nvPr/>
        </p:nvGrpSpPr>
        <p:grpSpPr>
          <a:xfrm>
            <a:off x="1194609" y="2887467"/>
            <a:ext cx="2664051" cy="3970533"/>
            <a:chOff x="1459834" y="2887467"/>
            <a:chExt cx="2664051" cy="3970533"/>
          </a:xfrm>
        </p:grpSpPr>
        <p:pic>
          <p:nvPicPr>
            <p:cNvPr id="3" name="图片 2">
              <a:extLst>
                <a:ext uri="{FF2B5EF4-FFF2-40B4-BE49-F238E27FC236}">
                  <a16:creationId xmlns:a16="http://schemas.microsoft.com/office/drawing/2014/main" id="{1D7DCAF6-7B3D-4A3D-9292-616FC7BD59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1858" y="2887467"/>
              <a:ext cx="1440000" cy="1440000"/>
            </a:xfrm>
            <a:prstGeom prst="rect">
              <a:avLst/>
            </a:prstGeom>
            <a:effectLst>
              <a:outerShdw blurRad="63500" sx="102000" sy="102000" algn="ctr" rotWithShape="0">
                <a:prstClr val="black">
                  <a:alpha val="40000"/>
                </a:prstClr>
              </a:outerShdw>
            </a:effectLst>
          </p:spPr>
        </p:pic>
        <p:sp>
          <p:nvSpPr>
            <p:cNvPr id="4" name="矩形 3">
              <a:extLst>
                <a:ext uri="{FF2B5EF4-FFF2-40B4-BE49-F238E27FC236}">
                  <a16:creationId xmlns:a16="http://schemas.microsoft.com/office/drawing/2014/main" id="{2BB995D2-90B3-4D9D-B3DE-66B3338ED0E5}"/>
                </a:ext>
              </a:extLst>
            </p:cNvPr>
            <p:cNvSpPr/>
            <p:nvPr/>
          </p:nvSpPr>
          <p:spPr>
            <a:xfrm>
              <a:off x="1459834" y="4700337"/>
              <a:ext cx="2664051" cy="2157663"/>
            </a:xfrm>
            <a:prstGeom prst="rect">
              <a:avLst/>
            </a:prstGeom>
            <a:solidFill>
              <a:srgbClr val="443A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A46EFFE9-362A-4893-90C7-B5D2BAB8418B}"/>
                </a:ext>
              </a:extLst>
            </p:cNvPr>
            <p:cNvSpPr txBox="1"/>
            <p:nvPr/>
          </p:nvSpPr>
          <p:spPr>
            <a:xfrm>
              <a:off x="1643786" y="5073205"/>
              <a:ext cx="2296145" cy="1411925"/>
            </a:xfrm>
            <a:prstGeom prst="rect">
              <a:avLst/>
            </a:prstGeom>
            <a:noFill/>
          </p:spPr>
          <p:txBody>
            <a:bodyPr wrap="square" rtlCol="0" anchor="ctr">
              <a:spAutoFit/>
            </a:bodyPr>
            <a:lstStyle/>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grpSp>
      <p:grpSp>
        <p:nvGrpSpPr>
          <p:cNvPr id="6" name="组合 5">
            <a:extLst>
              <a:ext uri="{FF2B5EF4-FFF2-40B4-BE49-F238E27FC236}">
                <a16:creationId xmlns:a16="http://schemas.microsoft.com/office/drawing/2014/main" id="{851F994B-6EB6-4BE0-A048-56F041DBDD2B}"/>
              </a:ext>
            </a:extLst>
          </p:cNvPr>
          <p:cNvGrpSpPr/>
          <p:nvPr/>
        </p:nvGrpSpPr>
        <p:grpSpPr>
          <a:xfrm>
            <a:off x="4763975" y="1702289"/>
            <a:ext cx="2664051" cy="5155709"/>
            <a:chOff x="5029200" y="1702289"/>
            <a:chExt cx="2664051" cy="5155709"/>
          </a:xfrm>
        </p:grpSpPr>
        <p:sp>
          <p:nvSpPr>
            <p:cNvPr id="19" name="矩形 18">
              <a:extLst>
                <a:ext uri="{FF2B5EF4-FFF2-40B4-BE49-F238E27FC236}">
                  <a16:creationId xmlns:a16="http://schemas.microsoft.com/office/drawing/2014/main" id="{20F82422-2FFC-465D-AB38-A234C3910A85}"/>
                </a:ext>
              </a:extLst>
            </p:cNvPr>
            <p:cNvSpPr/>
            <p:nvPr/>
          </p:nvSpPr>
          <p:spPr>
            <a:xfrm>
              <a:off x="5029200" y="3561347"/>
              <a:ext cx="2664051" cy="3296651"/>
            </a:xfrm>
            <a:prstGeom prst="rect">
              <a:avLst/>
            </a:prstGeom>
            <a:solidFill>
              <a:srgbClr val="443A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2B11DC55-BDF6-44ED-88F3-3333FB4B8472}"/>
                </a:ext>
              </a:extLst>
            </p:cNvPr>
            <p:cNvSpPr txBox="1"/>
            <p:nvPr/>
          </p:nvSpPr>
          <p:spPr>
            <a:xfrm>
              <a:off x="5213153" y="3996519"/>
              <a:ext cx="2296145" cy="2426305"/>
            </a:xfrm>
            <a:prstGeom prst="rect">
              <a:avLst/>
            </a:prstGeom>
            <a:noFill/>
          </p:spPr>
          <p:txBody>
            <a:bodyPr wrap="square" rtlCol="0" anchor="ctr">
              <a:spAutoFit/>
            </a:bodyPr>
            <a:lstStyle/>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pic>
          <p:nvPicPr>
            <p:cNvPr id="22" name="图片 21">
              <a:extLst>
                <a:ext uri="{FF2B5EF4-FFF2-40B4-BE49-F238E27FC236}">
                  <a16:creationId xmlns:a16="http://schemas.microsoft.com/office/drawing/2014/main" id="{9C20C64E-F549-46FF-AFB3-95926E69A6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41226" y="1702289"/>
              <a:ext cx="1440000" cy="1440000"/>
            </a:xfrm>
            <a:prstGeom prst="rect">
              <a:avLst/>
            </a:prstGeom>
            <a:effectLst>
              <a:outerShdw blurRad="63500" sx="102000" sy="102000" algn="ctr" rotWithShape="0">
                <a:prstClr val="black">
                  <a:alpha val="40000"/>
                </a:prstClr>
              </a:outerShdw>
            </a:effectLst>
          </p:spPr>
        </p:pic>
      </p:grpSp>
      <p:grpSp>
        <p:nvGrpSpPr>
          <p:cNvPr id="7" name="组合 6">
            <a:extLst>
              <a:ext uri="{FF2B5EF4-FFF2-40B4-BE49-F238E27FC236}">
                <a16:creationId xmlns:a16="http://schemas.microsoft.com/office/drawing/2014/main" id="{6B6C756D-A244-4C65-9417-4AFC01A1251E}"/>
              </a:ext>
            </a:extLst>
          </p:cNvPr>
          <p:cNvGrpSpPr/>
          <p:nvPr/>
        </p:nvGrpSpPr>
        <p:grpSpPr>
          <a:xfrm>
            <a:off x="8333341" y="655796"/>
            <a:ext cx="2664051" cy="6202202"/>
            <a:chOff x="8598566" y="655796"/>
            <a:chExt cx="2664051" cy="6202202"/>
          </a:xfrm>
        </p:grpSpPr>
        <p:pic>
          <p:nvPicPr>
            <p:cNvPr id="23" name="图片 22">
              <a:extLst>
                <a:ext uri="{FF2B5EF4-FFF2-40B4-BE49-F238E27FC236}">
                  <a16:creationId xmlns:a16="http://schemas.microsoft.com/office/drawing/2014/main" id="{8F0B156C-B8F4-4BDE-82D1-77F1522FA4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10594" y="655796"/>
              <a:ext cx="1440000" cy="1440000"/>
            </a:xfrm>
            <a:prstGeom prst="rect">
              <a:avLst/>
            </a:prstGeom>
            <a:effectLst>
              <a:outerShdw blurRad="63500" sx="102000" sy="102000" algn="ctr" rotWithShape="0">
                <a:prstClr val="black">
                  <a:alpha val="40000"/>
                </a:prstClr>
              </a:outerShdw>
            </a:effectLst>
          </p:spPr>
        </p:pic>
        <p:sp>
          <p:nvSpPr>
            <p:cNvPr id="24" name="矩形 23">
              <a:extLst>
                <a:ext uri="{FF2B5EF4-FFF2-40B4-BE49-F238E27FC236}">
                  <a16:creationId xmlns:a16="http://schemas.microsoft.com/office/drawing/2014/main" id="{F0B684D6-B75A-40DF-9B1B-1049F26004BF}"/>
                </a:ext>
              </a:extLst>
            </p:cNvPr>
            <p:cNvSpPr/>
            <p:nvPr/>
          </p:nvSpPr>
          <p:spPr>
            <a:xfrm>
              <a:off x="8598566" y="2456741"/>
              <a:ext cx="2664051" cy="4401257"/>
            </a:xfrm>
            <a:prstGeom prst="rect">
              <a:avLst/>
            </a:prstGeom>
            <a:solidFill>
              <a:srgbClr val="443A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AFEB615E-C7EF-4979-9816-FB2F9F7AA35C}"/>
                </a:ext>
              </a:extLst>
            </p:cNvPr>
            <p:cNvSpPr txBox="1"/>
            <p:nvPr/>
          </p:nvSpPr>
          <p:spPr>
            <a:xfrm>
              <a:off x="8782518" y="2944079"/>
              <a:ext cx="2296145" cy="3426579"/>
            </a:xfrm>
            <a:prstGeom prst="rect">
              <a:avLst/>
            </a:prstGeom>
            <a:noFill/>
          </p:spPr>
          <p:txBody>
            <a:bodyPr wrap="square" rtlCol="0" anchor="ctr">
              <a:spAutoFit/>
            </a:bodyPr>
            <a:lstStyle/>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grpSp>
      <p:grpSp>
        <p:nvGrpSpPr>
          <p:cNvPr id="36" name="组合 35">
            <a:extLst>
              <a:ext uri="{FF2B5EF4-FFF2-40B4-BE49-F238E27FC236}">
                <a16:creationId xmlns:a16="http://schemas.microsoft.com/office/drawing/2014/main" id="{4D331834-A47E-4149-9C77-F7A45390E9D4}"/>
              </a:ext>
            </a:extLst>
          </p:cNvPr>
          <p:cNvGrpSpPr/>
          <p:nvPr/>
        </p:nvGrpSpPr>
        <p:grpSpPr>
          <a:xfrm>
            <a:off x="1146251" y="655796"/>
            <a:ext cx="2760764" cy="1102261"/>
            <a:chOff x="794285" y="1359903"/>
            <a:chExt cx="2760764" cy="1102261"/>
          </a:xfrm>
        </p:grpSpPr>
        <p:sp>
          <p:nvSpPr>
            <p:cNvPr id="37" name="文本框 36">
              <a:extLst>
                <a:ext uri="{FF2B5EF4-FFF2-40B4-BE49-F238E27FC236}">
                  <a16:creationId xmlns:a16="http://schemas.microsoft.com/office/drawing/2014/main" id="{035C1FC0-AE6B-458C-8080-147858D6B08D}"/>
                </a:ext>
              </a:extLst>
            </p:cNvPr>
            <p:cNvSpPr txBox="1"/>
            <p:nvPr/>
          </p:nvSpPr>
          <p:spPr>
            <a:xfrm>
              <a:off x="794285" y="1359903"/>
              <a:ext cx="2621230" cy="923330"/>
            </a:xfrm>
            <a:prstGeom prst="rect">
              <a:avLst/>
            </a:prstGeom>
            <a:noFill/>
          </p:spPr>
          <p:txBody>
            <a:bodyPr wrap="none" rtlCol="0" anchor="ctr">
              <a:spAutoFit/>
            </a:bodyPr>
            <a:lstStyle/>
            <a:p>
              <a:r>
                <a:rPr lang="zh-CN" altLang="en-US" sz="5400" dirty="0">
                  <a:solidFill>
                    <a:schemeClr val="bg1">
                      <a:lumMod val="95000"/>
                    </a:schemeClr>
                  </a:solidFill>
                  <a:latin typeface="汉仪瑞意宋W" panose="00020600040101010101" pitchFamily="18" charset="-122"/>
                  <a:ea typeface="汉仪瑞意宋W" panose="00020600040101010101" pitchFamily="18" charset="-122"/>
                </a:rPr>
                <a:t>输入标题</a:t>
              </a:r>
            </a:p>
          </p:txBody>
        </p:sp>
        <p:sp>
          <p:nvSpPr>
            <p:cNvPr id="38" name="文本框 37">
              <a:extLst>
                <a:ext uri="{FF2B5EF4-FFF2-40B4-BE49-F238E27FC236}">
                  <a16:creationId xmlns:a16="http://schemas.microsoft.com/office/drawing/2014/main" id="{B2CD5752-337E-4E1D-A404-02283BD1DA8F}"/>
                </a:ext>
              </a:extLst>
            </p:cNvPr>
            <p:cNvSpPr txBox="1"/>
            <p:nvPr/>
          </p:nvSpPr>
          <p:spPr>
            <a:xfrm>
              <a:off x="890537" y="2200554"/>
              <a:ext cx="2664512" cy="261610"/>
            </a:xfrm>
            <a:prstGeom prst="rect">
              <a:avLst/>
            </a:prstGeom>
            <a:noFill/>
          </p:spPr>
          <p:txBody>
            <a:bodyPr wrap="none" rtlCol="0">
              <a:spAutoFit/>
            </a:bodyPr>
            <a:lstStyle/>
            <a:p>
              <a:r>
                <a:rPr lang="en-US" altLang="zh-CN" sz="1100" spc="1400" dirty="0">
                  <a:solidFill>
                    <a:schemeClr val="tx1">
                      <a:lumMod val="50000"/>
                      <a:lumOff val="50000"/>
                    </a:schemeClr>
                  </a:solidFill>
                  <a:latin typeface="汉仪瑞意宋W" panose="00020600040101010101" pitchFamily="18" charset="-122"/>
                  <a:ea typeface="汉仪瑞意宋W" panose="00020600040101010101" pitchFamily="18" charset="-122"/>
                </a:rPr>
                <a:t>TITLE HERE</a:t>
              </a:r>
              <a:endParaRPr lang="zh-CN" altLang="en-US" sz="1100" spc="1400" dirty="0">
                <a:solidFill>
                  <a:schemeClr val="tx1">
                    <a:lumMod val="50000"/>
                    <a:lumOff val="50000"/>
                  </a:schemeClr>
                </a:solidFill>
                <a:latin typeface="汉仪瑞意宋W" panose="00020600040101010101" pitchFamily="18" charset="-122"/>
                <a:ea typeface="汉仪瑞意宋W" panose="00020600040101010101" pitchFamily="18" charset="-122"/>
              </a:endParaRPr>
            </a:p>
          </p:txBody>
        </p:sp>
      </p:grpSp>
    </p:spTree>
    <p:extLst>
      <p:ext uri="{BB962C8B-B14F-4D97-AF65-F5344CB8AC3E}">
        <p14:creationId xmlns:p14="http://schemas.microsoft.com/office/powerpoint/2010/main" val="2477422287"/>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2" presetClass="entr" presetSubtype="12" fill="hold" nodeType="withEffect">
                                  <p:stCondLst>
                                    <p:cond delay="75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0-#ppt_w/2"/>
                                          </p:val>
                                        </p:tav>
                                        <p:tav tm="100000">
                                          <p:val>
                                            <p:strVal val="#ppt_x"/>
                                          </p:val>
                                        </p:tav>
                                      </p:tavLst>
                                    </p:anim>
                                    <p:anim calcmode="lin" valueType="num">
                                      <p:cBhvr additive="base">
                                        <p:cTn id="13" dur="100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12" fill="hold" nodeType="withEffect">
                                  <p:stCondLst>
                                    <p:cond delay="150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1000" fill="hold"/>
                                        <p:tgtEl>
                                          <p:spTgt spid="6"/>
                                        </p:tgtEl>
                                        <p:attrNameLst>
                                          <p:attrName>ppt_x</p:attrName>
                                        </p:attrNameLst>
                                      </p:cBhvr>
                                      <p:tavLst>
                                        <p:tav tm="0">
                                          <p:val>
                                            <p:strVal val="0-#ppt_w/2"/>
                                          </p:val>
                                        </p:tav>
                                        <p:tav tm="100000">
                                          <p:val>
                                            <p:strVal val="#ppt_x"/>
                                          </p:val>
                                        </p:tav>
                                      </p:tavLst>
                                    </p:anim>
                                    <p:anim calcmode="lin" valueType="num">
                                      <p:cBhvr additive="base">
                                        <p:cTn id="17" dur="10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12" fill="hold" nodeType="withEffect">
                                  <p:stCondLst>
                                    <p:cond delay="225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1000" fill="hold"/>
                                        <p:tgtEl>
                                          <p:spTgt spid="7"/>
                                        </p:tgtEl>
                                        <p:attrNameLst>
                                          <p:attrName>ppt_x</p:attrName>
                                        </p:attrNameLst>
                                      </p:cBhvr>
                                      <p:tavLst>
                                        <p:tav tm="0">
                                          <p:val>
                                            <p:strVal val="0-#ppt_w/2"/>
                                          </p:val>
                                        </p:tav>
                                        <p:tav tm="100000">
                                          <p:val>
                                            <p:strVal val="#ppt_x"/>
                                          </p:val>
                                        </p:tav>
                                      </p:tavLst>
                                    </p:anim>
                                    <p:anim calcmode="lin" valueType="num">
                                      <p:cBhvr additive="base">
                                        <p:cTn id="21"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261C19"/>
        </a:solidFill>
        <a:effectLst/>
      </p:bgPr>
    </p:bg>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78CDFD44-043A-4813-9D77-2BABEC3447AB}"/>
              </a:ext>
            </a:extLst>
          </p:cNvPr>
          <p:cNvPicPr>
            <a:picLocks noChangeAspect="1"/>
          </p:cNvPicPr>
          <p:nvPr/>
        </p:nvPicPr>
        <p:blipFill rotWithShape="1">
          <a:blip r:embed="rId2">
            <a:extLst>
              <a:ext uri="{28A0092B-C50C-407E-A947-70E740481C1C}">
                <a14:useLocalDpi xmlns:a14="http://schemas.microsoft.com/office/drawing/2010/main" val="0"/>
              </a:ext>
            </a:extLst>
          </a:blip>
          <a:srcRect t="7799" b="7979"/>
          <a:stretch/>
        </p:blipFill>
        <p:spPr>
          <a:xfrm>
            <a:off x="0" y="0"/>
            <a:ext cx="12214058" cy="6858000"/>
          </a:xfrm>
          <a:prstGeom prst="rect">
            <a:avLst/>
          </a:prstGeom>
        </p:spPr>
      </p:pic>
      <p:sp>
        <p:nvSpPr>
          <p:cNvPr id="9" name="矩形 8">
            <a:extLst>
              <a:ext uri="{FF2B5EF4-FFF2-40B4-BE49-F238E27FC236}">
                <a16:creationId xmlns:a16="http://schemas.microsoft.com/office/drawing/2014/main" id="{80C14558-E98B-470C-B3EC-605962CB12BD}"/>
              </a:ext>
            </a:extLst>
          </p:cNvPr>
          <p:cNvSpPr/>
          <p:nvPr/>
        </p:nvSpPr>
        <p:spPr>
          <a:xfrm>
            <a:off x="0" y="0"/>
            <a:ext cx="12214058" cy="6858000"/>
          </a:xfrm>
          <a:prstGeom prst="rect">
            <a:avLst/>
          </a:prstGeom>
          <a:solidFill>
            <a:srgbClr val="2E1F1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id="{70E07429-404A-4743-B0AA-79F811998DBD}"/>
              </a:ext>
            </a:extLst>
          </p:cNvPr>
          <p:cNvPicPr>
            <a:picLocks noChangeAspect="1"/>
          </p:cNvPicPr>
          <p:nvPr/>
        </p:nvPicPr>
        <p:blipFill>
          <a:blip r:embed="rId3"/>
          <a:stretch>
            <a:fillRect/>
          </a:stretch>
        </p:blipFill>
        <p:spPr>
          <a:xfrm>
            <a:off x="2011326" y="706900"/>
            <a:ext cx="8169348" cy="5444200"/>
          </a:xfrm>
          <a:prstGeom prst="rect">
            <a:avLst/>
          </a:prstGeom>
          <a:effectLst>
            <a:softEdge rad="127000"/>
          </a:effectLst>
        </p:spPr>
      </p:pic>
      <p:grpSp>
        <p:nvGrpSpPr>
          <p:cNvPr id="31" name="组合 30">
            <a:extLst>
              <a:ext uri="{FF2B5EF4-FFF2-40B4-BE49-F238E27FC236}">
                <a16:creationId xmlns:a16="http://schemas.microsoft.com/office/drawing/2014/main" id="{B1FFBEED-9773-4DCA-B240-A2641C2920A4}"/>
              </a:ext>
            </a:extLst>
          </p:cNvPr>
          <p:cNvGrpSpPr/>
          <p:nvPr/>
        </p:nvGrpSpPr>
        <p:grpSpPr>
          <a:xfrm>
            <a:off x="3080084" y="1888958"/>
            <a:ext cx="6031832" cy="3080084"/>
            <a:chOff x="3080084" y="1888958"/>
            <a:chExt cx="6031832" cy="3080084"/>
          </a:xfrm>
        </p:grpSpPr>
        <p:sp>
          <p:nvSpPr>
            <p:cNvPr id="16" name="矩形 15">
              <a:extLst>
                <a:ext uri="{FF2B5EF4-FFF2-40B4-BE49-F238E27FC236}">
                  <a16:creationId xmlns:a16="http://schemas.microsoft.com/office/drawing/2014/main" id="{33843667-4A44-4365-91E1-B9B1CF82F99E}"/>
                </a:ext>
              </a:extLst>
            </p:cNvPr>
            <p:cNvSpPr/>
            <p:nvPr/>
          </p:nvSpPr>
          <p:spPr>
            <a:xfrm>
              <a:off x="3080084" y="1888958"/>
              <a:ext cx="6031832" cy="3080084"/>
            </a:xfrm>
            <a:prstGeom prst="rect">
              <a:avLst/>
            </a:prstGeom>
            <a:solidFill>
              <a:srgbClr val="2E1F16">
                <a:alpha val="90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C03C0193-D5BF-4E69-A5F0-F5CB7CA6C1A7}"/>
                </a:ext>
              </a:extLst>
            </p:cNvPr>
            <p:cNvGrpSpPr/>
            <p:nvPr/>
          </p:nvGrpSpPr>
          <p:grpSpPr>
            <a:xfrm>
              <a:off x="3657437" y="2207269"/>
              <a:ext cx="4877126" cy="2443462"/>
              <a:chOff x="3336758" y="2839357"/>
              <a:chExt cx="4877126" cy="2443462"/>
            </a:xfrm>
            <a:solidFill>
              <a:srgbClr val="2E1F16">
                <a:alpha val="90000"/>
              </a:srgbClr>
            </a:solidFill>
          </p:grpSpPr>
          <p:sp>
            <p:nvSpPr>
              <p:cNvPr id="27" name="文本框 26">
                <a:extLst>
                  <a:ext uri="{FF2B5EF4-FFF2-40B4-BE49-F238E27FC236}">
                    <a16:creationId xmlns:a16="http://schemas.microsoft.com/office/drawing/2014/main" id="{4901412C-3E11-4BE7-8979-E137D344E0DE}"/>
                  </a:ext>
                </a:extLst>
              </p:cNvPr>
              <p:cNvSpPr txBox="1"/>
              <p:nvPr/>
            </p:nvSpPr>
            <p:spPr>
              <a:xfrm>
                <a:off x="3336758" y="2839357"/>
                <a:ext cx="4860759" cy="1528624"/>
              </a:xfrm>
              <a:prstGeom prst="rect">
                <a:avLst/>
              </a:prstGeom>
              <a:noFill/>
            </p:spPr>
            <p:txBody>
              <a:bodyPr wrap="square" rtlCol="0" anchor="ctr">
                <a:spAutoFit/>
              </a:bodyPr>
              <a:lstStyle/>
              <a:p>
                <a:pPr algn="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点击输入内容点击输入内容点击输入点击输入内容</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点击输入内容点击输入内容点击输入点击输入内容</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点击输入内容点击输入内容点击输入点击输入内容</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cxnSp>
            <p:nvCxnSpPr>
              <p:cNvPr id="28" name="直接连接符 27">
                <a:extLst>
                  <a:ext uri="{FF2B5EF4-FFF2-40B4-BE49-F238E27FC236}">
                    <a16:creationId xmlns:a16="http://schemas.microsoft.com/office/drawing/2014/main" id="{CEF0D03D-82F5-4BD2-A3F0-8B0FC2957EF8}"/>
                  </a:ext>
                </a:extLst>
              </p:cNvPr>
              <p:cNvCxnSpPr>
                <a:cxnSpLocks/>
              </p:cNvCxnSpPr>
              <p:nvPr/>
            </p:nvCxnSpPr>
            <p:spPr>
              <a:xfrm>
                <a:off x="4724600" y="4451504"/>
                <a:ext cx="3376663" cy="0"/>
              </a:xfrm>
              <a:prstGeom prst="line">
                <a:avLst/>
              </a:prstGeom>
              <a:grpFill/>
              <a:ln w="1270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21256D62-3313-4BD5-A63E-F212B63B4D33}"/>
                  </a:ext>
                </a:extLst>
              </p:cNvPr>
              <p:cNvSpPr txBox="1"/>
              <p:nvPr/>
            </p:nvSpPr>
            <p:spPr>
              <a:xfrm>
                <a:off x="4868978" y="4508248"/>
                <a:ext cx="3344906" cy="774571"/>
              </a:xfrm>
              <a:prstGeom prst="rect">
                <a:avLst/>
              </a:prstGeom>
              <a:noFill/>
            </p:spPr>
            <p:txBody>
              <a:bodyPr wrap="square" rtlCol="0" anchor="ctr">
                <a:spAutoFit/>
              </a:bodyPr>
              <a:lstStyle/>
              <a:p>
                <a:pPr algn="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ENTER YOUR STORY HERE </a:t>
                </a:r>
              </a:p>
              <a:p>
                <a:pPr algn="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ENTER YOUR STORY HERE</a:t>
                </a:r>
              </a:p>
            </p:txBody>
          </p:sp>
        </p:grpSp>
      </p:grpSp>
    </p:spTree>
    <p:extLst>
      <p:ext uri="{BB962C8B-B14F-4D97-AF65-F5344CB8AC3E}">
        <p14:creationId xmlns:p14="http://schemas.microsoft.com/office/powerpoint/2010/main" val="2723642963"/>
      </p:ext>
    </p:extLst>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outVertical)">
                                      <p:cBhvr>
                                        <p:cTn id="7" dur="1000"/>
                                        <p:tgtEl>
                                          <p:spTgt spid="14"/>
                                        </p:tgtEl>
                                      </p:cBhvr>
                                    </p:animEffect>
                                  </p:childTnLst>
                                </p:cTn>
                              </p:par>
                              <p:par>
                                <p:cTn id="8" presetID="10" presetClass="entr" presetSubtype="0" fill="hold" nodeType="withEffect">
                                  <p:stCondLst>
                                    <p:cond delay="75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064D680-8D55-4D2C-8343-EBD63E92F289}"/>
              </a:ext>
            </a:extLst>
          </p:cNvPr>
          <p:cNvPicPr>
            <a:picLocks noChangeAspect="1"/>
          </p:cNvPicPr>
          <p:nvPr/>
        </p:nvPicPr>
        <p:blipFill rotWithShape="1">
          <a:blip r:embed="rId2">
            <a:clrChange>
              <a:clrFrom>
                <a:srgbClr val="F6F6F6"/>
              </a:clrFrom>
              <a:clrTo>
                <a:srgbClr val="F6F6F6">
                  <a:alpha val="0"/>
                </a:srgbClr>
              </a:clrTo>
            </a:clrChange>
          </a:blip>
          <a:srcRect l="2587" t="37976" r="-2587" b="-884"/>
          <a:stretch/>
        </p:blipFill>
        <p:spPr>
          <a:xfrm>
            <a:off x="3722094" y="0"/>
            <a:ext cx="6521116" cy="6858000"/>
          </a:xfrm>
          <a:prstGeom prst="rect">
            <a:avLst/>
          </a:prstGeom>
        </p:spPr>
      </p:pic>
      <p:grpSp>
        <p:nvGrpSpPr>
          <p:cNvPr id="11" name="组合 10">
            <a:extLst>
              <a:ext uri="{FF2B5EF4-FFF2-40B4-BE49-F238E27FC236}">
                <a16:creationId xmlns:a16="http://schemas.microsoft.com/office/drawing/2014/main" id="{0628FA46-BEF0-40BB-9F5F-461FB73A3C92}"/>
              </a:ext>
            </a:extLst>
          </p:cNvPr>
          <p:cNvGrpSpPr/>
          <p:nvPr/>
        </p:nvGrpSpPr>
        <p:grpSpPr>
          <a:xfrm>
            <a:off x="521569" y="1537879"/>
            <a:ext cx="2760764" cy="1102261"/>
            <a:chOff x="794285" y="1359903"/>
            <a:chExt cx="2760764" cy="1102261"/>
          </a:xfrm>
        </p:grpSpPr>
        <p:sp>
          <p:nvSpPr>
            <p:cNvPr id="19" name="文本框 18">
              <a:extLst>
                <a:ext uri="{FF2B5EF4-FFF2-40B4-BE49-F238E27FC236}">
                  <a16:creationId xmlns:a16="http://schemas.microsoft.com/office/drawing/2014/main" id="{D431AA39-6F48-4584-B23C-B63C5ADF3CDF}"/>
                </a:ext>
              </a:extLst>
            </p:cNvPr>
            <p:cNvSpPr txBox="1"/>
            <p:nvPr/>
          </p:nvSpPr>
          <p:spPr>
            <a:xfrm>
              <a:off x="794285" y="1359903"/>
              <a:ext cx="2621230" cy="923330"/>
            </a:xfrm>
            <a:prstGeom prst="rect">
              <a:avLst/>
            </a:prstGeom>
            <a:noFill/>
          </p:spPr>
          <p:txBody>
            <a:bodyPr wrap="none" rtlCol="0" anchor="ctr">
              <a:spAutoFit/>
            </a:bodyPr>
            <a:lstStyle/>
            <a:p>
              <a:r>
                <a:rPr lang="zh-CN" altLang="en-US" sz="5400" dirty="0">
                  <a:solidFill>
                    <a:srgbClr val="1D1D1B"/>
                  </a:solidFill>
                  <a:latin typeface="汉仪瑞意宋W" panose="00020600040101010101" pitchFamily="18" charset="-122"/>
                  <a:ea typeface="汉仪瑞意宋W" panose="00020600040101010101" pitchFamily="18" charset="-122"/>
                </a:rPr>
                <a:t>输入标题</a:t>
              </a:r>
            </a:p>
          </p:txBody>
        </p:sp>
        <p:sp>
          <p:nvSpPr>
            <p:cNvPr id="20" name="文本框 19">
              <a:extLst>
                <a:ext uri="{FF2B5EF4-FFF2-40B4-BE49-F238E27FC236}">
                  <a16:creationId xmlns:a16="http://schemas.microsoft.com/office/drawing/2014/main" id="{69CE79C3-9AF3-49AE-AA3D-A7B890598A94}"/>
                </a:ext>
              </a:extLst>
            </p:cNvPr>
            <p:cNvSpPr txBox="1"/>
            <p:nvPr/>
          </p:nvSpPr>
          <p:spPr>
            <a:xfrm>
              <a:off x="890537" y="2200554"/>
              <a:ext cx="2664512" cy="261610"/>
            </a:xfrm>
            <a:prstGeom prst="rect">
              <a:avLst/>
            </a:prstGeom>
            <a:noFill/>
          </p:spPr>
          <p:txBody>
            <a:bodyPr wrap="none" rtlCol="0">
              <a:spAutoFit/>
            </a:bodyPr>
            <a:lstStyle/>
            <a:p>
              <a:r>
                <a:rPr lang="en-US" altLang="zh-CN" sz="1100" spc="1400" dirty="0">
                  <a:solidFill>
                    <a:schemeClr val="tx1">
                      <a:lumMod val="50000"/>
                      <a:lumOff val="50000"/>
                    </a:schemeClr>
                  </a:solidFill>
                  <a:latin typeface="汉仪瑞意宋W" panose="00020600040101010101" pitchFamily="18" charset="-122"/>
                  <a:ea typeface="汉仪瑞意宋W" panose="00020600040101010101" pitchFamily="18" charset="-122"/>
                </a:rPr>
                <a:t>TITLE HERE</a:t>
              </a:r>
              <a:endParaRPr lang="zh-CN" altLang="en-US" sz="1100" spc="1400" dirty="0">
                <a:solidFill>
                  <a:schemeClr val="tx1">
                    <a:lumMod val="50000"/>
                    <a:lumOff val="50000"/>
                  </a:schemeClr>
                </a:solidFill>
                <a:latin typeface="汉仪瑞意宋W" panose="00020600040101010101" pitchFamily="18" charset="-122"/>
                <a:ea typeface="汉仪瑞意宋W" panose="00020600040101010101" pitchFamily="18" charset="-122"/>
              </a:endParaRPr>
            </a:p>
          </p:txBody>
        </p:sp>
      </p:grpSp>
      <p:grpSp>
        <p:nvGrpSpPr>
          <p:cNvPr id="21" name="组合 20">
            <a:extLst>
              <a:ext uri="{FF2B5EF4-FFF2-40B4-BE49-F238E27FC236}">
                <a16:creationId xmlns:a16="http://schemas.microsoft.com/office/drawing/2014/main" id="{22F1F94D-7734-4B96-AF60-A2E9E915661C}"/>
              </a:ext>
            </a:extLst>
          </p:cNvPr>
          <p:cNvGrpSpPr/>
          <p:nvPr/>
        </p:nvGrpSpPr>
        <p:grpSpPr>
          <a:xfrm>
            <a:off x="521569" y="2858706"/>
            <a:ext cx="3681463" cy="2461416"/>
            <a:chOff x="521569" y="2858706"/>
            <a:chExt cx="3681463" cy="2461416"/>
          </a:xfrm>
        </p:grpSpPr>
        <p:sp>
          <p:nvSpPr>
            <p:cNvPr id="22" name="文本框 21">
              <a:extLst>
                <a:ext uri="{FF2B5EF4-FFF2-40B4-BE49-F238E27FC236}">
                  <a16:creationId xmlns:a16="http://schemas.microsoft.com/office/drawing/2014/main" id="{8515B1C0-9653-4434-AA46-214DA93BFA95}"/>
                </a:ext>
              </a:extLst>
            </p:cNvPr>
            <p:cNvSpPr txBox="1"/>
            <p:nvPr/>
          </p:nvSpPr>
          <p:spPr>
            <a:xfrm>
              <a:off x="521569" y="2858706"/>
              <a:ext cx="3681463" cy="1528624"/>
            </a:xfrm>
            <a:prstGeom prst="rect">
              <a:avLst/>
            </a:prstGeom>
            <a:noFill/>
          </p:spPr>
          <p:txBody>
            <a:bodyPr wrap="square" rtlCol="0" anchor="ctr">
              <a:spAutoFit/>
            </a:bodyPr>
            <a:lstStyle/>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p:txBody>
        </p:sp>
        <p:cxnSp>
          <p:nvCxnSpPr>
            <p:cNvPr id="23" name="直接连接符 22">
              <a:extLst>
                <a:ext uri="{FF2B5EF4-FFF2-40B4-BE49-F238E27FC236}">
                  <a16:creationId xmlns:a16="http://schemas.microsoft.com/office/drawing/2014/main" id="{1ECBA41B-473B-4CAE-918F-E96B03F71637}"/>
                </a:ext>
              </a:extLst>
            </p:cNvPr>
            <p:cNvCxnSpPr>
              <a:cxnSpLocks/>
            </p:cNvCxnSpPr>
            <p:nvPr/>
          </p:nvCxnSpPr>
          <p:spPr>
            <a:xfrm>
              <a:off x="633863" y="4470853"/>
              <a:ext cx="3376663" cy="0"/>
            </a:xfrm>
            <a:prstGeom prst="line">
              <a:avLst/>
            </a:prstGeom>
            <a:ln w="12700">
              <a:solidFill>
                <a:srgbClr val="271D1A">
                  <a:alpha val="50000"/>
                </a:srgbClr>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E40E335F-D416-48C7-962C-C688CF36702C}"/>
                </a:ext>
              </a:extLst>
            </p:cNvPr>
            <p:cNvSpPr txBox="1"/>
            <p:nvPr/>
          </p:nvSpPr>
          <p:spPr>
            <a:xfrm>
              <a:off x="585737" y="4509644"/>
              <a:ext cx="3344906" cy="810478"/>
            </a:xfrm>
            <a:prstGeom prst="rect">
              <a:avLst/>
            </a:prstGeom>
            <a:noFill/>
          </p:spPr>
          <p:txBody>
            <a:bodyPr wrap="square" rtlCol="0" anchor="ctr">
              <a:spAutoFit/>
            </a:bodyPr>
            <a:lstStyle/>
            <a:p>
              <a:pP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ENTER YOUR STORY HERE </a:t>
              </a:r>
            </a:p>
            <a:p>
              <a:pP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ENTER YOUR STORY HERE</a:t>
              </a:r>
            </a:p>
          </p:txBody>
        </p:sp>
      </p:grpSp>
      <p:grpSp>
        <p:nvGrpSpPr>
          <p:cNvPr id="5" name="组合 4">
            <a:extLst>
              <a:ext uri="{FF2B5EF4-FFF2-40B4-BE49-F238E27FC236}">
                <a16:creationId xmlns:a16="http://schemas.microsoft.com/office/drawing/2014/main" id="{DB958F53-9816-41FC-AA3C-C8E698A5DFAA}"/>
              </a:ext>
            </a:extLst>
          </p:cNvPr>
          <p:cNvGrpSpPr/>
          <p:nvPr/>
        </p:nvGrpSpPr>
        <p:grpSpPr>
          <a:xfrm>
            <a:off x="9608152" y="618858"/>
            <a:ext cx="2583848" cy="1763981"/>
            <a:chOff x="9608152" y="614549"/>
            <a:chExt cx="2583848" cy="1763981"/>
          </a:xfrm>
        </p:grpSpPr>
        <p:cxnSp>
          <p:nvCxnSpPr>
            <p:cNvPr id="25" name="直接连接符 24">
              <a:extLst>
                <a:ext uri="{FF2B5EF4-FFF2-40B4-BE49-F238E27FC236}">
                  <a16:creationId xmlns:a16="http://schemas.microsoft.com/office/drawing/2014/main" id="{29F58284-9891-47B8-AEBF-F18BB3A70CD9}"/>
                </a:ext>
              </a:extLst>
            </p:cNvPr>
            <p:cNvCxnSpPr>
              <a:cxnSpLocks/>
            </p:cNvCxnSpPr>
            <p:nvPr/>
          </p:nvCxnSpPr>
          <p:spPr>
            <a:xfrm>
              <a:off x="9609221" y="1537879"/>
              <a:ext cx="2582779" cy="0"/>
            </a:xfrm>
            <a:prstGeom prst="line">
              <a:avLst/>
            </a:prstGeom>
            <a:ln w="12700">
              <a:solidFill>
                <a:srgbClr val="271D1A">
                  <a:alpha val="50000"/>
                </a:srgbClr>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CBFF6E7C-3E79-4901-B8E1-5C413B5A3FFA}"/>
                </a:ext>
              </a:extLst>
            </p:cNvPr>
            <p:cNvSpPr txBox="1"/>
            <p:nvPr/>
          </p:nvSpPr>
          <p:spPr>
            <a:xfrm>
              <a:off x="9608152" y="614549"/>
              <a:ext cx="928459" cy="923330"/>
            </a:xfrm>
            <a:prstGeom prst="rect">
              <a:avLst/>
            </a:prstGeom>
            <a:noFill/>
          </p:spPr>
          <p:txBody>
            <a:bodyPr wrap="none" rtlCol="0" anchor="ctr">
              <a:spAutoFit/>
            </a:bodyPr>
            <a:lstStyle/>
            <a:p>
              <a:r>
                <a:rPr lang="en-US" altLang="zh-CN" sz="5400" b="1" dirty="0">
                  <a:solidFill>
                    <a:srgbClr val="1D1D1B"/>
                  </a:solidFill>
                  <a:latin typeface="汉仪瑞意宋W" panose="00020600040101010101" pitchFamily="18" charset="-122"/>
                  <a:ea typeface="汉仪瑞意宋W" panose="00020600040101010101" pitchFamily="18" charset="-122"/>
                </a:rPr>
                <a:t>01</a:t>
              </a:r>
              <a:endParaRPr lang="zh-CN" altLang="en-US" sz="5400" b="1" dirty="0">
                <a:solidFill>
                  <a:srgbClr val="1D1D1B"/>
                </a:solidFill>
                <a:latin typeface="汉仪瑞意宋W" panose="00020600040101010101" pitchFamily="18" charset="-122"/>
                <a:ea typeface="汉仪瑞意宋W" panose="00020600040101010101" pitchFamily="18" charset="-122"/>
              </a:endParaRPr>
            </a:p>
          </p:txBody>
        </p:sp>
        <p:sp>
          <p:nvSpPr>
            <p:cNvPr id="27" name="文本框 26">
              <a:extLst>
                <a:ext uri="{FF2B5EF4-FFF2-40B4-BE49-F238E27FC236}">
                  <a16:creationId xmlns:a16="http://schemas.microsoft.com/office/drawing/2014/main" id="{F622448B-817B-4D91-9976-FAC284926745}"/>
                </a:ext>
              </a:extLst>
            </p:cNvPr>
            <p:cNvSpPr txBox="1"/>
            <p:nvPr/>
          </p:nvSpPr>
          <p:spPr>
            <a:xfrm>
              <a:off x="9608152" y="1568052"/>
              <a:ext cx="2394185" cy="810478"/>
            </a:xfrm>
            <a:prstGeom prst="rect">
              <a:avLst/>
            </a:prstGeom>
            <a:noFill/>
          </p:spPr>
          <p:txBody>
            <a:bodyPr wrap="square" rtlCol="0" anchor="ctr">
              <a:spAutoFit/>
            </a:bodyPr>
            <a:lstStyle/>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p:txBody>
        </p:sp>
      </p:grpSp>
      <p:grpSp>
        <p:nvGrpSpPr>
          <p:cNvPr id="28" name="组合 27">
            <a:extLst>
              <a:ext uri="{FF2B5EF4-FFF2-40B4-BE49-F238E27FC236}">
                <a16:creationId xmlns:a16="http://schemas.microsoft.com/office/drawing/2014/main" id="{23474AFD-FCB7-4C90-8776-4B7FEC9A2067}"/>
              </a:ext>
            </a:extLst>
          </p:cNvPr>
          <p:cNvGrpSpPr/>
          <p:nvPr/>
        </p:nvGrpSpPr>
        <p:grpSpPr>
          <a:xfrm>
            <a:off x="9608686" y="2547010"/>
            <a:ext cx="2583848" cy="1763981"/>
            <a:chOff x="9608152" y="614549"/>
            <a:chExt cx="2583848" cy="1763981"/>
          </a:xfrm>
        </p:grpSpPr>
        <p:cxnSp>
          <p:nvCxnSpPr>
            <p:cNvPr id="29" name="直接连接符 28">
              <a:extLst>
                <a:ext uri="{FF2B5EF4-FFF2-40B4-BE49-F238E27FC236}">
                  <a16:creationId xmlns:a16="http://schemas.microsoft.com/office/drawing/2014/main" id="{7CB9689A-6E26-4F4B-BFEF-D0AE038098FD}"/>
                </a:ext>
              </a:extLst>
            </p:cNvPr>
            <p:cNvCxnSpPr>
              <a:cxnSpLocks/>
            </p:cNvCxnSpPr>
            <p:nvPr/>
          </p:nvCxnSpPr>
          <p:spPr>
            <a:xfrm>
              <a:off x="9609221" y="1537879"/>
              <a:ext cx="2582779" cy="0"/>
            </a:xfrm>
            <a:prstGeom prst="line">
              <a:avLst/>
            </a:prstGeom>
            <a:ln w="12700">
              <a:solidFill>
                <a:srgbClr val="271D1A">
                  <a:alpha val="50000"/>
                </a:srgbClr>
              </a:solidFill>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id="{A18AC284-BCBA-4649-B7F2-E7BCEB628825}"/>
                </a:ext>
              </a:extLst>
            </p:cNvPr>
            <p:cNvSpPr txBox="1"/>
            <p:nvPr/>
          </p:nvSpPr>
          <p:spPr>
            <a:xfrm>
              <a:off x="9608152" y="614549"/>
              <a:ext cx="928459" cy="923330"/>
            </a:xfrm>
            <a:prstGeom prst="rect">
              <a:avLst/>
            </a:prstGeom>
            <a:noFill/>
          </p:spPr>
          <p:txBody>
            <a:bodyPr wrap="none" rtlCol="0" anchor="ctr">
              <a:spAutoFit/>
            </a:bodyPr>
            <a:lstStyle/>
            <a:p>
              <a:r>
                <a:rPr lang="en-US" altLang="zh-CN" sz="5400" b="1" dirty="0">
                  <a:solidFill>
                    <a:srgbClr val="1D1D1B"/>
                  </a:solidFill>
                  <a:latin typeface="汉仪瑞意宋W" panose="00020600040101010101" pitchFamily="18" charset="-122"/>
                  <a:ea typeface="汉仪瑞意宋W" panose="00020600040101010101" pitchFamily="18" charset="-122"/>
                </a:rPr>
                <a:t>02</a:t>
              </a:r>
              <a:endParaRPr lang="zh-CN" altLang="en-US" sz="5400" b="1" dirty="0">
                <a:solidFill>
                  <a:srgbClr val="1D1D1B"/>
                </a:solidFill>
                <a:latin typeface="汉仪瑞意宋W" panose="00020600040101010101" pitchFamily="18" charset="-122"/>
                <a:ea typeface="汉仪瑞意宋W" panose="00020600040101010101" pitchFamily="18" charset="-122"/>
              </a:endParaRPr>
            </a:p>
          </p:txBody>
        </p:sp>
        <p:sp>
          <p:nvSpPr>
            <p:cNvPr id="31" name="文本框 30">
              <a:extLst>
                <a:ext uri="{FF2B5EF4-FFF2-40B4-BE49-F238E27FC236}">
                  <a16:creationId xmlns:a16="http://schemas.microsoft.com/office/drawing/2014/main" id="{A4FE9C02-2ECA-498D-B36E-1F72A6578A1E}"/>
                </a:ext>
              </a:extLst>
            </p:cNvPr>
            <p:cNvSpPr txBox="1"/>
            <p:nvPr/>
          </p:nvSpPr>
          <p:spPr>
            <a:xfrm>
              <a:off x="9608152" y="1568052"/>
              <a:ext cx="2394185" cy="810478"/>
            </a:xfrm>
            <a:prstGeom prst="rect">
              <a:avLst/>
            </a:prstGeom>
            <a:noFill/>
          </p:spPr>
          <p:txBody>
            <a:bodyPr wrap="square" rtlCol="0" anchor="ctr">
              <a:spAutoFit/>
            </a:bodyPr>
            <a:lstStyle/>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p:txBody>
        </p:sp>
      </p:grpSp>
      <p:grpSp>
        <p:nvGrpSpPr>
          <p:cNvPr id="32" name="组合 31">
            <a:extLst>
              <a:ext uri="{FF2B5EF4-FFF2-40B4-BE49-F238E27FC236}">
                <a16:creationId xmlns:a16="http://schemas.microsoft.com/office/drawing/2014/main" id="{2ADE7CAD-28FE-45BF-A8F0-23A1CED7F7B7}"/>
              </a:ext>
            </a:extLst>
          </p:cNvPr>
          <p:cNvGrpSpPr/>
          <p:nvPr/>
        </p:nvGrpSpPr>
        <p:grpSpPr>
          <a:xfrm>
            <a:off x="9608686" y="4475162"/>
            <a:ext cx="2583848" cy="1763981"/>
            <a:chOff x="9608152" y="614549"/>
            <a:chExt cx="2583848" cy="1763981"/>
          </a:xfrm>
        </p:grpSpPr>
        <p:cxnSp>
          <p:nvCxnSpPr>
            <p:cNvPr id="33" name="直接连接符 32">
              <a:extLst>
                <a:ext uri="{FF2B5EF4-FFF2-40B4-BE49-F238E27FC236}">
                  <a16:creationId xmlns:a16="http://schemas.microsoft.com/office/drawing/2014/main" id="{56D82C8C-8C2B-472F-B911-45BECC6F7570}"/>
                </a:ext>
              </a:extLst>
            </p:cNvPr>
            <p:cNvCxnSpPr>
              <a:cxnSpLocks/>
            </p:cNvCxnSpPr>
            <p:nvPr/>
          </p:nvCxnSpPr>
          <p:spPr>
            <a:xfrm>
              <a:off x="9609221" y="1537879"/>
              <a:ext cx="2582779" cy="0"/>
            </a:xfrm>
            <a:prstGeom prst="line">
              <a:avLst/>
            </a:prstGeom>
            <a:ln w="12700">
              <a:solidFill>
                <a:srgbClr val="271D1A">
                  <a:alpha val="50000"/>
                </a:srgbClr>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4794C8E8-C004-43D8-B179-1567229FF8C9}"/>
                </a:ext>
              </a:extLst>
            </p:cNvPr>
            <p:cNvSpPr txBox="1"/>
            <p:nvPr/>
          </p:nvSpPr>
          <p:spPr>
            <a:xfrm>
              <a:off x="9608152" y="614549"/>
              <a:ext cx="928459" cy="923330"/>
            </a:xfrm>
            <a:prstGeom prst="rect">
              <a:avLst/>
            </a:prstGeom>
            <a:noFill/>
          </p:spPr>
          <p:txBody>
            <a:bodyPr wrap="none" rtlCol="0" anchor="ctr">
              <a:spAutoFit/>
            </a:bodyPr>
            <a:lstStyle/>
            <a:p>
              <a:r>
                <a:rPr lang="en-US" altLang="zh-CN" sz="5400" b="1" dirty="0">
                  <a:solidFill>
                    <a:srgbClr val="1D1D1B"/>
                  </a:solidFill>
                  <a:latin typeface="汉仪瑞意宋W" panose="00020600040101010101" pitchFamily="18" charset="-122"/>
                  <a:ea typeface="汉仪瑞意宋W" panose="00020600040101010101" pitchFamily="18" charset="-122"/>
                </a:rPr>
                <a:t>03</a:t>
              </a:r>
              <a:endParaRPr lang="zh-CN" altLang="en-US" sz="5400" b="1" dirty="0">
                <a:solidFill>
                  <a:srgbClr val="1D1D1B"/>
                </a:solidFill>
                <a:latin typeface="汉仪瑞意宋W" panose="00020600040101010101" pitchFamily="18" charset="-122"/>
                <a:ea typeface="汉仪瑞意宋W" panose="00020600040101010101" pitchFamily="18" charset="-122"/>
              </a:endParaRPr>
            </a:p>
          </p:txBody>
        </p:sp>
        <p:sp>
          <p:nvSpPr>
            <p:cNvPr id="35" name="文本框 34">
              <a:extLst>
                <a:ext uri="{FF2B5EF4-FFF2-40B4-BE49-F238E27FC236}">
                  <a16:creationId xmlns:a16="http://schemas.microsoft.com/office/drawing/2014/main" id="{93E9552A-A26B-4FB2-B76A-20C0CC4C7CC5}"/>
                </a:ext>
              </a:extLst>
            </p:cNvPr>
            <p:cNvSpPr txBox="1"/>
            <p:nvPr/>
          </p:nvSpPr>
          <p:spPr>
            <a:xfrm>
              <a:off x="9608152" y="1568052"/>
              <a:ext cx="2394185" cy="810478"/>
            </a:xfrm>
            <a:prstGeom prst="rect">
              <a:avLst/>
            </a:prstGeom>
            <a:noFill/>
          </p:spPr>
          <p:txBody>
            <a:bodyPr wrap="square" rtlCol="0" anchor="ctr">
              <a:spAutoFit/>
            </a:bodyPr>
            <a:lstStyle/>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p:txBody>
        </p:sp>
      </p:grpSp>
    </p:spTree>
    <p:extLst>
      <p:ext uri="{BB962C8B-B14F-4D97-AF65-F5344CB8AC3E}">
        <p14:creationId xmlns:p14="http://schemas.microsoft.com/office/powerpoint/2010/main" val="4217901055"/>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par>
                                <p:cTn id="8" presetID="10" presetClass="entr" presetSubtype="0" fill="hold" nodeType="withEffect">
                                  <p:stCondLst>
                                    <p:cond delay="75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000"/>
                                        <p:tgtEl>
                                          <p:spTgt spid="21"/>
                                        </p:tgtEl>
                                      </p:cBhvr>
                                    </p:animEffect>
                                  </p:childTnLst>
                                </p:cTn>
                              </p:par>
                            </p:childTnLst>
                          </p:cTn>
                        </p:par>
                        <p:par>
                          <p:cTn id="11" fill="hold">
                            <p:stCondLst>
                              <p:cond delay="1750"/>
                            </p:stCondLst>
                            <p:childTnLst>
                              <p:par>
                                <p:cTn id="12" presetID="2" presetClass="entr" presetSubtype="4"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ppt_x"/>
                                          </p:val>
                                        </p:tav>
                                        <p:tav tm="100000">
                                          <p:val>
                                            <p:strVal val="#ppt_x"/>
                                          </p:val>
                                        </p:tav>
                                      </p:tavLst>
                                    </p:anim>
                                    <p:anim calcmode="lin" valueType="num">
                                      <p:cBhvr additive="base">
                                        <p:cTn id="15" dur="1000" fill="hold"/>
                                        <p:tgtEl>
                                          <p:spTgt spid="5"/>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75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1000" fill="hold"/>
                                        <p:tgtEl>
                                          <p:spTgt spid="28"/>
                                        </p:tgtEl>
                                        <p:attrNameLst>
                                          <p:attrName>ppt_x</p:attrName>
                                        </p:attrNameLst>
                                      </p:cBhvr>
                                      <p:tavLst>
                                        <p:tav tm="0">
                                          <p:val>
                                            <p:strVal val="#ppt_x"/>
                                          </p:val>
                                        </p:tav>
                                        <p:tav tm="100000">
                                          <p:val>
                                            <p:strVal val="#ppt_x"/>
                                          </p:val>
                                        </p:tav>
                                      </p:tavLst>
                                    </p:anim>
                                    <p:anim calcmode="lin" valueType="num">
                                      <p:cBhvr additive="base">
                                        <p:cTn id="19" dur="1000" fill="hold"/>
                                        <p:tgtEl>
                                          <p:spTgt spid="28"/>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150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1000" fill="hold"/>
                                        <p:tgtEl>
                                          <p:spTgt spid="32"/>
                                        </p:tgtEl>
                                        <p:attrNameLst>
                                          <p:attrName>ppt_x</p:attrName>
                                        </p:attrNameLst>
                                      </p:cBhvr>
                                      <p:tavLst>
                                        <p:tav tm="0">
                                          <p:val>
                                            <p:strVal val="#ppt_x"/>
                                          </p:val>
                                        </p:tav>
                                        <p:tav tm="100000">
                                          <p:val>
                                            <p:strVal val="#ppt_x"/>
                                          </p:val>
                                        </p:tav>
                                      </p:tavLst>
                                    </p:anim>
                                    <p:anim calcmode="lin" valueType="num">
                                      <p:cBhvr additive="base">
                                        <p:cTn id="23" dur="10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61C19"/>
        </a:solid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0888435D-B88C-43BA-A0B6-A5BEB82C22C0}"/>
              </a:ext>
            </a:extLst>
          </p:cNvPr>
          <p:cNvPicPr>
            <a:picLocks noChangeAspect="1"/>
          </p:cNvPicPr>
          <p:nvPr/>
        </p:nvPicPr>
        <p:blipFill>
          <a:blip r:embed="rId2"/>
          <a:stretch>
            <a:fillRect/>
          </a:stretch>
        </p:blipFill>
        <p:spPr>
          <a:xfrm rot="16200000">
            <a:off x="3811756" y="-1522243"/>
            <a:ext cx="4563980" cy="12196508"/>
          </a:xfrm>
          <a:prstGeom prst="rect">
            <a:avLst/>
          </a:prstGeom>
        </p:spPr>
      </p:pic>
      <p:grpSp>
        <p:nvGrpSpPr>
          <p:cNvPr id="2" name="组合 1">
            <a:extLst>
              <a:ext uri="{FF2B5EF4-FFF2-40B4-BE49-F238E27FC236}">
                <a16:creationId xmlns:a16="http://schemas.microsoft.com/office/drawing/2014/main" id="{0AA84342-9228-4A6D-9BFA-7C01654BA76D}"/>
              </a:ext>
            </a:extLst>
          </p:cNvPr>
          <p:cNvGrpSpPr/>
          <p:nvPr/>
        </p:nvGrpSpPr>
        <p:grpSpPr>
          <a:xfrm>
            <a:off x="4844043" y="875147"/>
            <a:ext cx="2666164" cy="1418873"/>
            <a:chOff x="4844043" y="875147"/>
            <a:chExt cx="2666164" cy="1418873"/>
          </a:xfrm>
        </p:grpSpPr>
        <p:sp>
          <p:nvSpPr>
            <p:cNvPr id="10" name="文本框 9">
              <a:extLst>
                <a:ext uri="{FF2B5EF4-FFF2-40B4-BE49-F238E27FC236}">
                  <a16:creationId xmlns:a16="http://schemas.microsoft.com/office/drawing/2014/main" id="{B48558C5-E2C3-4343-8873-0C00A86DD156}"/>
                </a:ext>
              </a:extLst>
            </p:cNvPr>
            <p:cNvSpPr txBox="1"/>
            <p:nvPr/>
          </p:nvSpPr>
          <p:spPr>
            <a:xfrm>
              <a:off x="4844043" y="875147"/>
              <a:ext cx="2499403" cy="1200329"/>
            </a:xfrm>
            <a:prstGeom prst="rect">
              <a:avLst/>
            </a:prstGeom>
            <a:noFill/>
          </p:spPr>
          <p:txBody>
            <a:bodyPr wrap="none" rtlCol="0" anchor="ctr">
              <a:spAutoFit/>
            </a:bodyPr>
            <a:lstStyle/>
            <a:p>
              <a:pPr algn="ctr"/>
              <a:r>
                <a:rPr lang="zh-CN" altLang="en-US" sz="7200" dirty="0">
                  <a:solidFill>
                    <a:schemeClr val="bg1">
                      <a:lumMod val="95000"/>
                    </a:schemeClr>
                  </a:solidFill>
                  <a:effectLst>
                    <a:outerShdw blurRad="38100" dist="38100" dir="2700000" algn="tl">
                      <a:srgbClr val="000000">
                        <a:alpha val="43137"/>
                      </a:srgbClr>
                    </a:outerShdw>
                  </a:effectLst>
                  <a:latin typeface="汉仪瑞意宋W" panose="00020600040101010101" pitchFamily="18" charset="-122"/>
                  <a:ea typeface="汉仪瑞意宋W" panose="00020600040101010101" pitchFamily="18" charset="-122"/>
                </a:rPr>
                <a:t>目  录</a:t>
              </a:r>
            </a:p>
          </p:txBody>
        </p:sp>
        <p:sp>
          <p:nvSpPr>
            <p:cNvPr id="11" name="文本框 10">
              <a:extLst>
                <a:ext uri="{FF2B5EF4-FFF2-40B4-BE49-F238E27FC236}">
                  <a16:creationId xmlns:a16="http://schemas.microsoft.com/office/drawing/2014/main" id="{12B66520-A017-4188-9A95-69BD3AD6B08B}"/>
                </a:ext>
              </a:extLst>
            </p:cNvPr>
            <p:cNvSpPr txBox="1"/>
            <p:nvPr/>
          </p:nvSpPr>
          <p:spPr>
            <a:xfrm>
              <a:off x="4937066" y="1924688"/>
              <a:ext cx="2573141" cy="369332"/>
            </a:xfrm>
            <a:prstGeom prst="rect">
              <a:avLst/>
            </a:prstGeom>
            <a:noFill/>
          </p:spPr>
          <p:txBody>
            <a:bodyPr wrap="none" rtlCol="0">
              <a:spAutoFit/>
            </a:bodyPr>
            <a:lstStyle/>
            <a:p>
              <a:pPr algn="ctr"/>
              <a:r>
                <a:rPr lang="en-US" altLang="zh-CN" spc="1300" dirty="0">
                  <a:solidFill>
                    <a:srgbClr val="433937"/>
                  </a:solidFill>
                  <a:latin typeface="汉仪瑞意宋W" panose="00020600040101010101" pitchFamily="18" charset="-122"/>
                  <a:ea typeface="汉仪瑞意宋W" panose="00020600040101010101" pitchFamily="18" charset="-122"/>
                </a:rPr>
                <a:t>CONTENTS</a:t>
              </a:r>
              <a:endParaRPr lang="zh-CN" altLang="en-US" spc="1300" dirty="0">
                <a:solidFill>
                  <a:srgbClr val="433937"/>
                </a:solidFill>
                <a:latin typeface="汉仪瑞意宋W" panose="00020600040101010101" pitchFamily="18" charset="-122"/>
                <a:ea typeface="汉仪瑞意宋W" panose="00020600040101010101" pitchFamily="18" charset="-122"/>
              </a:endParaRPr>
            </a:p>
          </p:txBody>
        </p:sp>
      </p:grpSp>
      <p:grpSp>
        <p:nvGrpSpPr>
          <p:cNvPr id="12" name="组合 11">
            <a:extLst>
              <a:ext uri="{FF2B5EF4-FFF2-40B4-BE49-F238E27FC236}">
                <a16:creationId xmlns:a16="http://schemas.microsoft.com/office/drawing/2014/main" id="{333FDA51-C710-4A5B-81B2-5EB0A8FE72DA}"/>
              </a:ext>
            </a:extLst>
          </p:cNvPr>
          <p:cNvGrpSpPr/>
          <p:nvPr/>
        </p:nvGrpSpPr>
        <p:grpSpPr>
          <a:xfrm>
            <a:off x="2341850" y="2887493"/>
            <a:ext cx="1161986" cy="2967789"/>
            <a:chOff x="8894061" y="721895"/>
            <a:chExt cx="1161986" cy="2967789"/>
          </a:xfrm>
        </p:grpSpPr>
        <p:sp>
          <p:nvSpPr>
            <p:cNvPr id="8" name="矩形 7">
              <a:extLst>
                <a:ext uri="{FF2B5EF4-FFF2-40B4-BE49-F238E27FC236}">
                  <a16:creationId xmlns:a16="http://schemas.microsoft.com/office/drawing/2014/main" id="{DEB2214A-5EDD-4090-A2AE-978067AC5B70}"/>
                </a:ext>
              </a:extLst>
            </p:cNvPr>
            <p:cNvSpPr/>
            <p:nvPr/>
          </p:nvSpPr>
          <p:spPr>
            <a:xfrm>
              <a:off x="8894061" y="721895"/>
              <a:ext cx="1161986" cy="2967789"/>
            </a:xfrm>
            <a:prstGeom prst="rect">
              <a:avLst/>
            </a:prstGeom>
            <a:solidFill>
              <a:srgbClr val="261C19">
                <a:alpha val="85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AE519EF3-5ACC-4CCA-91DD-D43333C9E329}"/>
                </a:ext>
              </a:extLst>
            </p:cNvPr>
            <p:cNvGrpSpPr/>
            <p:nvPr/>
          </p:nvGrpSpPr>
          <p:grpSpPr>
            <a:xfrm>
              <a:off x="8894061" y="953000"/>
              <a:ext cx="1161986" cy="2463496"/>
              <a:chOff x="8894061" y="953000"/>
              <a:chExt cx="1161986" cy="2463496"/>
            </a:xfrm>
          </p:grpSpPr>
          <p:sp>
            <p:nvSpPr>
              <p:cNvPr id="3" name="文本框 2">
                <a:extLst>
                  <a:ext uri="{FF2B5EF4-FFF2-40B4-BE49-F238E27FC236}">
                    <a16:creationId xmlns:a16="http://schemas.microsoft.com/office/drawing/2014/main" id="{E1C65995-3C84-4CB5-AEB0-00B3E9F5E7F9}"/>
                  </a:ext>
                </a:extLst>
              </p:cNvPr>
              <p:cNvSpPr txBox="1"/>
              <p:nvPr/>
            </p:nvSpPr>
            <p:spPr>
              <a:xfrm>
                <a:off x="8894061" y="953000"/>
                <a:ext cx="790281" cy="2463496"/>
              </a:xfrm>
              <a:prstGeom prst="rect">
                <a:avLst/>
              </a:prstGeom>
              <a:noFill/>
            </p:spPr>
            <p:txBody>
              <a:bodyPr vert="wordArtVertRtl" wrap="none" rtlCol="0" anchor="ctr">
                <a:spAutoFit/>
              </a:bodyPr>
              <a:lstStyle/>
              <a:p>
                <a:pPr algn="ctr"/>
                <a:r>
                  <a:rPr lang="zh-CN" altLang="en-US" sz="3200" spc="-100" dirty="0">
                    <a:solidFill>
                      <a:schemeClr val="bg1">
                        <a:lumMod val="95000"/>
                      </a:schemeClr>
                    </a:solidFill>
                    <a:latin typeface="汉仪瑞意宋W" panose="00020600040101010101" pitchFamily="18" charset="-122"/>
                    <a:ea typeface="汉仪瑞意宋W" panose="00020600040101010101" pitchFamily="18" charset="-122"/>
                  </a:rPr>
                  <a:t>第一乐章</a:t>
                </a:r>
              </a:p>
            </p:txBody>
          </p:sp>
          <p:cxnSp>
            <p:nvCxnSpPr>
              <p:cNvPr id="5" name="直接连接符 4">
                <a:extLst>
                  <a:ext uri="{FF2B5EF4-FFF2-40B4-BE49-F238E27FC236}">
                    <a16:creationId xmlns:a16="http://schemas.microsoft.com/office/drawing/2014/main" id="{8E8CADAA-0BC0-4A91-97D7-7FEB610A4B50}"/>
                  </a:ext>
                </a:extLst>
              </p:cNvPr>
              <p:cNvCxnSpPr/>
              <p:nvPr/>
            </p:nvCxnSpPr>
            <p:spPr>
              <a:xfrm>
                <a:off x="9684342" y="1190138"/>
                <a:ext cx="0" cy="2053389"/>
              </a:xfrm>
              <a:prstGeom prst="line">
                <a:avLst/>
              </a:prstGeom>
              <a:ln w="12700">
                <a:solidFill>
                  <a:srgbClr val="443A3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F731B88A-71B8-4527-B871-10536E08DACC}"/>
                  </a:ext>
                </a:extLst>
              </p:cNvPr>
              <p:cNvSpPr txBox="1"/>
              <p:nvPr/>
            </p:nvSpPr>
            <p:spPr>
              <a:xfrm>
                <a:off x="9684342" y="1190138"/>
                <a:ext cx="371705" cy="2149756"/>
              </a:xfrm>
              <a:prstGeom prst="rect">
                <a:avLst/>
              </a:prstGeom>
              <a:noFill/>
            </p:spPr>
            <p:txBody>
              <a:bodyPr vert="wordArtVertRtl" wrap="none" rtlCol="0" anchor="ctr">
                <a:spAutoFit/>
              </a:bodyPr>
              <a:lstStyle/>
              <a:p>
                <a:pPr algn="ctr"/>
                <a:r>
                  <a:rPr lang="en-US" altLang="zh-CN" sz="1200" dirty="0">
                    <a:solidFill>
                      <a:srgbClr val="443A37"/>
                    </a:solidFill>
                  </a:rPr>
                  <a:t>CHAPTER ONE</a:t>
                </a:r>
                <a:endParaRPr lang="zh-CN" altLang="en-US" sz="1200" dirty="0">
                  <a:solidFill>
                    <a:srgbClr val="443A37"/>
                  </a:solidFill>
                </a:endParaRPr>
              </a:p>
            </p:txBody>
          </p:sp>
        </p:grpSp>
      </p:grpSp>
      <p:grpSp>
        <p:nvGrpSpPr>
          <p:cNvPr id="24" name="组合 23">
            <a:extLst>
              <a:ext uri="{FF2B5EF4-FFF2-40B4-BE49-F238E27FC236}">
                <a16:creationId xmlns:a16="http://schemas.microsoft.com/office/drawing/2014/main" id="{8DBAA379-28F6-47A7-A2A1-E907A504480D}"/>
              </a:ext>
            </a:extLst>
          </p:cNvPr>
          <p:cNvGrpSpPr/>
          <p:nvPr/>
        </p:nvGrpSpPr>
        <p:grpSpPr>
          <a:xfrm>
            <a:off x="4457288" y="2887493"/>
            <a:ext cx="1161986" cy="2967789"/>
            <a:chOff x="8894061" y="721895"/>
            <a:chExt cx="1161986" cy="2967789"/>
          </a:xfrm>
        </p:grpSpPr>
        <p:sp>
          <p:nvSpPr>
            <p:cNvPr id="25" name="矩形 24">
              <a:extLst>
                <a:ext uri="{FF2B5EF4-FFF2-40B4-BE49-F238E27FC236}">
                  <a16:creationId xmlns:a16="http://schemas.microsoft.com/office/drawing/2014/main" id="{780B89E3-69BB-441D-BD61-5A7A7DB51688}"/>
                </a:ext>
              </a:extLst>
            </p:cNvPr>
            <p:cNvSpPr/>
            <p:nvPr/>
          </p:nvSpPr>
          <p:spPr>
            <a:xfrm>
              <a:off x="8894061" y="721895"/>
              <a:ext cx="1161986" cy="2967789"/>
            </a:xfrm>
            <a:prstGeom prst="rect">
              <a:avLst/>
            </a:prstGeom>
            <a:solidFill>
              <a:srgbClr val="261C19">
                <a:alpha val="85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id="{F70A71EA-59BE-4327-80B2-523932BDB882}"/>
                </a:ext>
              </a:extLst>
            </p:cNvPr>
            <p:cNvGrpSpPr/>
            <p:nvPr/>
          </p:nvGrpSpPr>
          <p:grpSpPr>
            <a:xfrm>
              <a:off x="8894061" y="953001"/>
              <a:ext cx="1161986" cy="2463495"/>
              <a:chOff x="8894061" y="953001"/>
              <a:chExt cx="1161986" cy="2463495"/>
            </a:xfrm>
          </p:grpSpPr>
          <p:sp>
            <p:nvSpPr>
              <p:cNvPr id="27" name="文本框 26">
                <a:extLst>
                  <a:ext uri="{FF2B5EF4-FFF2-40B4-BE49-F238E27FC236}">
                    <a16:creationId xmlns:a16="http://schemas.microsoft.com/office/drawing/2014/main" id="{73884354-D9B5-428A-894F-4D7FBBA370EB}"/>
                  </a:ext>
                </a:extLst>
              </p:cNvPr>
              <p:cNvSpPr txBox="1"/>
              <p:nvPr/>
            </p:nvSpPr>
            <p:spPr>
              <a:xfrm>
                <a:off x="8894061" y="953001"/>
                <a:ext cx="790281" cy="2463495"/>
              </a:xfrm>
              <a:prstGeom prst="rect">
                <a:avLst/>
              </a:prstGeom>
              <a:noFill/>
            </p:spPr>
            <p:txBody>
              <a:bodyPr vert="wordArtVertRtl" wrap="none" rtlCol="0" anchor="ctr">
                <a:spAutoFit/>
              </a:bodyPr>
              <a:lstStyle/>
              <a:p>
                <a:pPr algn="ctr"/>
                <a:r>
                  <a:rPr lang="zh-CN" altLang="en-US" sz="3200" spc="-100" dirty="0">
                    <a:solidFill>
                      <a:schemeClr val="bg1">
                        <a:lumMod val="95000"/>
                      </a:schemeClr>
                    </a:solidFill>
                    <a:latin typeface="汉仪瑞意宋W" panose="00020600040101010101" pitchFamily="18" charset="-122"/>
                    <a:ea typeface="汉仪瑞意宋W" panose="00020600040101010101" pitchFamily="18" charset="-122"/>
                  </a:rPr>
                  <a:t>第二乐章</a:t>
                </a:r>
              </a:p>
            </p:txBody>
          </p:sp>
          <p:cxnSp>
            <p:nvCxnSpPr>
              <p:cNvPr id="28" name="直接连接符 27">
                <a:extLst>
                  <a:ext uri="{FF2B5EF4-FFF2-40B4-BE49-F238E27FC236}">
                    <a16:creationId xmlns:a16="http://schemas.microsoft.com/office/drawing/2014/main" id="{204B7C2A-0485-4A18-BF3A-81F797EE003A}"/>
                  </a:ext>
                </a:extLst>
              </p:cNvPr>
              <p:cNvCxnSpPr/>
              <p:nvPr/>
            </p:nvCxnSpPr>
            <p:spPr>
              <a:xfrm>
                <a:off x="9684342" y="1190138"/>
                <a:ext cx="0" cy="2053389"/>
              </a:xfrm>
              <a:prstGeom prst="line">
                <a:avLst/>
              </a:prstGeom>
              <a:ln w="12700">
                <a:solidFill>
                  <a:srgbClr val="443A37"/>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3B244973-87BD-428D-AD8F-A489CBB2148E}"/>
                  </a:ext>
                </a:extLst>
              </p:cNvPr>
              <p:cNvSpPr txBox="1"/>
              <p:nvPr/>
            </p:nvSpPr>
            <p:spPr>
              <a:xfrm>
                <a:off x="9684342" y="1190138"/>
                <a:ext cx="371705" cy="2149756"/>
              </a:xfrm>
              <a:prstGeom prst="rect">
                <a:avLst/>
              </a:prstGeom>
              <a:noFill/>
            </p:spPr>
            <p:txBody>
              <a:bodyPr vert="wordArtVertRtl" wrap="none" rtlCol="0" anchor="ctr">
                <a:spAutoFit/>
              </a:bodyPr>
              <a:lstStyle/>
              <a:p>
                <a:pPr algn="ctr"/>
                <a:r>
                  <a:rPr lang="en-US" altLang="zh-CN" sz="1200" dirty="0">
                    <a:solidFill>
                      <a:srgbClr val="443A37"/>
                    </a:solidFill>
                  </a:rPr>
                  <a:t>CHAPTER TWO</a:t>
                </a:r>
                <a:endParaRPr lang="zh-CN" altLang="en-US" sz="1200" dirty="0">
                  <a:solidFill>
                    <a:srgbClr val="443A37"/>
                  </a:solidFill>
                </a:endParaRPr>
              </a:p>
            </p:txBody>
          </p:sp>
        </p:grpSp>
      </p:grpSp>
      <p:grpSp>
        <p:nvGrpSpPr>
          <p:cNvPr id="30" name="组合 29">
            <a:extLst>
              <a:ext uri="{FF2B5EF4-FFF2-40B4-BE49-F238E27FC236}">
                <a16:creationId xmlns:a16="http://schemas.microsoft.com/office/drawing/2014/main" id="{7A5E43E3-E494-47D1-958A-C0763B520AD5}"/>
              </a:ext>
            </a:extLst>
          </p:cNvPr>
          <p:cNvGrpSpPr/>
          <p:nvPr/>
        </p:nvGrpSpPr>
        <p:grpSpPr>
          <a:xfrm>
            <a:off x="6572726" y="2887493"/>
            <a:ext cx="1161986" cy="2967789"/>
            <a:chOff x="8894061" y="721895"/>
            <a:chExt cx="1161986" cy="2967789"/>
          </a:xfrm>
        </p:grpSpPr>
        <p:sp>
          <p:nvSpPr>
            <p:cNvPr id="31" name="矩形 30">
              <a:extLst>
                <a:ext uri="{FF2B5EF4-FFF2-40B4-BE49-F238E27FC236}">
                  <a16:creationId xmlns:a16="http://schemas.microsoft.com/office/drawing/2014/main" id="{908C19E5-C29C-4016-A005-DBE9911CE4DB}"/>
                </a:ext>
              </a:extLst>
            </p:cNvPr>
            <p:cNvSpPr/>
            <p:nvPr/>
          </p:nvSpPr>
          <p:spPr>
            <a:xfrm>
              <a:off x="8894061" y="721895"/>
              <a:ext cx="1161986" cy="2967789"/>
            </a:xfrm>
            <a:prstGeom prst="rect">
              <a:avLst/>
            </a:prstGeom>
            <a:solidFill>
              <a:srgbClr val="261C19">
                <a:alpha val="85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22A90A7F-07D1-4E4E-9D8C-4DE11AA1E17D}"/>
                </a:ext>
              </a:extLst>
            </p:cNvPr>
            <p:cNvGrpSpPr/>
            <p:nvPr/>
          </p:nvGrpSpPr>
          <p:grpSpPr>
            <a:xfrm>
              <a:off x="8894061" y="953000"/>
              <a:ext cx="1161986" cy="2573932"/>
              <a:chOff x="8894061" y="953000"/>
              <a:chExt cx="1161986" cy="2573932"/>
            </a:xfrm>
          </p:grpSpPr>
          <p:sp>
            <p:nvSpPr>
              <p:cNvPr id="33" name="文本框 32">
                <a:extLst>
                  <a:ext uri="{FF2B5EF4-FFF2-40B4-BE49-F238E27FC236}">
                    <a16:creationId xmlns:a16="http://schemas.microsoft.com/office/drawing/2014/main" id="{F1DA9CB9-353B-4287-96D0-CD965757EA73}"/>
                  </a:ext>
                </a:extLst>
              </p:cNvPr>
              <p:cNvSpPr txBox="1"/>
              <p:nvPr/>
            </p:nvSpPr>
            <p:spPr>
              <a:xfrm>
                <a:off x="8894061" y="953000"/>
                <a:ext cx="790281" cy="2463495"/>
              </a:xfrm>
              <a:prstGeom prst="rect">
                <a:avLst/>
              </a:prstGeom>
              <a:noFill/>
            </p:spPr>
            <p:txBody>
              <a:bodyPr vert="wordArtVertRtl" wrap="none" rtlCol="0" anchor="ctr">
                <a:spAutoFit/>
              </a:bodyPr>
              <a:lstStyle/>
              <a:p>
                <a:pPr algn="ctr"/>
                <a:r>
                  <a:rPr lang="zh-CN" altLang="en-US" sz="3200" spc="-100" dirty="0">
                    <a:solidFill>
                      <a:schemeClr val="bg1">
                        <a:lumMod val="95000"/>
                      </a:schemeClr>
                    </a:solidFill>
                    <a:latin typeface="汉仪瑞意宋W" panose="00020600040101010101" pitchFamily="18" charset="-122"/>
                    <a:ea typeface="汉仪瑞意宋W" panose="00020600040101010101" pitchFamily="18" charset="-122"/>
                  </a:rPr>
                  <a:t>第三乐章</a:t>
                </a:r>
              </a:p>
            </p:txBody>
          </p:sp>
          <p:cxnSp>
            <p:nvCxnSpPr>
              <p:cNvPr id="34" name="直接连接符 33">
                <a:extLst>
                  <a:ext uri="{FF2B5EF4-FFF2-40B4-BE49-F238E27FC236}">
                    <a16:creationId xmlns:a16="http://schemas.microsoft.com/office/drawing/2014/main" id="{BBA57A78-A82B-4513-B5DB-298B047F37DA}"/>
                  </a:ext>
                </a:extLst>
              </p:cNvPr>
              <p:cNvCxnSpPr/>
              <p:nvPr/>
            </p:nvCxnSpPr>
            <p:spPr>
              <a:xfrm>
                <a:off x="9684342" y="1190138"/>
                <a:ext cx="0" cy="2053389"/>
              </a:xfrm>
              <a:prstGeom prst="line">
                <a:avLst/>
              </a:prstGeom>
              <a:ln w="12700">
                <a:solidFill>
                  <a:srgbClr val="443A37"/>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829B7CED-95CE-4DBF-980C-9C8BDD7F5CF4}"/>
                  </a:ext>
                </a:extLst>
              </p:cNvPr>
              <p:cNvSpPr txBox="1"/>
              <p:nvPr/>
            </p:nvSpPr>
            <p:spPr>
              <a:xfrm>
                <a:off x="9684342" y="1003100"/>
                <a:ext cx="371705" cy="2523832"/>
              </a:xfrm>
              <a:prstGeom prst="rect">
                <a:avLst/>
              </a:prstGeom>
              <a:noFill/>
            </p:spPr>
            <p:txBody>
              <a:bodyPr vert="wordArtVertRtl" wrap="none" rtlCol="0" anchor="ctr">
                <a:spAutoFit/>
              </a:bodyPr>
              <a:lstStyle/>
              <a:p>
                <a:pPr algn="ctr"/>
                <a:r>
                  <a:rPr lang="en-US" altLang="zh-CN" sz="1200" dirty="0">
                    <a:solidFill>
                      <a:srgbClr val="443A37"/>
                    </a:solidFill>
                  </a:rPr>
                  <a:t>CHAPTER THREE</a:t>
                </a:r>
                <a:endParaRPr lang="zh-CN" altLang="en-US" sz="1200" dirty="0">
                  <a:solidFill>
                    <a:srgbClr val="443A37"/>
                  </a:solidFill>
                </a:endParaRPr>
              </a:p>
            </p:txBody>
          </p:sp>
        </p:grpSp>
      </p:grpSp>
      <p:grpSp>
        <p:nvGrpSpPr>
          <p:cNvPr id="36" name="组合 35">
            <a:extLst>
              <a:ext uri="{FF2B5EF4-FFF2-40B4-BE49-F238E27FC236}">
                <a16:creationId xmlns:a16="http://schemas.microsoft.com/office/drawing/2014/main" id="{4494AA20-3871-448F-A945-0423DE1EF682}"/>
              </a:ext>
            </a:extLst>
          </p:cNvPr>
          <p:cNvGrpSpPr/>
          <p:nvPr/>
        </p:nvGrpSpPr>
        <p:grpSpPr>
          <a:xfrm>
            <a:off x="8688165" y="2887493"/>
            <a:ext cx="1161986" cy="2967789"/>
            <a:chOff x="8894061" y="721895"/>
            <a:chExt cx="1161986" cy="2967789"/>
          </a:xfrm>
        </p:grpSpPr>
        <p:sp>
          <p:nvSpPr>
            <p:cNvPr id="37" name="矩形 36">
              <a:extLst>
                <a:ext uri="{FF2B5EF4-FFF2-40B4-BE49-F238E27FC236}">
                  <a16:creationId xmlns:a16="http://schemas.microsoft.com/office/drawing/2014/main" id="{EABEA70D-6F9C-43A8-AAEF-7B8AF279AC45}"/>
                </a:ext>
              </a:extLst>
            </p:cNvPr>
            <p:cNvSpPr/>
            <p:nvPr/>
          </p:nvSpPr>
          <p:spPr>
            <a:xfrm>
              <a:off x="8894061" y="721895"/>
              <a:ext cx="1161986" cy="2967789"/>
            </a:xfrm>
            <a:prstGeom prst="rect">
              <a:avLst/>
            </a:prstGeom>
            <a:solidFill>
              <a:srgbClr val="261C19">
                <a:alpha val="85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a:extLst>
                <a:ext uri="{FF2B5EF4-FFF2-40B4-BE49-F238E27FC236}">
                  <a16:creationId xmlns:a16="http://schemas.microsoft.com/office/drawing/2014/main" id="{44E3182C-0118-4FEF-B76F-7F4688EC8BD7}"/>
                </a:ext>
              </a:extLst>
            </p:cNvPr>
            <p:cNvGrpSpPr/>
            <p:nvPr/>
          </p:nvGrpSpPr>
          <p:grpSpPr>
            <a:xfrm>
              <a:off x="8894061" y="953000"/>
              <a:ext cx="1161986" cy="2480413"/>
              <a:chOff x="8894061" y="953000"/>
              <a:chExt cx="1161986" cy="2480413"/>
            </a:xfrm>
          </p:grpSpPr>
          <p:sp>
            <p:nvSpPr>
              <p:cNvPr id="39" name="文本框 38">
                <a:extLst>
                  <a:ext uri="{FF2B5EF4-FFF2-40B4-BE49-F238E27FC236}">
                    <a16:creationId xmlns:a16="http://schemas.microsoft.com/office/drawing/2014/main" id="{E935BECB-585E-422C-88BB-7100896077BE}"/>
                  </a:ext>
                </a:extLst>
              </p:cNvPr>
              <p:cNvSpPr txBox="1"/>
              <p:nvPr/>
            </p:nvSpPr>
            <p:spPr>
              <a:xfrm>
                <a:off x="8894061" y="953000"/>
                <a:ext cx="790281" cy="2463495"/>
              </a:xfrm>
              <a:prstGeom prst="rect">
                <a:avLst/>
              </a:prstGeom>
              <a:noFill/>
            </p:spPr>
            <p:txBody>
              <a:bodyPr vert="wordArtVertRtl" wrap="none" rtlCol="0" anchor="ctr">
                <a:spAutoFit/>
              </a:bodyPr>
              <a:lstStyle/>
              <a:p>
                <a:pPr algn="ctr"/>
                <a:r>
                  <a:rPr lang="zh-CN" altLang="en-US" sz="3200" spc="-100" dirty="0">
                    <a:solidFill>
                      <a:schemeClr val="bg1">
                        <a:lumMod val="95000"/>
                      </a:schemeClr>
                    </a:solidFill>
                    <a:latin typeface="汉仪瑞意宋W" panose="00020600040101010101" pitchFamily="18" charset="-122"/>
                    <a:ea typeface="汉仪瑞意宋W" panose="00020600040101010101" pitchFamily="18" charset="-122"/>
                  </a:rPr>
                  <a:t>第四乐章</a:t>
                </a:r>
              </a:p>
            </p:txBody>
          </p:sp>
          <p:cxnSp>
            <p:nvCxnSpPr>
              <p:cNvPr id="40" name="直接连接符 39">
                <a:extLst>
                  <a:ext uri="{FF2B5EF4-FFF2-40B4-BE49-F238E27FC236}">
                    <a16:creationId xmlns:a16="http://schemas.microsoft.com/office/drawing/2014/main" id="{E0F9C4F0-91BB-4CD6-8D70-ED3931573A23}"/>
                  </a:ext>
                </a:extLst>
              </p:cNvPr>
              <p:cNvCxnSpPr/>
              <p:nvPr/>
            </p:nvCxnSpPr>
            <p:spPr>
              <a:xfrm>
                <a:off x="9684342" y="1190138"/>
                <a:ext cx="0" cy="2053389"/>
              </a:xfrm>
              <a:prstGeom prst="line">
                <a:avLst/>
              </a:prstGeom>
              <a:ln w="12700">
                <a:solidFill>
                  <a:srgbClr val="443A37"/>
                </a:solidFill>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AF122675-B205-41D3-825A-3AD35817A24D}"/>
                  </a:ext>
                </a:extLst>
              </p:cNvPr>
              <p:cNvSpPr txBox="1"/>
              <p:nvPr/>
            </p:nvSpPr>
            <p:spPr>
              <a:xfrm>
                <a:off x="9684342" y="1096619"/>
                <a:ext cx="371705" cy="2336794"/>
              </a:xfrm>
              <a:prstGeom prst="rect">
                <a:avLst/>
              </a:prstGeom>
              <a:noFill/>
            </p:spPr>
            <p:txBody>
              <a:bodyPr vert="wordArtVertRtl" wrap="none" rtlCol="0" anchor="ctr">
                <a:spAutoFit/>
              </a:bodyPr>
              <a:lstStyle/>
              <a:p>
                <a:pPr algn="ctr"/>
                <a:r>
                  <a:rPr lang="en-US" altLang="zh-CN" sz="1200" dirty="0">
                    <a:solidFill>
                      <a:srgbClr val="443A37"/>
                    </a:solidFill>
                  </a:rPr>
                  <a:t>CHAPTER FOUR</a:t>
                </a:r>
                <a:endParaRPr lang="zh-CN" altLang="en-US" sz="1200" dirty="0">
                  <a:solidFill>
                    <a:srgbClr val="443A37"/>
                  </a:solidFill>
                </a:endParaRPr>
              </a:p>
            </p:txBody>
          </p:sp>
        </p:grpSp>
      </p:grpSp>
    </p:spTree>
    <p:extLst>
      <p:ext uri="{BB962C8B-B14F-4D97-AF65-F5344CB8AC3E}">
        <p14:creationId xmlns:p14="http://schemas.microsoft.com/office/powerpoint/2010/main" val="710323779"/>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75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5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325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1000"/>
                                        <p:tgtEl>
                                          <p:spTgt spid="36"/>
                                        </p:tgtEl>
                                      </p:cBhvr>
                                    </p:animEffect>
                                    <p:anim calcmode="lin" valueType="num">
                                      <p:cBhvr>
                                        <p:cTn id="28" dur="1000" fill="hold"/>
                                        <p:tgtEl>
                                          <p:spTgt spid="36"/>
                                        </p:tgtEl>
                                        <p:attrNameLst>
                                          <p:attrName>ppt_x</p:attrName>
                                        </p:attrNameLst>
                                      </p:cBhvr>
                                      <p:tavLst>
                                        <p:tav tm="0">
                                          <p:val>
                                            <p:strVal val="#ppt_x"/>
                                          </p:val>
                                        </p:tav>
                                        <p:tav tm="100000">
                                          <p:val>
                                            <p:strVal val="#ppt_x"/>
                                          </p:val>
                                        </p:tav>
                                      </p:tavLst>
                                    </p:anim>
                                    <p:anim calcmode="lin" valueType="num">
                                      <p:cBhvr>
                                        <p:cTn id="2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026" name="Picture 2" descr="http://www.hfxinhui.com/Upload/editor/image/20160819/20160819161927_0520.jpg">
            <a:extLst>
              <a:ext uri="{FF2B5EF4-FFF2-40B4-BE49-F238E27FC236}">
                <a16:creationId xmlns:a16="http://schemas.microsoft.com/office/drawing/2014/main" id="{A2D78ABE-CFF0-40E4-8F66-187243DC06EF}"/>
              </a:ext>
            </a:extLst>
          </p:cNvPr>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9722" r="12914"/>
          <a:stretch/>
        </p:blipFill>
        <p:spPr bwMode="auto">
          <a:xfrm flipH="1">
            <a:off x="-2" y="0"/>
            <a:ext cx="7649109"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36" name="组合 35">
            <a:extLst>
              <a:ext uri="{FF2B5EF4-FFF2-40B4-BE49-F238E27FC236}">
                <a16:creationId xmlns:a16="http://schemas.microsoft.com/office/drawing/2014/main" id="{DF6D0AEA-11BB-4732-9455-0BE31DDFE9AC}"/>
              </a:ext>
            </a:extLst>
          </p:cNvPr>
          <p:cNvGrpSpPr/>
          <p:nvPr/>
        </p:nvGrpSpPr>
        <p:grpSpPr>
          <a:xfrm>
            <a:off x="8751165" y="1546856"/>
            <a:ext cx="2760764" cy="1102261"/>
            <a:chOff x="794285" y="1359903"/>
            <a:chExt cx="2760764" cy="1102261"/>
          </a:xfrm>
        </p:grpSpPr>
        <p:sp>
          <p:nvSpPr>
            <p:cNvPr id="37" name="文本框 36">
              <a:extLst>
                <a:ext uri="{FF2B5EF4-FFF2-40B4-BE49-F238E27FC236}">
                  <a16:creationId xmlns:a16="http://schemas.microsoft.com/office/drawing/2014/main" id="{C47F88BD-7ADC-408B-8772-2BDDE62C150E}"/>
                </a:ext>
              </a:extLst>
            </p:cNvPr>
            <p:cNvSpPr txBox="1"/>
            <p:nvPr/>
          </p:nvSpPr>
          <p:spPr>
            <a:xfrm>
              <a:off x="794285" y="1359903"/>
              <a:ext cx="2621230" cy="923330"/>
            </a:xfrm>
            <a:prstGeom prst="rect">
              <a:avLst/>
            </a:prstGeom>
            <a:noFill/>
          </p:spPr>
          <p:txBody>
            <a:bodyPr wrap="none" rtlCol="0" anchor="ctr">
              <a:spAutoFit/>
            </a:bodyPr>
            <a:lstStyle/>
            <a:p>
              <a:pPr algn="r"/>
              <a:r>
                <a:rPr lang="zh-CN" altLang="en-US" sz="5400" dirty="0">
                  <a:solidFill>
                    <a:srgbClr val="1D1D1B"/>
                  </a:solidFill>
                  <a:latin typeface="汉仪瑞意宋W" panose="00020600040101010101" pitchFamily="18" charset="-122"/>
                  <a:ea typeface="汉仪瑞意宋W" panose="00020600040101010101" pitchFamily="18" charset="-122"/>
                </a:rPr>
                <a:t>输入标题</a:t>
              </a:r>
            </a:p>
          </p:txBody>
        </p:sp>
        <p:sp>
          <p:nvSpPr>
            <p:cNvPr id="38" name="文本框 37">
              <a:extLst>
                <a:ext uri="{FF2B5EF4-FFF2-40B4-BE49-F238E27FC236}">
                  <a16:creationId xmlns:a16="http://schemas.microsoft.com/office/drawing/2014/main" id="{10B657AB-CE3D-4CB7-A440-69B70B0D14DE}"/>
                </a:ext>
              </a:extLst>
            </p:cNvPr>
            <p:cNvSpPr txBox="1"/>
            <p:nvPr/>
          </p:nvSpPr>
          <p:spPr>
            <a:xfrm>
              <a:off x="890537" y="2200554"/>
              <a:ext cx="2664512" cy="261610"/>
            </a:xfrm>
            <a:prstGeom prst="rect">
              <a:avLst/>
            </a:prstGeom>
            <a:noFill/>
          </p:spPr>
          <p:txBody>
            <a:bodyPr wrap="none" rtlCol="0">
              <a:spAutoFit/>
            </a:bodyPr>
            <a:lstStyle/>
            <a:p>
              <a:pPr algn="r"/>
              <a:r>
                <a:rPr lang="en-US" altLang="zh-CN" sz="1100" spc="1400" dirty="0">
                  <a:solidFill>
                    <a:schemeClr val="tx1">
                      <a:lumMod val="50000"/>
                      <a:lumOff val="50000"/>
                    </a:schemeClr>
                  </a:solidFill>
                  <a:latin typeface="汉仪瑞意宋W" panose="00020600040101010101" pitchFamily="18" charset="-122"/>
                  <a:ea typeface="汉仪瑞意宋W" panose="00020600040101010101" pitchFamily="18" charset="-122"/>
                </a:rPr>
                <a:t>TITLE HERE</a:t>
              </a:r>
              <a:endParaRPr lang="zh-CN" altLang="en-US" sz="1100" spc="1400" dirty="0">
                <a:solidFill>
                  <a:schemeClr val="tx1">
                    <a:lumMod val="50000"/>
                    <a:lumOff val="50000"/>
                  </a:schemeClr>
                </a:solidFill>
                <a:latin typeface="汉仪瑞意宋W" panose="00020600040101010101" pitchFamily="18" charset="-122"/>
                <a:ea typeface="汉仪瑞意宋W" panose="00020600040101010101" pitchFamily="18" charset="-122"/>
              </a:endParaRPr>
            </a:p>
          </p:txBody>
        </p:sp>
      </p:grpSp>
      <p:grpSp>
        <p:nvGrpSpPr>
          <p:cNvPr id="39" name="组合 38">
            <a:extLst>
              <a:ext uri="{FF2B5EF4-FFF2-40B4-BE49-F238E27FC236}">
                <a16:creationId xmlns:a16="http://schemas.microsoft.com/office/drawing/2014/main" id="{CBEEE9A7-DE72-4E02-9FCB-D70A8A8E0A26}"/>
              </a:ext>
            </a:extLst>
          </p:cNvPr>
          <p:cNvGrpSpPr/>
          <p:nvPr/>
        </p:nvGrpSpPr>
        <p:grpSpPr>
          <a:xfrm>
            <a:off x="7692390" y="2867683"/>
            <a:ext cx="3697830" cy="2443462"/>
            <a:chOff x="8237821" y="2072643"/>
            <a:chExt cx="3697830" cy="2443462"/>
          </a:xfrm>
        </p:grpSpPr>
        <p:sp>
          <p:nvSpPr>
            <p:cNvPr id="40" name="文本框 39">
              <a:extLst>
                <a:ext uri="{FF2B5EF4-FFF2-40B4-BE49-F238E27FC236}">
                  <a16:creationId xmlns:a16="http://schemas.microsoft.com/office/drawing/2014/main" id="{2BCE1E40-08C2-4D2C-9F4F-479587A532D0}"/>
                </a:ext>
              </a:extLst>
            </p:cNvPr>
            <p:cNvSpPr txBox="1"/>
            <p:nvPr/>
          </p:nvSpPr>
          <p:spPr>
            <a:xfrm>
              <a:off x="8237821" y="2072643"/>
              <a:ext cx="3681463" cy="1528624"/>
            </a:xfrm>
            <a:prstGeom prst="rect">
              <a:avLst/>
            </a:prstGeom>
            <a:noFill/>
          </p:spPr>
          <p:txBody>
            <a:bodyPr wrap="square" rtlCol="0" anchor="ctr">
              <a:spAutoFit/>
            </a:bodyPr>
            <a:lstStyle/>
            <a:p>
              <a:pPr algn="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p:txBody>
        </p:sp>
        <p:cxnSp>
          <p:nvCxnSpPr>
            <p:cNvPr id="41" name="直接连接符 40">
              <a:extLst>
                <a:ext uri="{FF2B5EF4-FFF2-40B4-BE49-F238E27FC236}">
                  <a16:creationId xmlns:a16="http://schemas.microsoft.com/office/drawing/2014/main" id="{FFACDDA7-98F8-4B7A-A08E-62584EAF7068}"/>
                </a:ext>
              </a:extLst>
            </p:cNvPr>
            <p:cNvCxnSpPr>
              <a:cxnSpLocks/>
            </p:cNvCxnSpPr>
            <p:nvPr/>
          </p:nvCxnSpPr>
          <p:spPr>
            <a:xfrm>
              <a:off x="8446367" y="3684790"/>
              <a:ext cx="3376663" cy="0"/>
            </a:xfrm>
            <a:prstGeom prst="line">
              <a:avLst/>
            </a:prstGeom>
            <a:ln w="12700">
              <a:solidFill>
                <a:srgbClr val="271D1A">
                  <a:alpha val="50000"/>
                </a:srgbClr>
              </a:solidFill>
            </a:ln>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a16="http://schemas.microsoft.com/office/drawing/2014/main" id="{117731C4-1479-4164-BF65-E808842ED977}"/>
                </a:ext>
              </a:extLst>
            </p:cNvPr>
            <p:cNvSpPr txBox="1"/>
            <p:nvPr/>
          </p:nvSpPr>
          <p:spPr>
            <a:xfrm>
              <a:off x="8590745" y="3741534"/>
              <a:ext cx="3344906" cy="774571"/>
            </a:xfrm>
            <a:prstGeom prst="rect">
              <a:avLst/>
            </a:prstGeom>
            <a:noFill/>
          </p:spPr>
          <p:txBody>
            <a:bodyPr wrap="square" rtlCol="0" anchor="ctr">
              <a:spAutoFit/>
            </a:bodyPr>
            <a:lstStyle/>
            <a:p>
              <a:pPr algn="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ENTER YOUR STORY HERE </a:t>
              </a:r>
            </a:p>
            <a:p>
              <a:pPr algn="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ENTER YOUR STORY HERE</a:t>
              </a:r>
            </a:p>
          </p:txBody>
        </p:sp>
      </p:grpSp>
      <p:sp>
        <p:nvSpPr>
          <p:cNvPr id="6" name="矩形 5">
            <a:extLst>
              <a:ext uri="{FF2B5EF4-FFF2-40B4-BE49-F238E27FC236}">
                <a16:creationId xmlns:a16="http://schemas.microsoft.com/office/drawing/2014/main" id="{DD1B25AB-BEFA-4C11-8531-3789373C39A1}"/>
              </a:ext>
            </a:extLst>
          </p:cNvPr>
          <p:cNvSpPr/>
          <p:nvPr/>
        </p:nvSpPr>
        <p:spPr>
          <a:xfrm>
            <a:off x="6545179" y="2387507"/>
            <a:ext cx="1243463" cy="480176"/>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4605044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2000">
        <p15:prstTrans prst="peelOff"/>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childTnLst>
                                </p:cTn>
                              </p:par>
                              <p:par>
                                <p:cTn id="8" presetID="10" presetClass="entr" presetSubtype="0" fill="hold" nodeType="withEffect">
                                  <p:stCondLst>
                                    <p:cond delay="75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261C19"/>
        </a:soli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A276C695-16DB-4E1F-9DD2-E153CDFD6CE2}"/>
              </a:ext>
            </a:extLst>
          </p:cNvPr>
          <p:cNvPicPr>
            <a:picLocks noChangeAspect="1"/>
          </p:cNvPicPr>
          <p:nvPr/>
        </p:nvPicPr>
        <p:blipFill rotWithShape="1">
          <a:blip r:embed="rId2"/>
          <a:srcRect l="2758" r="2758"/>
          <a:stretch/>
        </p:blipFill>
        <p:spPr>
          <a:xfrm>
            <a:off x="0" y="1"/>
            <a:ext cx="12192000" cy="6858000"/>
          </a:xfrm>
          <a:prstGeom prst="rect">
            <a:avLst/>
          </a:prstGeom>
        </p:spPr>
      </p:pic>
      <p:sp>
        <p:nvSpPr>
          <p:cNvPr id="15" name="矩形 14">
            <a:extLst>
              <a:ext uri="{FF2B5EF4-FFF2-40B4-BE49-F238E27FC236}">
                <a16:creationId xmlns:a16="http://schemas.microsoft.com/office/drawing/2014/main" id="{A7AD944D-8A09-433C-A858-9FFB70532553}"/>
              </a:ext>
            </a:extLst>
          </p:cNvPr>
          <p:cNvSpPr/>
          <p:nvPr/>
        </p:nvSpPr>
        <p:spPr>
          <a:xfrm>
            <a:off x="0" y="3048000"/>
            <a:ext cx="12192000" cy="3810000"/>
          </a:xfrm>
          <a:prstGeom prst="rect">
            <a:avLst/>
          </a:pr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EC50D8DF-F79C-4E17-BA31-450B90C63ADD}"/>
              </a:ext>
            </a:extLst>
          </p:cNvPr>
          <p:cNvGrpSpPr/>
          <p:nvPr/>
        </p:nvGrpSpPr>
        <p:grpSpPr>
          <a:xfrm>
            <a:off x="3962505" y="4075836"/>
            <a:ext cx="4291035" cy="1786412"/>
            <a:chOff x="3962505" y="4075836"/>
            <a:chExt cx="4291035" cy="1786412"/>
          </a:xfrm>
        </p:grpSpPr>
        <p:sp>
          <p:nvSpPr>
            <p:cNvPr id="42" name="文本框 41">
              <a:extLst>
                <a:ext uri="{FF2B5EF4-FFF2-40B4-BE49-F238E27FC236}">
                  <a16:creationId xmlns:a16="http://schemas.microsoft.com/office/drawing/2014/main" id="{86B63757-4614-4666-A626-A88CB5947C8D}"/>
                </a:ext>
              </a:extLst>
            </p:cNvPr>
            <p:cNvSpPr txBox="1"/>
            <p:nvPr/>
          </p:nvSpPr>
          <p:spPr>
            <a:xfrm>
              <a:off x="3962505" y="4415698"/>
              <a:ext cx="4160113" cy="1446550"/>
            </a:xfrm>
            <a:prstGeom prst="rect">
              <a:avLst/>
            </a:prstGeom>
            <a:noFill/>
          </p:spPr>
          <p:txBody>
            <a:bodyPr wrap="none" rtlCol="0" anchor="ctr">
              <a:spAutoFit/>
            </a:bodyPr>
            <a:lstStyle/>
            <a:p>
              <a:pPr algn="ctr"/>
              <a:r>
                <a:rPr lang="zh-CN" altLang="en-US" sz="8800" b="1" dirty="0">
                  <a:solidFill>
                    <a:srgbClr val="1D1D1B"/>
                  </a:solidFill>
                  <a:latin typeface="汉仪瑞意宋W" panose="00020600040101010101" pitchFamily="18" charset="-122"/>
                  <a:ea typeface="汉仪瑞意宋W" panose="00020600040101010101" pitchFamily="18" charset="-122"/>
                </a:rPr>
                <a:t>第四乐章</a:t>
              </a:r>
            </a:p>
          </p:txBody>
        </p:sp>
        <p:sp>
          <p:nvSpPr>
            <p:cNvPr id="43" name="文本框 42">
              <a:extLst>
                <a:ext uri="{FF2B5EF4-FFF2-40B4-BE49-F238E27FC236}">
                  <a16:creationId xmlns:a16="http://schemas.microsoft.com/office/drawing/2014/main" id="{0644F7FE-0EA9-4FB9-BB15-0EA942F96289}"/>
                </a:ext>
              </a:extLst>
            </p:cNvPr>
            <p:cNvSpPr txBox="1"/>
            <p:nvPr/>
          </p:nvSpPr>
          <p:spPr>
            <a:xfrm>
              <a:off x="4115869" y="4075836"/>
              <a:ext cx="4137671" cy="307777"/>
            </a:xfrm>
            <a:prstGeom prst="rect">
              <a:avLst/>
            </a:prstGeom>
            <a:noFill/>
          </p:spPr>
          <p:txBody>
            <a:bodyPr wrap="none" rtlCol="0">
              <a:spAutoFit/>
            </a:bodyPr>
            <a:lstStyle/>
            <a:p>
              <a:pPr algn="ctr"/>
              <a:r>
                <a:rPr lang="en-US" altLang="zh-CN" sz="1400" spc="1800" dirty="0">
                  <a:solidFill>
                    <a:srgbClr val="433937"/>
                  </a:solidFill>
                  <a:latin typeface="汉仪瑞意宋W" panose="00020600040101010101" pitchFamily="18" charset="-122"/>
                  <a:ea typeface="汉仪瑞意宋W" panose="00020600040101010101" pitchFamily="18" charset="-122"/>
                </a:rPr>
                <a:t>CHAPTER FOUR</a:t>
              </a:r>
              <a:endParaRPr lang="zh-CN" altLang="en-US" sz="1400" spc="1800" dirty="0">
                <a:solidFill>
                  <a:srgbClr val="433937"/>
                </a:solidFill>
                <a:latin typeface="汉仪瑞意宋W" panose="00020600040101010101" pitchFamily="18" charset="-122"/>
                <a:ea typeface="汉仪瑞意宋W" panose="00020600040101010101" pitchFamily="18" charset="-122"/>
              </a:endParaRPr>
            </a:p>
          </p:txBody>
        </p:sp>
      </p:grpSp>
    </p:spTree>
    <p:extLst>
      <p:ext uri="{BB962C8B-B14F-4D97-AF65-F5344CB8AC3E}">
        <p14:creationId xmlns:p14="http://schemas.microsoft.com/office/powerpoint/2010/main" val="2711090728"/>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261C19"/>
        </a:solidFill>
        <a:effectLst/>
      </p:bgPr>
    </p:bg>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31A069F3-99C5-4B5D-B988-ADDE755BC06D}"/>
              </a:ext>
            </a:extLst>
          </p:cNvPr>
          <p:cNvPicPr>
            <a:picLocks noChangeAspect="1"/>
          </p:cNvPicPr>
          <p:nvPr/>
        </p:nvPicPr>
        <p:blipFill rotWithShape="1">
          <a:blip r:embed="rId2"/>
          <a:srcRect l="35501"/>
          <a:stretch/>
        </p:blipFill>
        <p:spPr>
          <a:xfrm rot="16200000" flipH="1" flipV="1">
            <a:off x="4621882" y="-4626391"/>
            <a:ext cx="2943727" cy="12196508"/>
          </a:xfrm>
          <a:prstGeom prst="rect">
            <a:avLst/>
          </a:prstGeom>
        </p:spPr>
      </p:pic>
      <p:grpSp>
        <p:nvGrpSpPr>
          <p:cNvPr id="14" name="组合 13">
            <a:extLst>
              <a:ext uri="{FF2B5EF4-FFF2-40B4-BE49-F238E27FC236}">
                <a16:creationId xmlns:a16="http://schemas.microsoft.com/office/drawing/2014/main" id="{CBEEB736-7219-437A-A9F8-0DE64ACC49C7}"/>
              </a:ext>
            </a:extLst>
          </p:cNvPr>
          <p:cNvGrpSpPr/>
          <p:nvPr/>
        </p:nvGrpSpPr>
        <p:grpSpPr>
          <a:xfrm>
            <a:off x="-738159" y="983192"/>
            <a:ext cx="13980472" cy="3175122"/>
            <a:chOff x="-561697" y="1737166"/>
            <a:chExt cx="13980472" cy="3175122"/>
          </a:xfrm>
        </p:grpSpPr>
        <p:grpSp>
          <p:nvGrpSpPr>
            <p:cNvPr id="12" name="组合 11">
              <a:extLst>
                <a:ext uri="{FF2B5EF4-FFF2-40B4-BE49-F238E27FC236}">
                  <a16:creationId xmlns:a16="http://schemas.microsoft.com/office/drawing/2014/main" id="{C256C4FC-2DEB-449B-9916-F3D37FA93B51}"/>
                </a:ext>
              </a:extLst>
            </p:cNvPr>
            <p:cNvGrpSpPr/>
            <p:nvPr/>
          </p:nvGrpSpPr>
          <p:grpSpPr>
            <a:xfrm>
              <a:off x="-561697" y="2936951"/>
              <a:ext cx="13980472" cy="821103"/>
              <a:chOff x="-561697" y="3193623"/>
              <a:chExt cx="13980472" cy="821103"/>
            </a:xfrm>
          </p:grpSpPr>
          <p:sp>
            <p:nvSpPr>
              <p:cNvPr id="11" name="矩形 10">
                <a:extLst>
                  <a:ext uri="{FF2B5EF4-FFF2-40B4-BE49-F238E27FC236}">
                    <a16:creationId xmlns:a16="http://schemas.microsoft.com/office/drawing/2014/main" id="{8F99E8A6-0BC4-4B49-BF4F-709480F7BEF9}"/>
                  </a:ext>
                </a:extLst>
              </p:cNvPr>
              <p:cNvSpPr/>
              <p:nvPr/>
            </p:nvSpPr>
            <p:spPr>
              <a:xfrm rot="19820721">
                <a:off x="-561697" y="3193623"/>
                <a:ext cx="2906500" cy="343195"/>
              </a:xfrm>
              <a:prstGeom prst="rect">
                <a:avLst/>
              </a:prstGeom>
              <a:solidFill>
                <a:srgbClr val="433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059FF4D7-3CB4-4729-BDAD-CAF6F5464317}"/>
                  </a:ext>
                </a:extLst>
              </p:cNvPr>
              <p:cNvSpPr/>
              <p:nvPr/>
            </p:nvSpPr>
            <p:spPr>
              <a:xfrm rot="1779279" flipH="1">
                <a:off x="1752511" y="3193623"/>
                <a:ext cx="2906500" cy="343195"/>
              </a:xfrm>
              <a:prstGeom prst="rect">
                <a:avLst/>
              </a:prstGeom>
              <a:solidFill>
                <a:srgbClr val="433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id="{3DBB870A-07D2-4497-AF3D-3F85546CA58A}"/>
                  </a:ext>
                </a:extLst>
              </p:cNvPr>
              <p:cNvSpPr/>
              <p:nvPr/>
            </p:nvSpPr>
            <p:spPr>
              <a:xfrm rot="19820721">
                <a:off x="4721823" y="3193624"/>
                <a:ext cx="2906500" cy="343195"/>
              </a:xfrm>
              <a:prstGeom prst="rect">
                <a:avLst/>
              </a:prstGeom>
              <a:solidFill>
                <a:srgbClr val="433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id="{31CFA3D3-8CC1-4DA9-90DF-431560FF8D11}"/>
                  </a:ext>
                </a:extLst>
              </p:cNvPr>
              <p:cNvSpPr/>
              <p:nvPr/>
            </p:nvSpPr>
            <p:spPr>
              <a:xfrm rot="1779279" flipH="1">
                <a:off x="7417821" y="3671531"/>
                <a:ext cx="2906500" cy="343195"/>
              </a:xfrm>
              <a:prstGeom prst="rect">
                <a:avLst/>
              </a:prstGeom>
              <a:solidFill>
                <a:srgbClr val="433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id="{3241AD45-ECED-499B-84E2-EE1092F58DA2}"/>
                  </a:ext>
                </a:extLst>
              </p:cNvPr>
              <p:cNvSpPr/>
              <p:nvPr/>
            </p:nvSpPr>
            <p:spPr>
              <a:xfrm rot="19820721">
                <a:off x="10512275" y="3230387"/>
                <a:ext cx="2906500" cy="343195"/>
              </a:xfrm>
              <a:prstGeom prst="rect">
                <a:avLst/>
              </a:prstGeom>
              <a:solidFill>
                <a:srgbClr val="433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id="{82617F20-67D1-48A1-A0BC-C51576011B8A}"/>
                </a:ext>
              </a:extLst>
            </p:cNvPr>
            <p:cNvGrpSpPr/>
            <p:nvPr/>
          </p:nvGrpSpPr>
          <p:grpSpPr>
            <a:xfrm>
              <a:off x="1366355" y="1880402"/>
              <a:ext cx="1440000" cy="1440000"/>
              <a:chOff x="837032" y="2349000"/>
              <a:chExt cx="2160000" cy="2160000"/>
            </a:xfrm>
          </p:grpSpPr>
          <p:sp>
            <p:nvSpPr>
              <p:cNvPr id="25" name="椭圆 24">
                <a:extLst>
                  <a:ext uri="{FF2B5EF4-FFF2-40B4-BE49-F238E27FC236}">
                    <a16:creationId xmlns:a16="http://schemas.microsoft.com/office/drawing/2014/main" id="{28F485A2-451B-42C4-953C-5D6FF759A317}"/>
                  </a:ext>
                </a:extLst>
              </p:cNvPr>
              <p:cNvSpPr/>
              <p:nvPr/>
            </p:nvSpPr>
            <p:spPr>
              <a:xfrm>
                <a:off x="837032" y="2349000"/>
                <a:ext cx="2160000" cy="21600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07573C6C-4B4A-420D-B6C6-0CD624E6ED72}"/>
                  </a:ext>
                </a:extLst>
              </p:cNvPr>
              <p:cNvSpPr/>
              <p:nvPr/>
            </p:nvSpPr>
            <p:spPr>
              <a:xfrm>
                <a:off x="970547" y="2482515"/>
                <a:ext cx="1892969" cy="1892969"/>
              </a:xfrm>
              <a:prstGeom prst="ellipse">
                <a:avLst/>
              </a:prstGeom>
              <a:noFill/>
              <a:ln>
                <a:solidFill>
                  <a:srgbClr val="443A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a:extLst>
                  <a:ext uri="{FF2B5EF4-FFF2-40B4-BE49-F238E27FC236}">
                    <a16:creationId xmlns:a16="http://schemas.microsoft.com/office/drawing/2014/main" id="{42FAC1C5-0EFF-4936-BF6F-ACE0BBC23F80}"/>
                  </a:ext>
                </a:extLst>
              </p:cNvPr>
              <p:cNvPicPr>
                <a:picLocks noChangeAspect="1"/>
              </p:cNvPicPr>
              <p:nvPr/>
            </p:nvPicPr>
            <p:blipFill>
              <a:blip r:embed="rId3">
                <a:duotone>
                  <a:prstClr val="black"/>
                  <a:schemeClr val="accent2">
                    <a:tint val="45000"/>
                    <a:satMod val="400000"/>
                  </a:schemeClr>
                </a:duotone>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1381317" y="2888997"/>
                <a:ext cx="1071428" cy="1080000"/>
              </a:xfrm>
              <a:prstGeom prst="rect">
                <a:avLst/>
              </a:prstGeom>
            </p:spPr>
          </p:pic>
        </p:grpSp>
        <p:grpSp>
          <p:nvGrpSpPr>
            <p:cNvPr id="28" name="组合 27">
              <a:extLst>
                <a:ext uri="{FF2B5EF4-FFF2-40B4-BE49-F238E27FC236}">
                  <a16:creationId xmlns:a16="http://schemas.microsoft.com/office/drawing/2014/main" id="{CEE4D0B9-4E61-440B-AC1B-04D5F56E93A3}"/>
                </a:ext>
              </a:extLst>
            </p:cNvPr>
            <p:cNvGrpSpPr/>
            <p:nvPr/>
          </p:nvGrpSpPr>
          <p:grpSpPr>
            <a:xfrm>
              <a:off x="6016165" y="1737166"/>
              <a:ext cx="2160000" cy="2160000"/>
              <a:chOff x="837032" y="2349000"/>
              <a:chExt cx="2160000" cy="2160000"/>
            </a:xfrm>
          </p:grpSpPr>
          <p:sp>
            <p:nvSpPr>
              <p:cNvPr id="29" name="椭圆 28">
                <a:extLst>
                  <a:ext uri="{FF2B5EF4-FFF2-40B4-BE49-F238E27FC236}">
                    <a16:creationId xmlns:a16="http://schemas.microsoft.com/office/drawing/2014/main" id="{C0D3D9E1-E4B2-4F9A-A903-983F76282CBD}"/>
                  </a:ext>
                </a:extLst>
              </p:cNvPr>
              <p:cNvSpPr/>
              <p:nvPr/>
            </p:nvSpPr>
            <p:spPr>
              <a:xfrm>
                <a:off x="837032" y="2349000"/>
                <a:ext cx="2160000" cy="21600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C1251760-1004-481D-8889-E227B0490038}"/>
                  </a:ext>
                </a:extLst>
              </p:cNvPr>
              <p:cNvSpPr/>
              <p:nvPr/>
            </p:nvSpPr>
            <p:spPr>
              <a:xfrm>
                <a:off x="970547" y="2482515"/>
                <a:ext cx="1892969" cy="1892969"/>
              </a:xfrm>
              <a:prstGeom prst="ellipse">
                <a:avLst/>
              </a:prstGeom>
              <a:noFill/>
              <a:ln>
                <a:solidFill>
                  <a:srgbClr val="443A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a:extLst>
                  <a:ext uri="{FF2B5EF4-FFF2-40B4-BE49-F238E27FC236}">
                    <a16:creationId xmlns:a16="http://schemas.microsoft.com/office/drawing/2014/main" id="{C9343BAB-98F8-41D2-A8AC-C748CAB2620E}"/>
                  </a:ext>
                </a:extLst>
              </p:cNvPr>
              <p:cNvPicPr>
                <a:picLocks noChangeAspect="1"/>
              </p:cNvPicPr>
              <p:nvPr/>
            </p:nvPicPr>
            <p:blipFill>
              <a:blip r:embed="rId3">
                <a:duotone>
                  <a:prstClr val="black"/>
                  <a:schemeClr val="accent2">
                    <a:tint val="45000"/>
                    <a:satMod val="400000"/>
                  </a:schemeClr>
                </a:duotone>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1381317" y="2888997"/>
                <a:ext cx="1071428" cy="1080000"/>
              </a:xfrm>
              <a:prstGeom prst="rect">
                <a:avLst/>
              </a:prstGeom>
            </p:spPr>
          </p:pic>
        </p:grpSp>
        <p:pic>
          <p:nvPicPr>
            <p:cNvPr id="8" name="图片 7">
              <a:extLst>
                <a:ext uri="{FF2B5EF4-FFF2-40B4-BE49-F238E27FC236}">
                  <a16:creationId xmlns:a16="http://schemas.microsoft.com/office/drawing/2014/main" id="{1D49B26A-ADB5-4661-82EB-2F37AEBCCEA1}"/>
                </a:ext>
              </a:extLst>
            </p:cNvPr>
            <p:cNvPicPr>
              <a:picLocks noChangeAspect="1"/>
            </p:cNvPicPr>
            <p:nvPr/>
          </p:nvPicPr>
          <p:blipFill>
            <a:blip r:embed="rId5"/>
            <a:stretch>
              <a:fillRect/>
            </a:stretch>
          </p:blipFill>
          <p:spPr>
            <a:xfrm>
              <a:off x="3307553" y="2600400"/>
              <a:ext cx="2207414" cy="2160000"/>
            </a:xfrm>
            <a:prstGeom prst="rect">
              <a:avLst/>
            </a:prstGeom>
          </p:spPr>
        </p:pic>
        <p:pic>
          <p:nvPicPr>
            <p:cNvPr id="9" name="图片 8">
              <a:extLst>
                <a:ext uri="{FF2B5EF4-FFF2-40B4-BE49-F238E27FC236}">
                  <a16:creationId xmlns:a16="http://schemas.microsoft.com/office/drawing/2014/main" id="{C43FE38D-8EDB-4141-AD18-0F41CCF4FBA1}"/>
                </a:ext>
              </a:extLst>
            </p:cNvPr>
            <p:cNvPicPr>
              <a:picLocks noChangeAspect="1"/>
            </p:cNvPicPr>
            <p:nvPr/>
          </p:nvPicPr>
          <p:blipFill>
            <a:blip r:embed="rId6"/>
            <a:stretch>
              <a:fillRect/>
            </a:stretch>
          </p:blipFill>
          <p:spPr>
            <a:xfrm>
              <a:off x="8677362" y="2418808"/>
              <a:ext cx="2554445" cy="2493480"/>
            </a:xfrm>
            <a:prstGeom prst="rect">
              <a:avLst/>
            </a:prstGeom>
          </p:spPr>
        </p:pic>
      </p:grpSp>
      <p:grpSp>
        <p:nvGrpSpPr>
          <p:cNvPr id="15" name="组合 14">
            <a:extLst>
              <a:ext uri="{FF2B5EF4-FFF2-40B4-BE49-F238E27FC236}">
                <a16:creationId xmlns:a16="http://schemas.microsoft.com/office/drawing/2014/main" id="{4CC0814E-64DE-42EE-9392-4343152ECCFA}"/>
              </a:ext>
            </a:extLst>
          </p:cNvPr>
          <p:cNvGrpSpPr/>
          <p:nvPr/>
        </p:nvGrpSpPr>
        <p:grpSpPr>
          <a:xfrm>
            <a:off x="534901" y="4163202"/>
            <a:ext cx="3697830" cy="2007254"/>
            <a:chOff x="855741" y="4418977"/>
            <a:chExt cx="3697830" cy="2007254"/>
          </a:xfrm>
        </p:grpSpPr>
        <p:sp>
          <p:nvSpPr>
            <p:cNvPr id="49" name="文本框 48">
              <a:extLst>
                <a:ext uri="{FF2B5EF4-FFF2-40B4-BE49-F238E27FC236}">
                  <a16:creationId xmlns:a16="http://schemas.microsoft.com/office/drawing/2014/main" id="{FE78D211-4C80-437D-A4AD-61993D2DC8A1}"/>
                </a:ext>
              </a:extLst>
            </p:cNvPr>
            <p:cNvSpPr txBox="1"/>
            <p:nvPr/>
          </p:nvSpPr>
          <p:spPr>
            <a:xfrm>
              <a:off x="855741" y="4418977"/>
              <a:ext cx="3681463" cy="1169551"/>
            </a:xfrm>
            <a:prstGeom prst="rect">
              <a:avLst/>
            </a:prstGeom>
            <a:noFill/>
          </p:spPr>
          <p:txBody>
            <a:bodyPr wrap="square" rtlCol="0" anchor="ctr">
              <a:spAutoFit/>
            </a:bodyPr>
            <a:lstStyle/>
            <a:p>
              <a:pPr algn="r">
                <a:lnSpc>
                  <a:spcPts val="2800"/>
                </a:lnSpc>
              </a:pPr>
              <a:r>
                <a:rPr lang="zh-CN" altLang="en-US" sz="1600" spc="-150" dirty="0">
                  <a:solidFill>
                    <a:schemeClr val="bg1">
                      <a:lumMod val="85000"/>
                    </a:schemeClr>
                  </a:solidFill>
                  <a:latin typeface="汉仪清雅体简" panose="00020600040101010101" pitchFamily="18" charset="-122"/>
                  <a:ea typeface="汉仪清雅体简" panose="00020600040101010101" pitchFamily="18" charset="-122"/>
                </a:rPr>
                <a:t>点击输入内容点击输入点击输入内容</a:t>
              </a:r>
              <a:endParaRPr lang="en-US" altLang="zh-CN" sz="1600" spc="-150" dirty="0">
                <a:solidFill>
                  <a:schemeClr val="bg1">
                    <a:lumMod val="85000"/>
                  </a:schemeClr>
                </a:solidFill>
                <a:latin typeface="汉仪清雅体简" panose="00020600040101010101" pitchFamily="18" charset="-122"/>
                <a:ea typeface="汉仪清雅体简" panose="00020600040101010101" pitchFamily="18" charset="-122"/>
              </a:endParaRPr>
            </a:p>
            <a:p>
              <a:pPr algn="r">
                <a:lnSpc>
                  <a:spcPts val="2800"/>
                </a:lnSpc>
              </a:pPr>
              <a:r>
                <a:rPr lang="zh-CN" altLang="en-US" sz="1600" spc="-150" dirty="0">
                  <a:solidFill>
                    <a:schemeClr val="bg1">
                      <a:lumMod val="85000"/>
                    </a:schemeClr>
                  </a:solidFill>
                  <a:latin typeface="汉仪清雅体简" panose="00020600040101010101" pitchFamily="18" charset="-122"/>
                  <a:ea typeface="汉仪清雅体简" panose="00020600040101010101" pitchFamily="18" charset="-122"/>
                </a:rPr>
                <a:t>点击输入内容点击输入点击输入内容</a:t>
              </a:r>
              <a:endParaRPr lang="en-US" altLang="zh-CN" sz="1600" spc="-150" dirty="0">
                <a:solidFill>
                  <a:schemeClr val="bg1">
                    <a:lumMod val="85000"/>
                  </a:schemeClr>
                </a:solidFill>
                <a:latin typeface="汉仪清雅体简" panose="00020600040101010101" pitchFamily="18" charset="-122"/>
                <a:ea typeface="汉仪清雅体简" panose="00020600040101010101" pitchFamily="18" charset="-122"/>
              </a:endParaRPr>
            </a:p>
            <a:p>
              <a:pPr algn="r">
                <a:lnSpc>
                  <a:spcPts val="2800"/>
                </a:lnSpc>
              </a:pPr>
              <a:r>
                <a:rPr lang="zh-CN" altLang="en-US" sz="1600" spc="-150" dirty="0">
                  <a:solidFill>
                    <a:schemeClr val="bg1">
                      <a:lumMod val="85000"/>
                    </a:schemeClr>
                  </a:solidFill>
                  <a:latin typeface="汉仪清雅体简" panose="00020600040101010101" pitchFamily="18" charset="-122"/>
                  <a:ea typeface="汉仪清雅体简" panose="00020600040101010101" pitchFamily="18" charset="-122"/>
                </a:rPr>
                <a:t>点击输入内容点击输入</a:t>
              </a:r>
              <a:endParaRPr lang="en-US" altLang="zh-CN" sz="1600" spc="-150" dirty="0">
                <a:solidFill>
                  <a:schemeClr val="bg1">
                    <a:lumMod val="85000"/>
                  </a:schemeClr>
                </a:solidFill>
                <a:latin typeface="汉仪清雅体简" panose="00020600040101010101" pitchFamily="18" charset="-122"/>
                <a:ea typeface="汉仪清雅体简" panose="00020600040101010101" pitchFamily="18" charset="-122"/>
              </a:endParaRPr>
            </a:p>
          </p:txBody>
        </p:sp>
        <p:cxnSp>
          <p:nvCxnSpPr>
            <p:cNvPr id="50" name="直接连接符 49">
              <a:extLst>
                <a:ext uri="{FF2B5EF4-FFF2-40B4-BE49-F238E27FC236}">
                  <a16:creationId xmlns:a16="http://schemas.microsoft.com/office/drawing/2014/main" id="{EBFE8F34-6BC5-4FBE-B964-D14040AA47A8}"/>
                </a:ext>
              </a:extLst>
            </p:cNvPr>
            <p:cNvCxnSpPr>
              <a:cxnSpLocks/>
            </p:cNvCxnSpPr>
            <p:nvPr/>
          </p:nvCxnSpPr>
          <p:spPr>
            <a:xfrm>
              <a:off x="1064287" y="5675126"/>
              <a:ext cx="3376663" cy="0"/>
            </a:xfrm>
            <a:prstGeom prst="line">
              <a:avLst/>
            </a:prstGeom>
            <a:ln w="127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id="{F287BE6E-E5D0-447E-9CBD-35A4D24DE8B0}"/>
                </a:ext>
              </a:extLst>
            </p:cNvPr>
            <p:cNvSpPr txBox="1"/>
            <p:nvPr/>
          </p:nvSpPr>
          <p:spPr>
            <a:xfrm>
              <a:off x="1208665" y="5651660"/>
              <a:ext cx="3344906" cy="774571"/>
            </a:xfrm>
            <a:prstGeom prst="rect">
              <a:avLst/>
            </a:prstGeom>
            <a:noFill/>
          </p:spPr>
          <p:txBody>
            <a:bodyPr wrap="square" rtlCol="0" anchor="ctr">
              <a:spAutoFit/>
            </a:bodyPr>
            <a:lstStyle/>
            <a:p>
              <a:pPr algn="r">
                <a:lnSpc>
                  <a:spcPts val="2800"/>
                </a:lnSpc>
              </a:pPr>
              <a:r>
                <a:rPr lang="en-US" altLang="zh-CN" sz="1200" spc="300" dirty="0">
                  <a:solidFill>
                    <a:schemeClr val="tx1">
                      <a:lumMod val="50000"/>
                      <a:lumOff val="50000"/>
                    </a:schemeClr>
                  </a:solidFill>
                  <a:latin typeface="汉仪清雅体简" panose="00020600040101010101" pitchFamily="18" charset="-122"/>
                  <a:ea typeface="汉仪清雅体简" panose="00020600040101010101" pitchFamily="18" charset="-122"/>
                </a:rPr>
                <a:t>ENTER YOUR STORY HERE </a:t>
              </a:r>
            </a:p>
            <a:p>
              <a:pPr algn="r">
                <a:lnSpc>
                  <a:spcPts val="2800"/>
                </a:lnSpc>
              </a:pPr>
              <a:r>
                <a:rPr lang="en-US" altLang="zh-CN" sz="1200" spc="300" dirty="0">
                  <a:solidFill>
                    <a:schemeClr val="tx1">
                      <a:lumMod val="50000"/>
                      <a:lumOff val="50000"/>
                    </a:schemeClr>
                  </a:solidFill>
                  <a:latin typeface="汉仪清雅体简" panose="00020600040101010101" pitchFamily="18" charset="-122"/>
                  <a:ea typeface="汉仪清雅体简" panose="00020600040101010101" pitchFamily="18" charset="-122"/>
                </a:rPr>
                <a:t>ENTER YOUR STORY HERE</a:t>
              </a:r>
            </a:p>
          </p:txBody>
        </p:sp>
      </p:grpSp>
      <p:grpSp>
        <p:nvGrpSpPr>
          <p:cNvPr id="16" name="组合 15">
            <a:extLst>
              <a:ext uri="{FF2B5EF4-FFF2-40B4-BE49-F238E27FC236}">
                <a16:creationId xmlns:a16="http://schemas.microsoft.com/office/drawing/2014/main" id="{5526BC04-A31F-477A-A2C1-B5F6A6153817}"/>
              </a:ext>
            </a:extLst>
          </p:cNvPr>
          <p:cNvGrpSpPr/>
          <p:nvPr/>
        </p:nvGrpSpPr>
        <p:grpSpPr>
          <a:xfrm>
            <a:off x="7870750" y="4164036"/>
            <a:ext cx="3681463" cy="2007254"/>
            <a:chOff x="4955599" y="4310553"/>
            <a:chExt cx="3681463" cy="2007254"/>
          </a:xfrm>
        </p:grpSpPr>
        <p:sp>
          <p:nvSpPr>
            <p:cNvPr id="53" name="文本框 52">
              <a:extLst>
                <a:ext uri="{FF2B5EF4-FFF2-40B4-BE49-F238E27FC236}">
                  <a16:creationId xmlns:a16="http://schemas.microsoft.com/office/drawing/2014/main" id="{E3D1BCB3-D585-49A7-91A6-53E863BF4960}"/>
                </a:ext>
              </a:extLst>
            </p:cNvPr>
            <p:cNvSpPr txBox="1"/>
            <p:nvPr/>
          </p:nvSpPr>
          <p:spPr>
            <a:xfrm>
              <a:off x="4955599" y="4310553"/>
              <a:ext cx="3681463" cy="1169551"/>
            </a:xfrm>
            <a:prstGeom prst="rect">
              <a:avLst/>
            </a:prstGeom>
            <a:noFill/>
          </p:spPr>
          <p:txBody>
            <a:bodyPr wrap="square" rtlCol="0" anchor="ctr">
              <a:spAutoFit/>
            </a:bodyPr>
            <a:lstStyle/>
            <a:p>
              <a:pPr>
                <a:lnSpc>
                  <a:spcPts val="2800"/>
                </a:lnSpc>
              </a:pPr>
              <a:r>
                <a:rPr lang="zh-CN" altLang="en-US" sz="1600" spc="-150" dirty="0">
                  <a:solidFill>
                    <a:schemeClr val="bg1">
                      <a:lumMod val="85000"/>
                    </a:schemeClr>
                  </a:solidFill>
                  <a:latin typeface="汉仪清雅体简" panose="00020600040101010101" pitchFamily="18" charset="-122"/>
                  <a:ea typeface="汉仪清雅体简" panose="00020600040101010101" pitchFamily="18" charset="-122"/>
                </a:rPr>
                <a:t>点击输入内容点击输入点击输入内容</a:t>
              </a:r>
              <a:endParaRPr lang="en-US" altLang="zh-CN" sz="1600" spc="-150" dirty="0">
                <a:solidFill>
                  <a:schemeClr val="bg1">
                    <a:lumMod val="85000"/>
                  </a:schemeClr>
                </a:solidFill>
                <a:latin typeface="汉仪清雅体简" panose="00020600040101010101" pitchFamily="18" charset="-122"/>
                <a:ea typeface="汉仪清雅体简" panose="00020600040101010101" pitchFamily="18" charset="-122"/>
              </a:endParaRPr>
            </a:p>
            <a:p>
              <a:pPr>
                <a:lnSpc>
                  <a:spcPts val="2800"/>
                </a:lnSpc>
              </a:pPr>
              <a:r>
                <a:rPr lang="zh-CN" altLang="en-US" sz="1600" spc="-150" dirty="0">
                  <a:solidFill>
                    <a:schemeClr val="bg1">
                      <a:lumMod val="85000"/>
                    </a:schemeClr>
                  </a:solidFill>
                  <a:latin typeface="汉仪清雅体简" panose="00020600040101010101" pitchFamily="18" charset="-122"/>
                  <a:ea typeface="汉仪清雅体简" panose="00020600040101010101" pitchFamily="18" charset="-122"/>
                </a:rPr>
                <a:t>点击输入内容点击输入点击输入内容</a:t>
              </a:r>
              <a:endParaRPr lang="en-US" altLang="zh-CN" sz="1600" spc="-150" dirty="0">
                <a:solidFill>
                  <a:schemeClr val="bg1">
                    <a:lumMod val="85000"/>
                  </a:schemeClr>
                </a:solidFill>
                <a:latin typeface="汉仪清雅体简" panose="00020600040101010101" pitchFamily="18" charset="-122"/>
                <a:ea typeface="汉仪清雅体简" panose="00020600040101010101" pitchFamily="18" charset="-122"/>
              </a:endParaRPr>
            </a:p>
            <a:p>
              <a:pPr>
                <a:lnSpc>
                  <a:spcPts val="2800"/>
                </a:lnSpc>
              </a:pPr>
              <a:r>
                <a:rPr lang="zh-CN" altLang="en-US" sz="1600" spc="-150" dirty="0">
                  <a:solidFill>
                    <a:schemeClr val="bg1">
                      <a:lumMod val="85000"/>
                    </a:schemeClr>
                  </a:solidFill>
                  <a:latin typeface="汉仪清雅体简" panose="00020600040101010101" pitchFamily="18" charset="-122"/>
                  <a:ea typeface="汉仪清雅体简" panose="00020600040101010101" pitchFamily="18" charset="-122"/>
                </a:rPr>
                <a:t>点击输入内容点击输入</a:t>
              </a:r>
              <a:endParaRPr lang="en-US" altLang="zh-CN" sz="1600" spc="-150" dirty="0">
                <a:solidFill>
                  <a:schemeClr val="bg1">
                    <a:lumMod val="85000"/>
                  </a:schemeClr>
                </a:solidFill>
                <a:latin typeface="汉仪清雅体简" panose="00020600040101010101" pitchFamily="18" charset="-122"/>
                <a:ea typeface="汉仪清雅体简" panose="00020600040101010101" pitchFamily="18" charset="-122"/>
              </a:endParaRPr>
            </a:p>
          </p:txBody>
        </p:sp>
        <p:cxnSp>
          <p:nvCxnSpPr>
            <p:cNvPr id="54" name="直接连接符 53">
              <a:extLst>
                <a:ext uri="{FF2B5EF4-FFF2-40B4-BE49-F238E27FC236}">
                  <a16:creationId xmlns:a16="http://schemas.microsoft.com/office/drawing/2014/main" id="{32EEE184-3261-4061-BDD0-305F963E7AC0}"/>
                </a:ext>
              </a:extLst>
            </p:cNvPr>
            <p:cNvCxnSpPr>
              <a:cxnSpLocks/>
            </p:cNvCxnSpPr>
            <p:nvPr/>
          </p:nvCxnSpPr>
          <p:spPr>
            <a:xfrm>
              <a:off x="5035809" y="5566702"/>
              <a:ext cx="3376663" cy="0"/>
            </a:xfrm>
            <a:prstGeom prst="line">
              <a:avLst/>
            </a:prstGeom>
            <a:ln w="127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a16="http://schemas.microsoft.com/office/drawing/2014/main" id="{06229ED3-D441-4833-8B73-3E572545E2F0}"/>
                </a:ext>
              </a:extLst>
            </p:cNvPr>
            <p:cNvSpPr txBox="1"/>
            <p:nvPr/>
          </p:nvSpPr>
          <p:spPr>
            <a:xfrm>
              <a:off x="5003725" y="5543236"/>
              <a:ext cx="3344906" cy="774571"/>
            </a:xfrm>
            <a:prstGeom prst="rect">
              <a:avLst/>
            </a:prstGeom>
            <a:noFill/>
          </p:spPr>
          <p:txBody>
            <a:bodyPr wrap="square" rtlCol="0" anchor="ctr">
              <a:spAutoFit/>
            </a:bodyPr>
            <a:lstStyle/>
            <a:p>
              <a:pPr>
                <a:lnSpc>
                  <a:spcPts val="2800"/>
                </a:lnSpc>
              </a:pPr>
              <a:r>
                <a:rPr lang="en-US" altLang="zh-CN" sz="1200" spc="300" dirty="0">
                  <a:solidFill>
                    <a:schemeClr val="tx1">
                      <a:lumMod val="50000"/>
                      <a:lumOff val="50000"/>
                    </a:schemeClr>
                  </a:solidFill>
                  <a:latin typeface="汉仪清雅体简" panose="00020600040101010101" pitchFamily="18" charset="-122"/>
                  <a:ea typeface="汉仪清雅体简" panose="00020600040101010101" pitchFamily="18" charset="-122"/>
                </a:rPr>
                <a:t>ENTER YOUR STORY HERE </a:t>
              </a:r>
            </a:p>
            <a:p>
              <a:pPr>
                <a:lnSpc>
                  <a:spcPts val="2800"/>
                </a:lnSpc>
              </a:pPr>
              <a:r>
                <a:rPr lang="en-US" altLang="zh-CN" sz="1200" spc="300" dirty="0">
                  <a:solidFill>
                    <a:schemeClr val="tx1">
                      <a:lumMod val="50000"/>
                      <a:lumOff val="50000"/>
                    </a:schemeClr>
                  </a:solidFill>
                  <a:latin typeface="汉仪清雅体简" panose="00020600040101010101" pitchFamily="18" charset="-122"/>
                  <a:ea typeface="汉仪清雅体简" panose="00020600040101010101" pitchFamily="18" charset="-122"/>
                </a:rPr>
                <a:t>ENTER YOUR STORY HERE</a:t>
              </a:r>
            </a:p>
          </p:txBody>
        </p:sp>
      </p:grpSp>
      <p:grpSp>
        <p:nvGrpSpPr>
          <p:cNvPr id="56" name="组合 55">
            <a:extLst>
              <a:ext uri="{FF2B5EF4-FFF2-40B4-BE49-F238E27FC236}">
                <a16:creationId xmlns:a16="http://schemas.microsoft.com/office/drawing/2014/main" id="{7CEAF713-38DB-465D-A240-C1441E8BD5AC}"/>
              </a:ext>
            </a:extLst>
          </p:cNvPr>
          <p:cNvGrpSpPr/>
          <p:nvPr/>
        </p:nvGrpSpPr>
        <p:grpSpPr>
          <a:xfrm>
            <a:off x="4713363" y="4629620"/>
            <a:ext cx="2760764" cy="1102261"/>
            <a:chOff x="794285" y="1359903"/>
            <a:chExt cx="2760764" cy="1102261"/>
          </a:xfrm>
        </p:grpSpPr>
        <p:sp>
          <p:nvSpPr>
            <p:cNvPr id="57" name="文本框 56">
              <a:extLst>
                <a:ext uri="{FF2B5EF4-FFF2-40B4-BE49-F238E27FC236}">
                  <a16:creationId xmlns:a16="http://schemas.microsoft.com/office/drawing/2014/main" id="{640C5F67-9DA4-44B2-A637-637AAB7613D1}"/>
                </a:ext>
              </a:extLst>
            </p:cNvPr>
            <p:cNvSpPr txBox="1"/>
            <p:nvPr/>
          </p:nvSpPr>
          <p:spPr>
            <a:xfrm>
              <a:off x="794285" y="1359903"/>
              <a:ext cx="2621230" cy="923330"/>
            </a:xfrm>
            <a:prstGeom prst="rect">
              <a:avLst/>
            </a:prstGeom>
            <a:noFill/>
          </p:spPr>
          <p:txBody>
            <a:bodyPr wrap="none" rtlCol="0" anchor="ctr">
              <a:spAutoFit/>
            </a:bodyPr>
            <a:lstStyle/>
            <a:p>
              <a:r>
                <a:rPr lang="zh-CN" altLang="en-US" sz="5400" dirty="0">
                  <a:solidFill>
                    <a:schemeClr val="bg1">
                      <a:lumMod val="95000"/>
                    </a:schemeClr>
                  </a:solidFill>
                  <a:latin typeface="汉仪瑞意宋W" panose="00020600040101010101" pitchFamily="18" charset="-122"/>
                  <a:ea typeface="汉仪瑞意宋W" panose="00020600040101010101" pitchFamily="18" charset="-122"/>
                </a:rPr>
                <a:t>输入标题</a:t>
              </a:r>
            </a:p>
          </p:txBody>
        </p:sp>
        <p:sp>
          <p:nvSpPr>
            <p:cNvPr id="58" name="文本框 57">
              <a:extLst>
                <a:ext uri="{FF2B5EF4-FFF2-40B4-BE49-F238E27FC236}">
                  <a16:creationId xmlns:a16="http://schemas.microsoft.com/office/drawing/2014/main" id="{E9941FA6-6075-4EC6-8E73-636B7769A7D6}"/>
                </a:ext>
              </a:extLst>
            </p:cNvPr>
            <p:cNvSpPr txBox="1"/>
            <p:nvPr/>
          </p:nvSpPr>
          <p:spPr>
            <a:xfrm>
              <a:off x="890537" y="2200554"/>
              <a:ext cx="2664512" cy="261610"/>
            </a:xfrm>
            <a:prstGeom prst="rect">
              <a:avLst/>
            </a:prstGeom>
            <a:noFill/>
          </p:spPr>
          <p:txBody>
            <a:bodyPr wrap="none" rtlCol="0">
              <a:spAutoFit/>
            </a:bodyPr>
            <a:lstStyle/>
            <a:p>
              <a:r>
                <a:rPr lang="en-US" altLang="zh-CN" sz="1100" spc="1400" dirty="0">
                  <a:solidFill>
                    <a:schemeClr val="tx1">
                      <a:lumMod val="50000"/>
                      <a:lumOff val="50000"/>
                    </a:schemeClr>
                  </a:solidFill>
                  <a:latin typeface="汉仪瑞意宋W" panose="00020600040101010101" pitchFamily="18" charset="-122"/>
                  <a:ea typeface="汉仪瑞意宋W" panose="00020600040101010101" pitchFamily="18" charset="-122"/>
                </a:rPr>
                <a:t>TITLE HERE</a:t>
              </a:r>
              <a:endParaRPr lang="zh-CN" altLang="en-US" sz="1100" spc="1400" dirty="0">
                <a:solidFill>
                  <a:schemeClr val="tx1">
                    <a:lumMod val="50000"/>
                    <a:lumOff val="50000"/>
                  </a:schemeClr>
                </a:solidFill>
                <a:latin typeface="汉仪瑞意宋W" panose="00020600040101010101" pitchFamily="18" charset="-122"/>
                <a:ea typeface="汉仪瑞意宋W" panose="00020600040101010101" pitchFamily="18" charset="-122"/>
              </a:endParaRPr>
            </a:p>
          </p:txBody>
        </p:sp>
      </p:grpSp>
    </p:spTree>
    <p:extLst>
      <p:ext uri="{BB962C8B-B14F-4D97-AF65-F5344CB8AC3E}">
        <p14:creationId xmlns:p14="http://schemas.microsoft.com/office/powerpoint/2010/main" val="2348534460"/>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75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1000"/>
                                        <p:tgtEl>
                                          <p:spTgt spid="56"/>
                                        </p:tgtEl>
                                      </p:cBhvr>
                                    </p:animEffect>
                                  </p:childTnLst>
                                </p:cTn>
                              </p:par>
                              <p:par>
                                <p:cTn id="13" presetID="2" presetClass="entr" presetSubtype="8" fill="hold" nodeType="withEffect">
                                  <p:stCondLst>
                                    <p:cond delay="1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0-#ppt_w/2"/>
                                          </p:val>
                                        </p:tav>
                                        <p:tav tm="100000">
                                          <p:val>
                                            <p:strVal val="#ppt_x"/>
                                          </p:val>
                                        </p:tav>
                                      </p:tavLst>
                                    </p:anim>
                                    <p:anim calcmode="lin" valueType="num">
                                      <p:cBhvr additive="base">
                                        <p:cTn id="16" dur="10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150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fill="hold"/>
                                        <p:tgtEl>
                                          <p:spTgt spid="16"/>
                                        </p:tgtEl>
                                        <p:attrNameLst>
                                          <p:attrName>ppt_x</p:attrName>
                                        </p:attrNameLst>
                                      </p:cBhvr>
                                      <p:tavLst>
                                        <p:tav tm="0">
                                          <p:val>
                                            <p:strVal val="1+#ppt_w/2"/>
                                          </p:val>
                                        </p:tav>
                                        <p:tav tm="100000">
                                          <p:val>
                                            <p:strVal val="#ppt_x"/>
                                          </p:val>
                                        </p:tav>
                                      </p:tavLst>
                                    </p:anim>
                                    <p:anim calcmode="lin" valueType="num">
                                      <p:cBhvr additive="base">
                                        <p:cTn id="20"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526A6F07-4C6F-4770-9972-766B1B353E45}"/>
              </a:ext>
            </a:extLst>
          </p:cNvPr>
          <p:cNvGrpSpPr/>
          <p:nvPr/>
        </p:nvGrpSpPr>
        <p:grpSpPr>
          <a:xfrm>
            <a:off x="1130566" y="702208"/>
            <a:ext cx="2750298" cy="5453584"/>
            <a:chOff x="1404608" y="528886"/>
            <a:chExt cx="2750298" cy="5453584"/>
          </a:xfrm>
        </p:grpSpPr>
        <p:pic>
          <p:nvPicPr>
            <p:cNvPr id="2" name="图片 1">
              <a:extLst>
                <a:ext uri="{FF2B5EF4-FFF2-40B4-BE49-F238E27FC236}">
                  <a16:creationId xmlns:a16="http://schemas.microsoft.com/office/drawing/2014/main" id="{287F0D1E-9BF6-4C6C-8DDF-493E15D09DB4}"/>
                </a:ext>
              </a:extLst>
            </p:cNvPr>
            <p:cNvPicPr>
              <a:picLocks noChangeAspect="1"/>
            </p:cNvPicPr>
            <p:nvPr/>
          </p:nvPicPr>
          <p:blipFill>
            <a:blip r:embed="rId2">
              <a:clrChange>
                <a:clrFrom>
                  <a:srgbClr val="FFFFFF"/>
                </a:clrFrom>
                <a:clrTo>
                  <a:srgbClr val="FFFFFF">
                    <a:alpha val="0"/>
                  </a:srgbClr>
                </a:clrTo>
              </a:clrChange>
            </a:blip>
            <a:stretch>
              <a:fillRect/>
            </a:stretch>
          </p:blipFill>
          <p:spPr>
            <a:xfrm rot="5400000">
              <a:off x="817715" y="1818348"/>
              <a:ext cx="4198923" cy="1620000"/>
            </a:xfrm>
            <a:prstGeom prst="rect">
              <a:avLst/>
            </a:prstGeom>
          </p:spPr>
        </p:pic>
        <p:sp>
          <p:nvSpPr>
            <p:cNvPr id="12" name="文本框 11">
              <a:extLst>
                <a:ext uri="{FF2B5EF4-FFF2-40B4-BE49-F238E27FC236}">
                  <a16:creationId xmlns:a16="http://schemas.microsoft.com/office/drawing/2014/main" id="{2D9F1B4B-B772-4ADA-803D-D967BAB2F8FC}"/>
                </a:ext>
              </a:extLst>
            </p:cNvPr>
            <p:cNvSpPr txBox="1"/>
            <p:nvPr/>
          </p:nvSpPr>
          <p:spPr>
            <a:xfrm>
              <a:off x="1404608" y="4659031"/>
              <a:ext cx="2750298" cy="1323439"/>
            </a:xfrm>
            <a:prstGeom prst="rect">
              <a:avLst/>
            </a:prstGeom>
            <a:noFill/>
          </p:spPr>
          <p:txBody>
            <a:bodyPr wrap="square" rtlCol="0" anchor="ctr">
              <a:spAutoFit/>
            </a:bodyPr>
            <a:lstStyle/>
            <a:p>
              <a:pPr algn="ctr">
                <a:lnSpc>
                  <a:spcPts val="24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ctr">
                <a:lnSpc>
                  <a:spcPts val="24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ctr">
                <a:lnSpc>
                  <a:spcPts val="24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ctr">
                <a:lnSpc>
                  <a:spcPts val="24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p:txBody>
        </p:sp>
      </p:grpSp>
      <p:grpSp>
        <p:nvGrpSpPr>
          <p:cNvPr id="14" name="组合 13">
            <a:extLst>
              <a:ext uri="{FF2B5EF4-FFF2-40B4-BE49-F238E27FC236}">
                <a16:creationId xmlns:a16="http://schemas.microsoft.com/office/drawing/2014/main" id="{F80B4D71-A84D-4EE2-AB17-FD741FAB573F}"/>
              </a:ext>
            </a:extLst>
          </p:cNvPr>
          <p:cNvGrpSpPr/>
          <p:nvPr/>
        </p:nvGrpSpPr>
        <p:grpSpPr>
          <a:xfrm>
            <a:off x="4720852" y="702208"/>
            <a:ext cx="2750298" cy="5453584"/>
            <a:chOff x="1404608" y="528886"/>
            <a:chExt cx="2750298" cy="5453584"/>
          </a:xfrm>
        </p:grpSpPr>
        <p:pic>
          <p:nvPicPr>
            <p:cNvPr id="15" name="图片 14">
              <a:extLst>
                <a:ext uri="{FF2B5EF4-FFF2-40B4-BE49-F238E27FC236}">
                  <a16:creationId xmlns:a16="http://schemas.microsoft.com/office/drawing/2014/main" id="{53E74489-750C-434D-A210-3AE3799FDBB4}"/>
                </a:ext>
              </a:extLst>
            </p:cNvPr>
            <p:cNvPicPr>
              <a:picLocks noChangeAspect="1"/>
            </p:cNvPicPr>
            <p:nvPr/>
          </p:nvPicPr>
          <p:blipFill>
            <a:blip r:embed="rId2">
              <a:clrChange>
                <a:clrFrom>
                  <a:srgbClr val="FFFFFF"/>
                </a:clrFrom>
                <a:clrTo>
                  <a:srgbClr val="FFFFFF">
                    <a:alpha val="0"/>
                  </a:srgbClr>
                </a:clrTo>
              </a:clrChange>
            </a:blip>
            <a:stretch>
              <a:fillRect/>
            </a:stretch>
          </p:blipFill>
          <p:spPr>
            <a:xfrm rot="5400000">
              <a:off x="817715" y="1818348"/>
              <a:ext cx="4198923" cy="1620000"/>
            </a:xfrm>
            <a:prstGeom prst="rect">
              <a:avLst/>
            </a:prstGeom>
          </p:spPr>
        </p:pic>
        <p:sp>
          <p:nvSpPr>
            <p:cNvPr id="16" name="文本框 15">
              <a:extLst>
                <a:ext uri="{FF2B5EF4-FFF2-40B4-BE49-F238E27FC236}">
                  <a16:creationId xmlns:a16="http://schemas.microsoft.com/office/drawing/2014/main" id="{66D40538-CB10-48D7-A679-152A58BCF019}"/>
                </a:ext>
              </a:extLst>
            </p:cNvPr>
            <p:cNvSpPr txBox="1"/>
            <p:nvPr/>
          </p:nvSpPr>
          <p:spPr>
            <a:xfrm>
              <a:off x="1404608" y="4659031"/>
              <a:ext cx="2750298" cy="1323439"/>
            </a:xfrm>
            <a:prstGeom prst="rect">
              <a:avLst/>
            </a:prstGeom>
            <a:noFill/>
          </p:spPr>
          <p:txBody>
            <a:bodyPr wrap="square" rtlCol="0" anchor="ctr">
              <a:spAutoFit/>
            </a:bodyPr>
            <a:lstStyle/>
            <a:p>
              <a:pPr algn="ctr">
                <a:lnSpc>
                  <a:spcPts val="24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ctr">
                <a:lnSpc>
                  <a:spcPts val="24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ctr">
                <a:lnSpc>
                  <a:spcPts val="24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ctr">
                <a:lnSpc>
                  <a:spcPts val="24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p:txBody>
        </p:sp>
      </p:grpSp>
      <p:grpSp>
        <p:nvGrpSpPr>
          <p:cNvPr id="17" name="组合 16">
            <a:extLst>
              <a:ext uri="{FF2B5EF4-FFF2-40B4-BE49-F238E27FC236}">
                <a16:creationId xmlns:a16="http://schemas.microsoft.com/office/drawing/2014/main" id="{FAD5403A-6B4C-43FD-ACD3-FAE238DD1D8E}"/>
              </a:ext>
            </a:extLst>
          </p:cNvPr>
          <p:cNvGrpSpPr/>
          <p:nvPr/>
        </p:nvGrpSpPr>
        <p:grpSpPr>
          <a:xfrm>
            <a:off x="8311137" y="702208"/>
            <a:ext cx="2750298" cy="5453584"/>
            <a:chOff x="1404608" y="528886"/>
            <a:chExt cx="2750298" cy="5453584"/>
          </a:xfrm>
        </p:grpSpPr>
        <p:pic>
          <p:nvPicPr>
            <p:cNvPr id="18" name="图片 17">
              <a:extLst>
                <a:ext uri="{FF2B5EF4-FFF2-40B4-BE49-F238E27FC236}">
                  <a16:creationId xmlns:a16="http://schemas.microsoft.com/office/drawing/2014/main" id="{1FDFF183-DFB2-43AA-BCB1-5BC0F0F692D6}"/>
                </a:ext>
              </a:extLst>
            </p:cNvPr>
            <p:cNvPicPr>
              <a:picLocks noChangeAspect="1"/>
            </p:cNvPicPr>
            <p:nvPr/>
          </p:nvPicPr>
          <p:blipFill>
            <a:blip r:embed="rId2">
              <a:clrChange>
                <a:clrFrom>
                  <a:srgbClr val="FFFFFF"/>
                </a:clrFrom>
                <a:clrTo>
                  <a:srgbClr val="FFFFFF">
                    <a:alpha val="0"/>
                  </a:srgbClr>
                </a:clrTo>
              </a:clrChange>
            </a:blip>
            <a:stretch>
              <a:fillRect/>
            </a:stretch>
          </p:blipFill>
          <p:spPr>
            <a:xfrm rot="5400000">
              <a:off x="817715" y="1818348"/>
              <a:ext cx="4198923" cy="1620000"/>
            </a:xfrm>
            <a:prstGeom prst="rect">
              <a:avLst/>
            </a:prstGeom>
          </p:spPr>
        </p:pic>
        <p:sp>
          <p:nvSpPr>
            <p:cNvPr id="19" name="文本框 18">
              <a:extLst>
                <a:ext uri="{FF2B5EF4-FFF2-40B4-BE49-F238E27FC236}">
                  <a16:creationId xmlns:a16="http://schemas.microsoft.com/office/drawing/2014/main" id="{E50D3D46-437F-41BE-BF0A-539DC1FDE58B}"/>
                </a:ext>
              </a:extLst>
            </p:cNvPr>
            <p:cNvSpPr txBox="1"/>
            <p:nvPr/>
          </p:nvSpPr>
          <p:spPr>
            <a:xfrm>
              <a:off x="1404608" y="4659031"/>
              <a:ext cx="2750298" cy="1323439"/>
            </a:xfrm>
            <a:prstGeom prst="rect">
              <a:avLst/>
            </a:prstGeom>
            <a:noFill/>
          </p:spPr>
          <p:txBody>
            <a:bodyPr wrap="square" rtlCol="0" anchor="ctr">
              <a:spAutoFit/>
            </a:bodyPr>
            <a:lstStyle/>
            <a:p>
              <a:pPr algn="ctr">
                <a:lnSpc>
                  <a:spcPts val="24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ctr">
                <a:lnSpc>
                  <a:spcPts val="24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ctr">
                <a:lnSpc>
                  <a:spcPts val="24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ctr">
                <a:lnSpc>
                  <a:spcPts val="24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p:txBody>
        </p:sp>
      </p:grpSp>
      <p:sp>
        <p:nvSpPr>
          <p:cNvPr id="5" name="箭头: V 形 4">
            <a:extLst>
              <a:ext uri="{FF2B5EF4-FFF2-40B4-BE49-F238E27FC236}">
                <a16:creationId xmlns:a16="http://schemas.microsoft.com/office/drawing/2014/main" id="{E146CA65-6D82-4C76-9529-1B088EE78E74}"/>
              </a:ext>
            </a:extLst>
          </p:cNvPr>
          <p:cNvSpPr/>
          <p:nvPr/>
        </p:nvSpPr>
        <p:spPr>
          <a:xfrm>
            <a:off x="4036163" y="2386266"/>
            <a:ext cx="529390" cy="1122948"/>
          </a:xfrm>
          <a:prstGeom prst="chevron">
            <a:avLst/>
          </a:prstGeom>
          <a:solidFill>
            <a:srgbClr val="443A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箭头: V 形 21">
            <a:extLst>
              <a:ext uri="{FF2B5EF4-FFF2-40B4-BE49-F238E27FC236}">
                <a16:creationId xmlns:a16="http://schemas.microsoft.com/office/drawing/2014/main" id="{5905FCD4-2EAC-4B6A-AF7E-13E0D5664183}"/>
              </a:ext>
            </a:extLst>
          </p:cNvPr>
          <p:cNvSpPr/>
          <p:nvPr/>
        </p:nvSpPr>
        <p:spPr>
          <a:xfrm>
            <a:off x="7626449" y="2386266"/>
            <a:ext cx="529390" cy="1122948"/>
          </a:xfrm>
          <a:prstGeom prst="chevron">
            <a:avLst/>
          </a:prstGeom>
          <a:solidFill>
            <a:srgbClr val="443A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97421715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2000">
        <p15:prstTrans prst="peelOff" invX="1"/>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par>
                                <p:cTn id="12" presetID="2" presetClass="entr" presetSubtype="8" fill="hold" nodeType="withEffect">
                                  <p:stCondLst>
                                    <p:cond delay="150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1000" fill="hold"/>
                                        <p:tgtEl>
                                          <p:spTgt spid="14"/>
                                        </p:tgtEl>
                                        <p:attrNameLst>
                                          <p:attrName>ppt_x</p:attrName>
                                        </p:attrNameLst>
                                      </p:cBhvr>
                                      <p:tavLst>
                                        <p:tav tm="0">
                                          <p:val>
                                            <p:strVal val="0-#ppt_w/2"/>
                                          </p:val>
                                        </p:tav>
                                        <p:tav tm="100000">
                                          <p:val>
                                            <p:strVal val="#ppt_x"/>
                                          </p:val>
                                        </p:tav>
                                      </p:tavLst>
                                    </p:anim>
                                    <p:anim calcmode="lin" valueType="num">
                                      <p:cBhvr additive="base">
                                        <p:cTn id="15" dur="1000" fill="hold"/>
                                        <p:tgtEl>
                                          <p:spTgt spid="14"/>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225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childTnLst>
                                </p:cTn>
                              </p:par>
                              <p:par>
                                <p:cTn id="19" presetID="2" presetClass="entr" presetSubtype="8" fill="hold" nodeType="withEffect">
                                  <p:stCondLst>
                                    <p:cond delay="300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1000" fill="hold"/>
                                        <p:tgtEl>
                                          <p:spTgt spid="17"/>
                                        </p:tgtEl>
                                        <p:attrNameLst>
                                          <p:attrName>ppt_x</p:attrName>
                                        </p:attrNameLst>
                                      </p:cBhvr>
                                      <p:tavLst>
                                        <p:tav tm="0">
                                          <p:val>
                                            <p:strVal val="0-#ppt_w/2"/>
                                          </p:val>
                                        </p:tav>
                                        <p:tav tm="100000">
                                          <p:val>
                                            <p:strVal val="#ppt_x"/>
                                          </p:val>
                                        </p:tav>
                                      </p:tavLst>
                                    </p:anim>
                                    <p:anim calcmode="lin" valueType="num">
                                      <p:cBhvr additive="base">
                                        <p:cTn id="22" dur="1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C710B35B-D720-4F3E-BE3F-916A4C0D330E}"/>
              </a:ext>
            </a:extLst>
          </p:cNvPr>
          <p:cNvPicPr>
            <a:picLocks noChangeAspect="1"/>
          </p:cNvPicPr>
          <p:nvPr/>
        </p:nvPicPr>
        <p:blipFill rotWithShape="1">
          <a:blip r:embed="rId2">
            <a:clrChange>
              <a:clrFrom>
                <a:srgbClr val="FFFFFF"/>
              </a:clrFrom>
              <a:clrTo>
                <a:srgbClr val="FFFFFF">
                  <a:alpha val="0"/>
                </a:srgbClr>
              </a:clrTo>
            </a:clrChange>
          </a:blip>
          <a:srcRect r="2684" b="25503"/>
          <a:stretch/>
        </p:blipFill>
        <p:spPr>
          <a:xfrm rot="5400000" flipH="1" flipV="1">
            <a:off x="5121694" y="-388772"/>
            <a:ext cx="6681538" cy="7459078"/>
          </a:xfrm>
          <a:prstGeom prst="rect">
            <a:avLst/>
          </a:prstGeom>
        </p:spPr>
      </p:pic>
      <p:grpSp>
        <p:nvGrpSpPr>
          <p:cNvPr id="20" name="组合 19">
            <a:extLst>
              <a:ext uri="{FF2B5EF4-FFF2-40B4-BE49-F238E27FC236}">
                <a16:creationId xmlns:a16="http://schemas.microsoft.com/office/drawing/2014/main" id="{1F340F06-9214-4299-BDD7-3EA58D4547A0}"/>
              </a:ext>
            </a:extLst>
          </p:cNvPr>
          <p:cNvGrpSpPr/>
          <p:nvPr/>
        </p:nvGrpSpPr>
        <p:grpSpPr>
          <a:xfrm>
            <a:off x="842409" y="1537879"/>
            <a:ext cx="2760764" cy="1102261"/>
            <a:chOff x="794285" y="1359903"/>
            <a:chExt cx="2760764" cy="1102261"/>
          </a:xfrm>
        </p:grpSpPr>
        <p:sp>
          <p:nvSpPr>
            <p:cNvPr id="21" name="文本框 20">
              <a:extLst>
                <a:ext uri="{FF2B5EF4-FFF2-40B4-BE49-F238E27FC236}">
                  <a16:creationId xmlns:a16="http://schemas.microsoft.com/office/drawing/2014/main" id="{54CDB73F-E7EA-4F58-9300-533BC7A6ED72}"/>
                </a:ext>
              </a:extLst>
            </p:cNvPr>
            <p:cNvSpPr txBox="1"/>
            <p:nvPr/>
          </p:nvSpPr>
          <p:spPr>
            <a:xfrm>
              <a:off x="794285" y="1359903"/>
              <a:ext cx="2621230" cy="923330"/>
            </a:xfrm>
            <a:prstGeom prst="rect">
              <a:avLst/>
            </a:prstGeom>
            <a:noFill/>
          </p:spPr>
          <p:txBody>
            <a:bodyPr wrap="none" rtlCol="0" anchor="ctr">
              <a:spAutoFit/>
            </a:bodyPr>
            <a:lstStyle/>
            <a:p>
              <a:r>
                <a:rPr lang="zh-CN" altLang="en-US" sz="5400" dirty="0">
                  <a:solidFill>
                    <a:srgbClr val="1D1D1B"/>
                  </a:solidFill>
                  <a:latin typeface="汉仪瑞意宋W" panose="00020600040101010101" pitchFamily="18" charset="-122"/>
                  <a:ea typeface="汉仪瑞意宋W" panose="00020600040101010101" pitchFamily="18" charset="-122"/>
                </a:rPr>
                <a:t>输入标题</a:t>
              </a:r>
            </a:p>
          </p:txBody>
        </p:sp>
        <p:sp>
          <p:nvSpPr>
            <p:cNvPr id="22" name="文本框 21">
              <a:extLst>
                <a:ext uri="{FF2B5EF4-FFF2-40B4-BE49-F238E27FC236}">
                  <a16:creationId xmlns:a16="http://schemas.microsoft.com/office/drawing/2014/main" id="{EE3CE4DD-A592-4F6C-8897-EAAE140FA316}"/>
                </a:ext>
              </a:extLst>
            </p:cNvPr>
            <p:cNvSpPr txBox="1"/>
            <p:nvPr/>
          </p:nvSpPr>
          <p:spPr>
            <a:xfrm>
              <a:off x="890537" y="2200554"/>
              <a:ext cx="2664512" cy="261610"/>
            </a:xfrm>
            <a:prstGeom prst="rect">
              <a:avLst/>
            </a:prstGeom>
            <a:noFill/>
          </p:spPr>
          <p:txBody>
            <a:bodyPr wrap="none" rtlCol="0">
              <a:spAutoFit/>
            </a:bodyPr>
            <a:lstStyle/>
            <a:p>
              <a:r>
                <a:rPr lang="en-US" altLang="zh-CN" sz="1100" spc="1400" dirty="0">
                  <a:solidFill>
                    <a:schemeClr val="tx1">
                      <a:lumMod val="50000"/>
                      <a:lumOff val="50000"/>
                    </a:schemeClr>
                  </a:solidFill>
                  <a:latin typeface="汉仪瑞意宋W" panose="00020600040101010101" pitchFamily="18" charset="-122"/>
                  <a:ea typeface="汉仪瑞意宋W" panose="00020600040101010101" pitchFamily="18" charset="-122"/>
                </a:rPr>
                <a:t>TITLE HERE</a:t>
              </a:r>
              <a:endParaRPr lang="zh-CN" altLang="en-US" sz="1100" spc="1400" dirty="0">
                <a:solidFill>
                  <a:schemeClr val="tx1">
                    <a:lumMod val="50000"/>
                    <a:lumOff val="50000"/>
                  </a:schemeClr>
                </a:solidFill>
                <a:latin typeface="汉仪瑞意宋W" panose="00020600040101010101" pitchFamily="18" charset="-122"/>
                <a:ea typeface="汉仪瑞意宋W" panose="00020600040101010101" pitchFamily="18" charset="-122"/>
              </a:endParaRPr>
            </a:p>
          </p:txBody>
        </p:sp>
      </p:grpSp>
      <p:grpSp>
        <p:nvGrpSpPr>
          <p:cNvPr id="23" name="组合 22">
            <a:extLst>
              <a:ext uri="{FF2B5EF4-FFF2-40B4-BE49-F238E27FC236}">
                <a16:creationId xmlns:a16="http://schemas.microsoft.com/office/drawing/2014/main" id="{6EFE88CC-4D52-41B4-9B86-535C8D829134}"/>
              </a:ext>
            </a:extLst>
          </p:cNvPr>
          <p:cNvGrpSpPr/>
          <p:nvPr/>
        </p:nvGrpSpPr>
        <p:grpSpPr>
          <a:xfrm>
            <a:off x="842409" y="2858706"/>
            <a:ext cx="3681463" cy="2461416"/>
            <a:chOff x="521569" y="2858706"/>
            <a:chExt cx="3681463" cy="2461416"/>
          </a:xfrm>
        </p:grpSpPr>
        <p:sp>
          <p:nvSpPr>
            <p:cNvPr id="24" name="文本框 23">
              <a:extLst>
                <a:ext uri="{FF2B5EF4-FFF2-40B4-BE49-F238E27FC236}">
                  <a16:creationId xmlns:a16="http://schemas.microsoft.com/office/drawing/2014/main" id="{B88B5B21-2FEF-4CFF-94A9-FFE6F25EAC35}"/>
                </a:ext>
              </a:extLst>
            </p:cNvPr>
            <p:cNvSpPr txBox="1"/>
            <p:nvPr/>
          </p:nvSpPr>
          <p:spPr>
            <a:xfrm>
              <a:off x="521569" y="2858706"/>
              <a:ext cx="3681463" cy="1528624"/>
            </a:xfrm>
            <a:prstGeom prst="rect">
              <a:avLst/>
            </a:prstGeom>
            <a:noFill/>
          </p:spPr>
          <p:txBody>
            <a:bodyPr wrap="square" rtlCol="0" anchor="ctr">
              <a:spAutoFit/>
            </a:bodyPr>
            <a:lstStyle/>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p:txBody>
        </p:sp>
        <p:cxnSp>
          <p:nvCxnSpPr>
            <p:cNvPr id="25" name="直接连接符 24">
              <a:extLst>
                <a:ext uri="{FF2B5EF4-FFF2-40B4-BE49-F238E27FC236}">
                  <a16:creationId xmlns:a16="http://schemas.microsoft.com/office/drawing/2014/main" id="{B7B27A22-D456-4EFE-8D87-28D85A270F2F}"/>
                </a:ext>
              </a:extLst>
            </p:cNvPr>
            <p:cNvCxnSpPr>
              <a:cxnSpLocks/>
            </p:cNvCxnSpPr>
            <p:nvPr/>
          </p:nvCxnSpPr>
          <p:spPr>
            <a:xfrm>
              <a:off x="633863" y="4470853"/>
              <a:ext cx="3376663" cy="0"/>
            </a:xfrm>
            <a:prstGeom prst="line">
              <a:avLst/>
            </a:prstGeom>
            <a:ln w="12700">
              <a:solidFill>
                <a:srgbClr val="271D1A">
                  <a:alpha val="50000"/>
                </a:srgbClr>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147624E0-FE24-4B7D-95A0-E5C90904656C}"/>
                </a:ext>
              </a:extLst>
            </p:cNvPr>
            <p:cNvSpPr txBox="1"/>
            <p:nvPr/>
          </p:nvSpPr>
          <p:spPr>
            <a:xfrm>
              <a:off x="585737" y="4509644"/>
              <a:ext cx="3344906" cy="810478"/>
            </a:xfrm>
            <a:prstGeom prst="rect">
              <a:avLst/>
            </a:prstGeom>
            <a:noFill/>
          </p:spPr>
          <p:txBody>
            <a:bodyPr wrap="square" rtlCol="0" anchor="ctr">
              <a:spAutoFit/>
            </a:bodyPr>
            <a:lstStyle/>
            <a:p>
              <a:pP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ENTER YOUR STORY HERE </a:t>
              </a:r>
            </a:p>
            <a:p>
              <a:pP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ENTER YOUR STORY HERE</a:t>
              </a:r>
            </a:p>
          </p:txBody>
        </p:sp>
      </p:grpSp>
      <p:grpSp>
        <p:nvGrpSpPr>
          <p:cNvPr id="7" name="组合 6">
            <a:extLst>
              <a:ext uri="{FF2B5EF4-FFF2-40B4-BE49-F238E27FC236}">
                <a16:creationId xmlns:a16="http://schemas.microsoft.com/office/drawing/2014/main" id="{66BF730B-9C46-48FD-9926-ECC6ACA55284}"/>
              </a:ext>
            </a:extLst>
          </p:cNvPr>
          <p:cNvGrpSpPr/>
          <p:nvPr/>
        </p:nvGrpSpPr>
        <p:grpSpPr>
          <a:xfrm>
            <a:off x="7876873" y="4509644"/>
            <a:ext cx="3709380" cy="1694881"/>
            <a:chOff x="7507905" y="4745605"/>
            <a:chExt cx="3709380" cy="1694881"/>
          </a:xfrm>
        </p:grpSpPr>
        <p:sp>
          <p:nvSpPr>
            <p:cNvPr id="27" name="文本框 26">
              <a:extLst>
                <a:ext uri="{FF2B5EF4-FFF2-40B4-BE49-F238E27FC236}">
                  <a16:creationId xmlns:a16="http://schemas.microsoft.com/office/drawing/2014/main" id="{51E0EED6-7750-4087-B662-2BC0E21B5DF6}"/>
                </a:ext>
              </a:extLst>
            </p:cNvPr>
            <p:cNvSpPr txBox="1"/>
            <p:nvPr/>
          </p:nvSpPr>
          <p:spPr>
            <a:xfrm>
              <a:off x="7507905" y="4745605"/>
              <a:ext cx="3681463" cy="1149033"/>
            </a:xfrm>
            <a:prstGeom prst="rect">
              <a:avLst/>
            </a:prstGeom>
            <a:noFill/>
          </p:spPr>
          <p:txBody>
            <a:bodyPr wrap="square" rtlCol="0" anchor="ctr">
              <a:spAutoFit/>
            </a:bodyPr>
            <a:lstStyle/>
            <a:p>
              <a:pPr algn="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p:txBody>
        </p:sp>
        <p:cxnSp>
          <p:nvCxnSpPr>
            <p:cNvPr id="28" name="直接连接符 27">
              <a:extLst>
                <a:ext uri="{FF2B5EF4-FFF2-40B4-BE49-F238E27FC236}">
                  <a16:creationId xmlns:a16="http://schemas.microsoft.com/office/drawing/2014/main" id="{FF70BD9C-A5C4-4C4F-A927-C89767CC1F8F}"/>
                </a:ext>
              </a:extLst>
            </p:cNvPr>
            <p:cNvCxnSpPr>
              <a:cxnSpLocks/>
            </p:cNvCxnSpPr>
            <p:nvPr/>
          </p:nvCxnSpPr>
          <p:spPr>
            <a:xfrm>
              <a:off x="7724472" y="5961933"/>
              <a:ext cx="3376663" cy="0"/>
            </a:xfrm>
            <a:prstGeom prst="line">
              <a:avLst/>
            </a:prstGeom>
            <a:ln w="12700">
              <a:solidFill>
                <a:srgbClr val="271D1A">
                  <a:alpha val="50000"/>
                </a:srgbClr>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9EC5DE5B-325E-4298-9343-EA3EF82F4FE4}"/>
                </a:ext>
              </a:extLst>
            </p:cNvPr>
            <p:cNvSpPr txBox="1"/>
            <p:nvPr/>
          </p:nvSpPr>
          <p:spPr>
            <a:xfrm>
              <a:off x="8144899" y="5989080"/>
              <a:ext cx="3072386" cy="451406"/>
            </a:xfrm>
            <a:prstGeom prst="rect">
              <a:avLst/>
            </a:prstGeom>
            <a:noFill/>
          </p:spPr>
          <p:txBody>
            <a:bodyPr wrap="square" rtlCol="0" anchor="ctr">
              <a:spAutoFit/>
            </a:bodyPr>
            <a:lstStyle/>
            <a:p>
              <a:pPr algn="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ENTER YOUR STORY HERE </a:t>
              </a:r>
            </a:p>
          </p:txBody>
        </p:sp>
      </p:grpSp>
    </p:spTree>
    <p:extLst>
      <p:ext uri="{BB962C8B-B14F-4D97-AF65-F5344CB8AC3E}">
        <p14:creationId xmlns:p14="http://schemas.microsoft.com/office/powerpoint/2010/main" val="1937210443"/>
      </p:ext>
    </p:extLst>
  </p:cSld>
  <p:clrMapOvr>
    <a:masterClrMapping/>
  </p:clrMapOvr>
  <p:transition spd="slow" advClick="0" advTm="2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5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stCondLst>
                                    <p:cond delay="75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000" fill="hold"/>
                                        <p:tgtEl>
                                          <p:spTgt spid="7"/>
                                        </p:tgtEl>
                                        <p:attrNameLst>
                                          <p:attrName>ppt_x</p:attrName>
                                        </p:attrNameLst>
                                      </p:cBhvr>
                                      <p:tavLst>
                                        <p:tav tm="0">
                                          <p:val>
                                            <p:strVal val="1+#ppt_w/2"/>
                                          </p:val>
                                        </p:tav>
                                        <p:tav tm="100000">
                                          <p:val>
                                            <p:strVal val="#ppt_x"/>
                                          </p:val>
                                        </p:tav>
                                      </p:tavLst>
                                    </p:anim>
                                    <p:anim calcmode="lin" valueType="num">
                                      <p:cBhvr additive="base">
                                        <p:cTn id="18"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261C19"/>
        </a:solidFill>
        <a:effectLst/>
      </p:bgPr>
    </p:bg>
    <p:spTree>
      <p:nvGrpSpPr>
        <p:cNvPr id="1" name=""/>
        <p:cNvGrpSpPr/>
        <p:nvPr/>
      </p:nvGrpSpPr>
      <p:grpSpPr>
        <a:xfrm>
          <a:off x="0" y="0"/>
          <a:ext cx="0" cy="0"/>
          <a:chOff x="0" y="0"/>
          <a:chExt cx="0" cy="0"/>
        </a:xfrm>
      </p:grpSpPr>
      <p:pic>
        <p:nvPicPr>
          <p:cNvPr id="32" name="图片 31">
            <a:extLst>
              <a:ext uri="{FF2B5EF4-FFF2-40B4-BE49-F238E27FC236}">
                <a16:creationId xmlns:a16="http://schemas.microsoft.com/office/drawing/2014/main" id="{6726D222-8EF1-43D4-A7F6-2846DE021C1E}"/>
              </a:ext>
            </a:extLst>
          </p:cNvPr>
          <p:cNvPicPr>
            <a:picLocks noChangeAspect="1"/>
          </p:cNvPicPr>
          <p:nvPr/>
        </p:nvPicPr>
        <p:blipFill rotWithShape="1">
          <a:blip r:embed="rId2"/>
          <a:srcRect l="35501"/>
          <a:stretch/>
        </p:blipFill>
        <p:spPr>
          <a:xfrm rot="5400000" flipH="1">
            <a:off x="4626392" y="-712117"/>
            <a:ext cx="2943727" cy="12196508"/>
          </a:xfrm>
          <a:prstGeom prst="rect">
            <a:avLst/>
          </a:prstGeom>
        </p:spPr>
      </p:pic>
      <p:grpSp>
        <p:nvGrpSpPr>
          <p:cNvPr id="4" name="组合 3">
            <a:extLst>
              <a:ext uri="{FF2B5EF4-FFF2-40B4-BE49-F238E27FC236}">
                <a16:creationId xmlns:a16="http://schemas.microsoft.com/office/drawing/2014/main" id="{6E0F993D-21A3-41FD-AAFE-8DB6EDA50495}"/>
              </a:ext>
            </a:extLst>
          </p:cNvPr>
          <p:cNvGrpSpPr/>
          <p:nvPr/>
        </p:nvGrpSpPr>
        <p:grpSpPr>
          <a:xfrm>
            <a:off x="5196001" y="1"/>
            <a:ext cx="1800000" cy="5275477"/>
            <a:chOff x="5196000" y="1"/>
            <a:chExt cx="1800000" cy="5275477"/>
          </a:xfrm>
        </p:grpSpPr>
        <p:sp>
          <p:nvSpPr>
            <p:cNvPr id="38" name="矩形 37">
              <a:extLst>
                <a:ext uri="{FF2B5EF4-FFF2-40B4-BE49-F238E27FC236}">
                  <a16:creationId xmlns:a16="http://schemas.microsoft.com/office/drawing/2014/main" id="{E37363A2-F174-4022-B55A-9846DA1F2E10}"/>
                </a:ext>
              </a:extLst>
            </p:cNvPr>
            <p:cNvSpPr/>
            <p:nvPr/>
          </p:nvSpPr>
          <p:spPr>
            <a:xfrm rot="16200000">
              <a:off x="3900668" y="2023738"/>
              <a:ext cx="4363452" cy="315978"/>
            </a:xfrm>
            <a:prstGeom prst="rect">
              <a:avLst/>
            </a:prstGeom>
            <a:solidFill>
              <a:srgbClr val="433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 name="图片 2">
              <a:extLst>
                <a:ext uri="{FF2B5EF4-FFF2-40B4-BE49-F238E27FC236}">
                  <a16:creationId xmlns:a16="http://schemas.microsoft.com/office/drawing/2014/main" id="{EF8C3B5A-8556-4321-9C2A-5F9EA867C6A6}"/>
                </a:ext>
              </a:extLst>
            </p:cNvPr>
            <p:cNvPicPr>
              <a:picLocks noChangeAspect="1"/>
            </p:cNvPicPr>
            <p:nvPr/>
          </p:nvPicPr>
          <p:blipFill>
            <a:blip r:embed="rId3"/>
            <a:stretch>
              <a:fillRect/>
            </a:stretch>
          </p:blipFill>
          <p:spPr>
            <a:xfrm>
              <a:off x="5196000" y="3475478"/>
              <a:ext cx="1800000" cy="1800000"/>
            </a:xfrm>
            <a:prstGeom prst="rect">
              <a:avLst/>
            </a:prstGeom>
          </p:spPr>
        </p:pic>
      </p:grpSp>
      <p:grpSp>
        <p:nvGrpSpPr>
          <p:cNvPr id="7" name="组合 6">
            <a:extLst>
              <a:ext uri="{FF2B5EF4-FFF2-40B4-BE49-F238E27FC236}">
                <a16:creationId xmlns:a16="http://schemas.microsoft.com/office/drawing/2014/main" id="{CE075782-9DF5-493C-BE32-A348424F2A2F}"/>
              </a:ext>
            </a:extLst>
          </p:cNvPr>
          <p:cNvGrpSpPr/>
          <p:nvPr/>
        </p:nvGrpSpPr>
        <p:grpSpPr>
          <a:xfrm>
            <a:off x="1568278" y="0"/>
            <a:ext cx="2296145" cy="4972490"/>
            <a:chOff x="1612291" y="0"/>
            <a:chExt cx="2296145" cy="4972490"/>
          </a:xfrm>
        </p:grpSpPr>
        <p:sp>
          <p:nvSpPr>
            <p:cNvPr id="48" name="矩形 47">
              <a:extLst>
                <a:ext uri="{FF2B5EF4-FFF2-40B4-BE49-F238E27FC236}">
                  <a16:creationId xmlns:a16="http://schemas.microsoft.com/office/drawing/2014/main" id="{5F871B31-0C25-45BD-A548-66A9A40C8489}"/>
                </a:ext>
              </a:extLst>
            </p:cNvPr>
            <p:cNvSpPr/>
            <p:nvPr/>
          </p:nvSpPr>
          <p:spPr>
            <a:xfrm rot="16200000">
              <a:off x="1444912" y="1172196"/>
              <a:ext cx="2630905" cy="286513"/>
            </a:xfrm>
            <a:prstGeom prst="rect">
              <a:avLst/>
            </a:prstGeom>
            <a:solidFill>
              <a:srgbClr val="433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 name="组合 4">
              <a:extLst>
                <a:ext uri="{FF2B5EF4-FFF2-40B4-BE49-F238E27FC236}">
                  <a16:creationId xmlns:a16="http://schemas.microsoft.com/office/drawing/2014/main" id="{B68A2F18-D7AD-4AE1-8C19-F90A6E219B3D}"/>
                </a:ext>
              </a:extLst>
            </p:cNvPr>
            <p:cNvGrpSpPr/>
            <p:nvPr/>
          </p:nvGrpSpPr>
          <p:grpSpPr>
            <a:xfrm>
              <a:off x="1947317" y="1887563"/>
              <a:ext cx="1655560" cy="1620000"/>
              <a:chOff x="4257380" y="2305480"/>
              <a:chExt cx="1655560" cy="1620000"/>
            </a:xfrm>
          </p:grpSpPr>
          <p:pic>
            <p:nvPicPr>
              <p:cNvPr id="40" name="图片 39">
                <a:extLst>
                  <a:ext uri="{FF2B5EF4-FFF2-40B4-BE49-F238E27FC236}">
                    <a16:creationId xmlns:a16="http://schemas.microsoft.com/office/drawing/2014/main" id="{9DFA9403-B3CA-46E0-8B44-8D50467854EE}"/>
                  </a:ext>
                </a:extLst>
              </p:cNvPr>
              <p:cNvPicPr>
                <a:picLocks noChangeAspect="1"/>
              </p:cNvPicPr>
              <p:nvPr/>
            </p:nvPicPr>
            <p:blipFill>
              <a:blip r:embed="rId4"/>
              <a:stretch>
                <a:fillRect/>
              </a:stretch>
            </p:blipFill>
            <p:spPr>
              <a:xfrm>
                <a:off x="4257380" y="2305480"/>
                <a:ext cx="1655560" cy="1620000"/>
              </a:xfrm>
              <a:prstGeom prst="rect">
                <a:avLst/>
              </a:prstGeom>
            </p:spPr>
          </p:pic>
          <p:sp>
            <p:nvSpPr>
              <p:cNvPr id="41" name="椭圆 40">
                <a:extLst>
                  <a:ext uri="{FF2B5EF4-FFF2-40B4-BE49-F238E27FC236}">
                    <a16:creationId xmlns:a16="http://schemas.microsoft.com/office/drawing/2014/main" id="{3CA2DBCC-89CC-4858-A99C-960C030E1C21}"/>
                  </a:ext>
                </a:extLst>
              </p:cNvPr>
              <p:cNvSpPr/>
              <p:nvPr/>
            </p:nvSpPr>
            <p:spPr>
              <a:xfrm>
                <a:off x="4516575" y="2434601"/>
                <a:ext cx="1137171" cy="1137171"/>
              </a:xfrm>
              <a:prstGeom prst="ellipse">
                <a:avLst/>
              </a:prstGeom>
              <a:noFill/>
              <a:ln>
                <a:solidFill>
                  <a:srgbClr val="443A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文本框 51">
              <a:extLst>
                <a:ext uri="{FF2B5EF4-FFF2-40B4-BE49-F238E27FC236}">
                  <a16:creationId xmlns:a16="http://schemas.microsoft.com/office/drawing/2014/main" id="{B9900976-2C1C-4032-88B5-E487D03E801C}"/>
                </a:ext>
              </a:extLst>
            </p:cNvPr>
            <p:cNvSpPr txBox="1"/>
            <p:nvPr/>
          </p:nvSpPr>
          <p:spPr>
            <a:xfrm>
              <a:off x="1612291" y="3560565"/>
              <a:ext cx="2296145" cy="1411925"/>
            </a:xfrm>
            <a:prstGeom prst="rect">
              <a:avLst/>
            </a:prstGeom>
            <a:noFill/>
          </p:spPr>
          <p:txBody>
            <a:bodyPr wrap="square" rtlCol="0" anchor="ctr">
              <a:spAutoFit/>
            </a:bodyPr>
            <a:lstStyle/>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grpSp>
      <p:grpSp>
        <p:nvGrpSpPr>
          <p:cNvPr id="10" name="组合 9">
            <a:extLst>
              <a:ext uri="{FF2B5EF4-FFF2-40B4-BE49-F238E27FC236}">
                <a16:creationId xmlns:a16="http://schemas.microsoft.com/office/drawing/2014/main" id="{77E49A4C-28D3-4D0E-8D55-474F166FC257}"/>
              </a:ext>
            </a:extLst>
          </p:cNvPr>
          <p:cNvGrpSpPr/>
          <p:nvPr/>
        </p:nvGrpSpPr>
        <p:grpSpPr>
          <a:xfrm>
            <a:off x="8327578" y="-7791"/>
            <a:ext cx="2296145" cy="4980281"/>
            <a:chOff x="8371591" y="-7791"/>
            <a:chExt cx="2296145" cy="4980281"/>
          </a:xfrm>
        </p:grpSpPr>
        <p:sp>
          <p:nvSpPr>
            <p:cNvPr id="61" name="矩形 60">
              <a:extLst>
                <a:ext uri="{FF2B5EF4-FFF2-40B4-BE49-F238E27FC236}">
                  <a16:creationId xmlns:a16="http://schemas.microsoft.com/office/drawing/2014/main" id="{9C2E0AD1-54BB-48D5-AFC6-255B192D2011}"/>
                </a:ext>
              </a:extLst>
            </p:cNvPr>
            <p:cNvSpPr/>
            <p:nvPr/>
          </p:nvSpPr>
          <p:spPr>
            <a:xfrm rot="16200000">
              <a:off x="8204212" y="1164405"/>
              <a:ext cx="2630905" cy="286513"/>
            </a:xfrm>
            <a:prstGeom prst="rect">
              <a:avLst/>
            </a:prstGeom>
            <a:solidFill>
              <a:srgbClr val="433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 name="组合 5">
              <a:extLst>
                <a:ext uri="{FF2B5EF4-FFF2-40B4-BE49-F238E27FC236}">
                  <a16:creationId xmlns:a16="http://schemas.microsoft.com/office/drawing/2014/main" id="{1363F2F3-D4E6-4AF6-90CF-2EF4A418241B}"/>
                </a:ext>
              </a:extLst>
            </p:cNvPr>
            <p:cNvGrpSpPr/>
            <p:nvPr/>
          </p:nvGrpSpPr>
          <p:grpSpPr>
            <a:xfrm>
              <a:off x="8691885" y="1887563"/>
              <a:ext cx="1655560" cy="1620000"/>
              <a:chOff x="9104435" y="1940565"/>
              <a:chExt cx="1655560" cy="1620000"/>
            </a:xfrm>
          </p:grpSpPr>
          <p:pic>
            <p:nvPicPr>
              <p:cNvPr id="59" name="图片 58">
                <a:extLst>
                  <a:ext uri="{FF2B5EF4-FFF2-40B4-BE49-F238E27FC236}">
                    <a16:creationId xmlns:a16="http://schemas.microsoft.com/office/drawing/2014/main" id="{DDC4A5DC-1545-480D-B0D6-36B0A72A2E1F}"/>
                  </a:ext>
                </a:extLst>
              </p:cNvPr>
              <p:cNvPicPr>
                <a:picLocks noChangeAspect="1"/>
              </p:cNvPicPr>
              <p:nvPr/>
            </p:nvPicPr>
            <p:blipFill>
              <a:blip r:embed="rId5"/>
              <a:stretch>
                <a:fillRect/>
              </a:stretch>
            </p:blipFill>
            <p:spPr>
              <a:xfrm>
                <a:off x="9104435" y="1940565"/>
                <a:ext cx="1655560" cy="1620000"/>
              </a:xfrm>
              <a:prstGeom prst="rect">
                <a:avLst/>
              </a:prstGeom>
            </p:spPr>
          </p:pic>
          <p:sp>
            <p:nvSpPr>
              <p:cNvPr id="60" name="椭圆 59">
                <a:extLst>
                  <a:ext uri="{FF2B5EF4-FFF2-40B4-BE49-F238E27FC236}">
                    <a16:creationId xmlns:a16="http://schemas.microsoft.com/office/drawing/2014/main" id="{AC642588-F140-4ED8-88ED-AFC1804D8B72}"/>
                  </a:ext>
                </a:extLst>
              </p:cNvPr>
              <p:cNvSpPr/>
              <p:nvPr/>
            </p:nvSpPr>
            <p:spPr>
              <a:xfrm>
                <a:off x="9363630" y="2069686"/>
                <a:ext cx="1137171" cy="1137171"/>
              </a:xfrm>
              <a:prstGeom prst="ellipse">
                <a:avLst/>
              </a:prstGeom>
              <a:noFill/>
              <a:ln>
                <a:solidFill>
                  <a:srgbClr val="443A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文本框 61">
              <a:extLst>
                <a:ext uri="{FF2B5EF4-FFF2-40B4-BE49-F238E27FC236}">
                  <a16:creationId xmlns:a16="http://schemas.microsoft.com/office/drawing/2014/main" id="{6ECEC4AF-3B54-46B8-8B46-5A9955E77C4C}"/>
                </a:ext>
              </a:extLst>
            </p:cNvPr>
            <p:cNvSpPr txBox="1"/>
            <p:nvPr/>
          </p:nvSpPr>
          <p:spPr>
            <a:xfrm>
              <a:off x="8371591" y="3560565"/>
              <a:ext cx="2296145" cy="1411925"/>
            </a:xfrm>
            <a:prstGeom prst="rect">
              <a:avLst/>
            </a:prstGeom>
            <a:noFill/>
          </p:spPr>
          <p:txBody>
            <a:bodyPr wrap="square" rtlCol="0" anchor="ctr">
              <a:spAutoFit/>
            </a:bodyPr>
            <a:lstStyle/>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6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grpSp>
    </p:spTree>
    <p:extLst>
      <p:ext uri="{BB962C8B-B14F-4D97-AF65-F5344CB8AC3E}">
        <p14:creationId xmlns:p14="http://schemas.microsoft.com/office/powerpoint/2010/main" val="3897107181"/>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7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15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261C19"/>
        </a:solidFill>
        <a:effectLst/>
      </p:bgPr>
    </p:bg>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F41B7523-18CC-4A0B-8E78-ECA9CB65A0D1}"/>
              </a:ext>
            </a:extLst>
          </p:cNvPr>
          <p:cNvPicPr>
            <a:picLocks noChangeAspect="1"/>
          </p:cNvPicPr>
          <p:nvPr/>
        </p:nvPicPr>
        <p:blipFill rotWithShape="1">
          <a:blip r:embed="rId2"/>
          <a:srcRect l="35501"/>
          <a:stretch/>
        </p:blipFill>
        <p:spPr>
          <a:xfrm rot="5400000" flipH="1">
            <a:off x="4626392" y="-712117"/>
            <a:ext cx="2943727" cy="12196508"/>
          </a:xfrm>
          <a:prstGeom prst="rect">
            <a:avLst/>
          </a:prstGeom>
        </p:spPr>
      </p:pic>
      <p:pic>
        <p:nvPicPr>
          <p:cNvPr id="13" name="图片 12">
            <a:extLst>
              <a:ext uri="{FF2B5EF4-FFF2-40B4-BE49-F238E27FC236}">
                <a16:creationId xmlns:a16="http://schemas.microsoft.com/office/drawing/2014/main" id="{0040FFB0-EBBE-4230-AF9E-367517B86916}"/>
              </a:ext>
            </a:extLst>
          </p:cNvPr>
          <p:cNvPicPr>
            <a:picLocks noChangeAspect="1"/>
          </p:cNvPicPr>
          <p:nvPr/>
        </p:nvPicPr>
        <p:blipFill rotWithShape="1">
          <a:blip r:embed="rId3"/>
          <a:srcRect l="20981" r="22133" b="13096"/>
          <a:stretch/>
        </p:blipFill>
        <p:spPr>
          <a:xfrm>
            <a:off x="1652337" y="1913240"/>
            <a:ext cx="8710864" cy="4944760"/>
          </a:xfrm>
          <a:prstGeom prst="rect">
            <a:avLst/>
          </a:prstGeom>
          <a:effectLst>
            <a:outerShdw blurRad="50800" dist="38100" dir="16200000" rotWithShape="0">
              <a:prstClr val="black">
                <a:alpha val="40000"/>
              </a:prstClr>
            </a:outerShdw>
          </a:effectLst>
        </p:spPr>
      </p:pic>
      <p:sp>
        <p:nvSpPr>
          <p:cNvPr id="27" name="文本框 26">
            <a:extLst>
              <a:ext uri="{FF2B5EF4-FFF2-40B4-BE49-F238E27FC236}">
                <a16:creationId xmlns:a16="http://schemas.microsoft.com/office/drawing/2014/main" id="{E102D5AD-A111-4941-9B98-E286E4821620}"/>
              </a:ext>
            </a:extLst>
          </p:cNvPr>
          <p:cNvSpPr txBox="1"/>
          <p:nvPr/>
        </p:nvSpPr>
        <p:spPr>
          <a:xfrm>
            <a:off x="2637506" y="668973"/>
            <a:ext cx="7558668" cy="810478"/>
          </a:xfrm>
          <a:prstGeom prst="rect">
            <a:avLst/>
          </a:prstGeom>
          <a:noFill/>
        </p:spPr>
        <p:txBody>
          <a:bodyPr wrap="square" rtlCol="0" anchor="ctr">
            <a:spAutoFit/>
          </a:bodyPr>
          <a:lstStyle/>
          <a:p>
            <a:pPr>
              <a:lnSpc>
                <a:spcPts val="2800"/>
              </a:lnSpc>
            </a:pPr>
            <a:r>
              <a:rPr lang="zh-CN" altLang="en-US" sz="2000"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点击输入内容点击输入点击输入内容点击输入点击输入内容点击输入</a:t>
            </a:r>
            <a:endParaRPr lang="en-US" altLang="zh-CN" sz="2000" spc="-150" dirty="0">
              <a:solidFill>
                <a:schemeClr val="bg1">
                  <a:lumMod val="95000"/>
                </a:schemeClr>
              </a:solidFill>
              <a:latin typeface="汉仪清雅体简" panose="00020600040101010101" pitchFamily="18" charset="-122"/>
              <a:ea typeface="汉仪清雅体简" panose="00020600040101010101" pitchFamily="18" charset="-122"/>
            </a:endParaRPr>
          </a:p>
          <a:p>
            <a:pPr>
              <a:lnSpc>
                <a:spcPts val="2800"/>
              </a:lnSpc>
            </a:pPr>
            <a:r>
              <a:rPr lang="zh-CN" altLang="en-US" sz="2000"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点击输入内容点击输入点击输入内容点击输入内容</a:t>
            </a:r>
            <a:endParaRPr lang="en-US" altLang="zh-CN" sz="2000"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spTree>
    <p:extLst>
      <p:ext uri="{BB962C8B-B14F-4D97-AF65-F5344CB8AC3E}">
        <p14:creationId xmlns:p14="http://schemas.microsoft.com/office/powerpoint/2010/main" val="1632852630"/>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75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271D1A"/>
        </a:solidFill>
        <a:effectLst/>
      </p:bgPr>
    </p:bg>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63A7D893-B52D-4DE3-B463-3D48177C743E}"/>
              </a:ext>
            </a:extLst>
          </p:cNvPr>
          <p:cNvPicPr>
            <a:picLocks noChangeAspect="1"/>
          </p:cNvPicPr>
          <p:nvPr/>
        </p:nvPicPr>
        <p:blipFill>
          <a:blip r:embed="rId2"/>
          <a:stretch>
            <a:fillRect/>
          </a:stretch>
        </p:blipFill>
        <p:spPr>
          <a:xfrm>
            <a:off x="0" y="0"/>
            <a:ext cx="2534652" cy="6773453"/>
          </a:xfrm>
          <a:prstGeom prst="rect">
            <a:avLst/>
          </a:prstGeom>
        </p:spPr>
      </p:pic>
      <p:pic>
        <p:nvPicPr>
          <p:cNvPr id="17" name="图片 16">
            <a:extLst>
              <a:ext uri="{FF2B5EF4-FFF2-40B4-BE49-F238E27FC236}">
                <a16:creationId xmlns:a16="http://schemas.microsoft.com/office/drawing/2014/main" id="{8ECDC7FE-BEB1-454F-AC3E-539E2970671F}"/>
              </a:ext>
            </a:extLst>
          </p:cNvPr>
          <p:cNvPicPr>
            <a:picLocks noChangeAspect="1"/>
          </p:cNvPicPr>
          <p:nvPr/>
        </p:nvPicPr>
        <p:blipFill>
          <a:blip r:embed="rId3">
            <a:clrChange>
              <a:clrFrom>
                <a:srgbClr val="241916"/>
              </a:clrFrom>
              <a:clrTo>
                <a:srgbClr val="241916">
                  <a:alpha val="0"/>
                </a:srgbClr>
              </a:clrTo>
            </a:clrChange>
          </a:blip>
          <a:stretch>
            <a:fillRect/>
          </a:stretch>
        </p:blipFill>
        <p:spPr>
          <a:xfrm>
            <a:off x="906378" y="33700"/>
            <a:ext cx="3256547" cy="6824300"/>
          </a:xfrm>
          <a:prstGeom prst="rect">
            <a:avLst/>
          </a:prstGeom>
        </p:spPr>
      </p:pic>
      <p:pic>
        <p:nvPicPr>
          <p:cNvPr id="20" name="图片 19">
            <a:extLst>
              <a:ext uri="{FF2B5EF4-FFF2-40B4-BE49-F238E27FC236}">
                <a16:creationId xmlns:a16="http://schemas.microsoft.com/office/drawing/2014/main" id="{A1B570A7-F0CD-4A9A-ADD3-927CE0FCB573}"/>
              </a:ext>
            </a:extLst>
          </p:cNvPr>
          <p:cNvPicPr>
            <a:picLocks noChangeAspect="1"/>
          </p:cNvPicPr>
          <p:nvPr/>
        </p:nvPicPr>
        <p:blipFill>
          <a:blip r:embed="rId2"/>
          <a:stretch>
            <a:fillRect/>
          </a:stretch>
        </p:blipFill>
        <p:spPr>
          <a:xfrm flipH="1" flipV="1">
            <a:off x="9657348" y="-1"/>
            <a:ext cx="2534652" cy="6773453"/>
          </a:xfrm>
          <a:prstGeom prst="rect">
            <a:avLst/>
          </a:prstGeom>
        </p:spPr>
      </p:pic>
      <p:pic>
        <p:nvPicPr>
          <p:cNvPr id="18" name="图片 17">
            <a:extLst>
              <a:ext uri="{FF2B5EF4-FFF2-40B4-BE49-F238E27FC236}">
                <a16:creationId xmlns:a16="http://schemas.microsoft.com/office/drawing/2014/main" id="{D7B98EAD-23E9-4FF5-BCC1-1AF403AADBFB}"/>
              </a:ext>
            </a:extLst>
          </p:cNvPr>
          <p:cNvPicPr>
            <a:picLocks noChangeAspect="1"/>
          </p:cNvPicPr>
          <p:nvPr/>
        </p:nvPicPr>
        <p:blipFill>
          <a:blip r:embed="rId3">
            <a:clrChange>
              <a:clrFrom>
                <a:srgbClr val="241916"/>
              </a:clrFrom>
              <a:clrTo>
                <a:srgbClr val="241916">
                  <a:alpha val="0"/>
                </a:srgbClr>
              </a:clrTo>
            </a:clrChange>
          </a:blip>
          <a:stretch>
            <a:fillRect/>
          </a:stretch>
        </p:blipFill>
        <p:spPr>
          <a:xfrm flipH="1" flipV="1">
            <a:off x="7980948" y="0"/>
            <a:ext cx="3256547" cy="6824300"/>
          </a:xfrm>
          <a:prstGeom prst="rect">
            <a:avLst/>
          </a:prstGeom>
        </p:spPr>
      </p:pic>
      <p:sp>
        <p:nvSpPr>
          <p:cNvPr id="21" name="文本框 20">
            <a:extLst>
              <a:ext uri="{FF2B5EF4-FFF2-40B4-BE49-F238E27FC236}">
                <a16:creationId xmlns:a16="http://schemas.microsoft.com/office/drawing/2014/main" id="{94B949D1-B3E7-404D-ADD5-EC21C9FEB787}"/>
              </a:ext>
            </a:extLst>
          </p:cNvPr>
          <p:cNvSpPr txBox="1"/>
          <p:nvPr/>
        </p:nvSpPr>
        <p:spPr>
          <a:xfrm>
            <a:off x="4354160" y="2358497"/>
            <a:ext cx="3435556" cy="2308324"/>
          </a:xfrm>
          <a:prstGeom prst="rect">
            <a:avLst/>
          </a:prstGeom>
          <a:noFill/>
        </p:spPr>
        <p:txBody>
          <a:bodyPr wrap="none" rtlCol="0" anchor="ctr">
            <a:spAutoFit/>
          </a:bodyPr>
          <a:lstStyle/>
          <a:p>
            <a:pPr algn="ctr"/>
            <a:r>
              <a:rPr lang="zh-CN" altLang="en-US" sz="7200" dirty="0">
                <a:solidFill>
                  <a:schemeClr val="bg1">
                    <a:lumMod val="95000"/>
                  </a:schemeClr>
                </a:solidFill>
                <a:effectLst>
                  <a:outerShdw blurRad="38100" dist="38100" dir="2700000" algn="tl">
                    <a:srgbClr val="000000">
                      <a:alpha val="43137"/>
                    </a:srgbClr>
                  </a:outerShdw>
                </a:effectLst>
                <a:latin typeface="汉仪瑞意宋W" panose="00020600040101010101" pitchFamily="18" charset="-122"/>
                <a:ea typeface="汉仪瑞意宋W" panose="00020600040101010101" pitchFamily="18" charset="-122"/>
              </a:rPr>
              <a:t>感谢您的</a:t>
            </a:r>
            <a:endParaRPr lang="en-US" altLang="zh-CN" sz="7200" dirty="0">
              <a:solidFill>
                <a:schemeClr val="bg1">
                  <a:lumMod val="95000"/>
                </a:schemeClr>
              </a:solidFill>
              <a:effectLst>
                <a:outerShdw blurRad="38100" dist="38100" dir="2700000" algn="tl">
                  <a:srgbClr val="000000">
                    <a:alpha val="43137"/>
                  </a:srgbClr>
                </a:outerShdw>
              </a:effectLst>
              <a:latin typeface="汉仪瑞意宋W" panose="00020600040101010101" pitchFamily="18" charset="-122"/>
              <a:ea typeface="汉仪瑞意宋W" panose="00020600040101010101" pitchFamily="18" charset="-122"/>
            </a:endParaRPr>
          </a:p>
          <a:p>
            <a:pPr algn="ctr"/>
            <a:r>
              <a:rPr lang="zh-CN" altLang="en-US" sz="7200" dirty="0">
                <a:solidFill>
                  <a:schemeClr val="bg1">
                    <a:lumMod val="95000"/>
                  </a:schemeClr>
                </a:solidFill>
                <a:effectLst>
                  <a:outerShdw blurRad="38100" dist="38100" dir="2700000" algn="tl">
                    <a:srgbClr val="000000">
                      <a:alpha val="43137"/>
                    </a:srgbClr>
                  </a:outerShdw>
                </a:effectLst>
                <a:latin typeface="汉仪瑞意宋W" panose="00020600040101010101" pitchFamily="18" charset="-122"/>
                <a:ea typeface="汉仪瑞意宋W" panose="00020600040101010101" pitchFamily="18" charset="-122"/>
              </a:rPr>
              <a:t>耐心观看</a:t>
            </a:r>
          </a:p>
        </p:txBody>
      </p:sp>
      <p:sp>
        <p:nvSpPr>
          <p:cNvPr id="22" name="文本框 21">
            <a:extLst>
              <a:ext uri="{FF2B5EF4-FFF2-40B4-BE49-F238E27FC236}">
                <a16:creationId xmlns:a16="http://schemas.microsoft.com/office/drawing/2014/main" id="{C7B7B424-CC0A-4364-A8E8-D553881C5EF6}"/>
              </a:ext>
            </a:extLst>
          </p:cNvPr>
          <p:cNvSpPr txBox="1"/>
          <p:nvPr/>
        </p:nvSpPr>
        <p:spPr>
          <a:xfrm>
            <a:off x="4536409" y="1989165"/>
            <a:ext cx="3223961" cy="369332"/>
          </a:xfrm>
          <a:prstGeom prst="rect">
            <a:avLst/>
          </a:prstGeom>
          <a:noFill/>
        </p:spPr>
        <p:txBody>
          <a:bodyPr wrap="none" rtlCol="0">
            <a:spAutoFit/>
          </a:bodyPr>
          <a:lstStyle/>
          <a:p>
            <a:pPr algn="ctr"/>
            <a:r>
              <a:rPr lang="en-US" altLang="zh-CN" spc="900" dirty="0">
                <a:solidFill>
                  <a:srgbClr val="433937"/>
                </a:solidFill>
                <a:latin typeface="汉仪瑞意宋W" panose="00020600040101010101" pitchFamily="18" charset="-122"/>
                <a:ea typeface="汉仪瑞意宋W" panose="00020600040101010101" pitchFamily="18" charset="-122"/>
              </a:rPr>
              <a:t>CLASSIC MUSIC</a:t>
            </a:r>
            <a:endParaRPr lang="zh-CN" altLang="en-US" spc="900" dirty="0">
              <a:solidFill>
                <a:srgbClr val="433937"/>
              </a:solidFill>
              <a:latin typeface="汉仪瑞意宋W" panose="00020600040101010101" pitchFamily="18" charset="-122"/>
              <a:ea typeface="汉仪瑞意宋W" panose="00020600040101010101" pitchFamily="18" charset="-122"/>
            </a:endParaRPr>
          </a:p>
        </p:txBody>
      </p:sp>
      <p:sp>
        <p:nvSpPr>
          <p:cNvPr id="23" name="文本框 22">
            <a:extLst>
              <a:ext uri="{FF2B5EF4-FFF2-40B4-BE49-F238E27FC236}">
                <a16:creationId xmlns:a16="http://schemas.microsoft.com/office/drawing/2014/main" id="{F5744BF0-4F4C-491C-83A6-B538412331AB}"/>
              </a:ext>
            </a:extLst>
          </p:cNvPr>
          <p:cNvSpPr txBox="1"/>
          <p:nvPr/>
        </p:nvSpPr>
        <p:spPr>
          <a:xfrm>
            <a:off x="4476014" y="4561058"/>
            <a:ext cx="3441968" cy="307777"/>
          </a:xfrm>
          <a:prstGeom prst="rect">
            <a:avLst/>
          </a:prstGeom>
          <a:noFill/>
        </p:spPr>
        <p:txBody>
          <a:bodyPr wrap="none" rtlCol="0">
            <a:spAutoFit/>
          </a:bodyPr>
          <a:lstStyle/>
          <a:p>
            <a:pPr algn="ctr"/>
            <a:r>
              <a:rPr lang="en-US" altLang="zh-CN" sz="1400" spc="2000" dirty="0">
                <a:solidFill>
                  <a:srgbClr val="433937"/>
                </a:solidFill>
                <a:latin typeface="汉仪瑞意宋W" panose="00020600040101010101" pitchFamily="18" charset="-122"/>
                <a:ea typeface="汉仪瑞意宋W" panose="00020600040101010101" pitchFamily="18" charset="-122"/>
              </a:rPr>
              <a:t>THANK YOU</a:t>
            </a:r>
            <a:endParaRPr lang="zh-CN" altLang="en-US" sz="1400" spc="2000" dirty="0">
              <a:solidFill>
                <a:srgbClr val="433937"/>
              </a:solidFill>
              <a:latin typeface="汉仪瑞意宋W" panose="00020600040101010101" pitchFamily="18" charset="-122"/>
              <a:ea typeface="汉仪瑞意宋W" panose="00020600040101010101" pitchFamily="18" charset="-122"/>
            </a:endParaRPr>
          </a:p>
        </p:txBody>
      </p:sp>
    </p:spTree>
    <p:extLst>
      <p:ext uri="{BB962C8B-B14F-4D97-AF65-F5344CB8AC3E}">
        <p14:creationId xmlns:p14="http://schemas.microsoft.com/office/powerpoint/2010/main" val="2095357682"/>
      </p:ext>
    </p:extLst>
  </p:cSld>
  <p:clrMapOvr>
    <a:masterClrMapping/>
  </p:clrMapOvr>
  <mc:AlternateContent xmlns:mc="http://schemas.openxmlformats.org/markup-compatibility/2006">
    <mc:Choice xmlns:p14="http://schemas.microsoft.com/office/powerpoint/2010/main" Requires="p14">
      <p:transition spd="slow" p14:dur="1500" advClick="0" advTm="2000">
        <p:split orient="vert" dir="in"/>
      </p:transition>
    </mc:Choice>
    <mc:Fallback>
      <p:transition spd="slow" advClick="0" advTm="2000">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1000"/>
                                        <p:tgtEl>
                                          <p:spTgt spid="21"/>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61C19"/>
        </a:soli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A276C695-16DB-4E1F-9DD2-E153CDFD6CE2}"/>
              </a:ext>
            </a:extLst>
          </p:cNvPr>
          <p:cNvPicPr>
            <a:picLocks noChangeAspect="1"/>
          </p:cNvPicPr>
          <p:nvPr/>
        </p:nvPicPr>
        <p:blipFill rotWithShape="1">
          <a:blip r:embed="rId2"/>
          <a:srcRect l="2758" r="2758"/>
          <a:stretch/>
        </p:blipFill>
        <p:spPr>
          <a:xfrm>
            <a:off x="0" y="1"/>
            <a:ext cx="12192000" cy="6858000"/>
          </a:xfrm>
          <a:prstGeom prst="rect">
            <a:avLst/>
          </a:prstGeom>
        </p:spPr>
      </p:pic>
      <p:sp>
        <p:nvSpPr>
          <p:cNvPr id="15" name="矩形 14">
            <a:extLst>
              <a:ext uri="{FF2B5EF4-FFF2-40B4-BE49-F238E27FC236}">
                <a16:creationId xmlns:a16="http://schemas.microsoft.com/office/drawing/2014/main" id="{A7AD944D-8A09-433C-A858-9FFB70532553}"/>
              </a:ext>
            </a:extLst>
          </p:cNvPr>
          <p:cNvSpPr/>
          <p:nvPr/>
        </p:nvSpPr>
        <p:spPr>
          <a:xfrm>
            <a:off x="0" y="3048000"/>
            <a:ext cx="12192000" cy="3810000"/>
          </a:xfrm>
          <a:prstGeom prst="rect">
            <a:avLst/>
          </a:pr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53728E1F-C8C3-4924-B96C-B4211797FD62}"/>
              </a:ext>
            </a:extLst>
          </p:cNvPr>
          <p:cNvGrpSpPr/>
          <p:nvPr/>
        </p:nvGrpSpPr>
        <p:grpSpPr>
          <a:xfrm>
            <a:off x="3962505" y="4075836"/>
            <a:ext cx="4266990" cy="1786412"/>
            <a:chOff x="4015943" y="3905905"/>
            <a:chExt cx="4266990" cy="1786412"/>
          </a:xfrm>
        </p:grpSpPr>
        <p:sp>
          <p:nvSpPr>
            <p:cNvPr id="42" name="文本框 41">
              <a:extLst>
                <a:ext uri="{FF2B5EF4-FFF2-40B4-BE49-F238E27FC236}">
                  <a16:creationId xmlns:a16="http://schemas.microsoft.com/office/drawing/2014/main" id="{86B63757-4614-4666-A626-A88CB5947C8D}"/>
                </a:ext>
              </a:extLst>
            </p:cNvPr>
            <p:cNvSpPr txBox="1"/>
            <p:nvPr/>
          </p:nvSpPr>
          <p:spPr>
            <a:xfrm>
              <a:off x="4015943" y="4245767"/>
              <a:ext cx="4160113" cy="1446550"/>
            </a:xfrm>
            <a:prstGeom prst="rect">
              <a:avLst/>
            </a:prstGeom>
            <a:noFill/>
          </p:spPr>
          <p:txBody>
            <a:bodyPr wrap="none" rtlCol="0" anchor="ctr">
              <a:spAutoFit/>
            </a:bodyPr>
            <a:lstStyle/>
            <a:p>
              <a:pPr algn="ctr"/>
              <a:r>
                <a:rPr lang="zh-CN" altLang="en-US" sz="8800" b="1" dirty="0">
                  <a:solidFill>
                    <a:srgbClr val="1D1D1B"/>
                  </a:solidFill>
                  <a:latin typeface="汉仪瑞意宋W" panose="00020600040101010101" pitchFamily="18" charset="-122"/>
                  <a:ea typeface="汉仪瑞意宋W" panose="00020600040101010101" pitchFamily="18" charset="-122"/>
                </a:rPr>
                <a:t>第一乐章</a:t>
              </a:r>
            </a:p>
          </p:txBody>
        </p:sp>
        <p:sp>
          <p:nvSpPr>
            <p:cNvPr id="43" name="文本框 42">
              <a:extLst>
                <a:ext uri="{FF2B5EF4-FFF2-40B4-BE49-F238E27FC236}">
                  <a16:creationId xmlns:a16="http://schemas.microsoft.com/office/drawing/2014/main" id="{0644F7FE-0EA9-4FB9-BB15-0EA942F96289}"/>
                </a:ext>
              </a:extLst>
            </p:cNvPr>
            <p:cNvSpPr txBox="1"/>
            <p:nvPr/>
          </p:nvSpPr>
          <p:spPr>
            <a:xfrm>
              <a:off x="4193352" y="3905905"/>
              <a:ext cx="4089581" cy="307777"/>
            </a:xfrm>
            <a:prstGeom prst="rect">
              <a:avLst/>
            </a:prstGeom>
            <a:noFill/>
          </p:spPr>
          <p:txBody>
            <a:bodyPr wrap="none" rtlCol="0">
              <a:spAutoFit/>
            </a:bodyPr>
            <a:lstStyle/>
            <a:p>
              <a:pPr algn="ctr"/>
              <a:r>
                <a:rPr lang="en-US" altLang="zh-CN" sz="1400" spc="2000" dirty="0">
                  <a:solidFill>
                    <a:srgbClr val="433937"/>
                  </a:solidFill>
                  <a:latin typeface="汉仪瑞意宋W" panose="00020600040101010101" pitchFamily="18" charset="-122"/>
                  <a:ea typeface="汉仪瑞意宋W" panose="00020600040101010101" pitchFamily="18" charset="-122"/>
                </a:rPr>
                <a:t>CHAPTER ONE</a:t>
              </a:r>
              <a:endParaRPr lang="zh-CN" altLang="en-US" sz="1400" spc="2000" dirty="0">
                <a:solidFill>
                  <a:srgbClr val="433937"/>
                </a:solidFill>
                <a:latin typeface="汉仪瑞意宋W" panose="00020600040101010101" pitchFamily="18" charset="-122"/>
                <a:ea typeface="汉仪瑞意宋W" panose="00020600040101010101" pitchFamily="18" charset="-122"/>
              </a:endParaRPr>
            </a:p>
          </p:txBody>
        </p:sp>
      </p:grpSp>
    </p:spTree>
    <p:extLst>
      <p:ext uri="{BB962C8B-B14F-4D97-AF65-F5344CB8AC3E}">
        <p14:creationId xmlns:p14="http://schemas.microsoft.com/office/powerpoint/2010/main" val="3560286253"/>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C8604243-92B7-4459-BED5-480CB71AE1A4}"/>
              </a:ext>
            </a:extLst>
          </p:cNvPr>
          <p:cNvPicPr>
            <a:picLocks noChangeAspect="1"/>
          </p:cNvPicPr>
          <p:nvPr/>
        </p:nvPicPr>
        <p:blipFill rotWithShape="1">
          <a:blip r:embed="rId2">
            <a:extLst>
              <a:ext uri="{28A0092B-C50C-407E-A947-70E740481C1C}">
                <a14:useLocalDpi xmlns:a14="http://schemas.microsoft.com/office/drawing/2010/main" val="0"/>
              </a:ext>
            </a:extLst>
          </a:blip>
          <a:srcRect t="55296" b="-1"/>
          <a:stretch/>
        </p:blipFill>
        <p:spPr>
          <a:xfrm>
            <a:off x="0" y="3224463"/>
            <a:ext cx="12192000" cy="3633537"/>
          </a:xfrm>
          <a:prstGeom prst="rect">
            <a:avLst/>
          </a:prstGeom>
        </p:spPr>
      </p:pic>
      <p:grpSp>
        <p:nvGrpSpPr>
          <p:cNvPr id="23" name="组合 22">
            <a:extLst>
              <a:ext uri="{FF2B5EF4-FFF2-40B4-BE49-F238E27FC236}">
                <a16:creationId xmlns:a16="http://schemas.microsoft.com/office/drawing/2014/main" id="{8C5EFCB7-CA3E-495E-B7F9-9C378C961B9E}"/>
              </a:ext>
            </a:extLst>
          </p:cNvPr>
          <p:cNvGrpSpPr/>
          <p:nvPr/>
        </p:nvGrpSpPr>
        <p:grpSpPr>
          <a:xfrm>
            <a:off x="697706" y="438147"/>
            <a:ext cx="4419726" cy="2458436"/>
            <a:chOff x="697706" y="438147"/>
            <a:chExt cx="4419726" cy="2458436"/>
          </a:xfrm>
        </p:grpSpPr>
        <p:sp>
          <p:nvSpPr>
            <p:cNvPr id="57" name="文本框 56">
              <a:extLst>
                <a:ext uri="{FF2B5EF4-FFF2-40B4-BE49-F238E27FC236}">
                  <a16:creationId xmlns:a16="http://schemas.microsoft.com/office/drawing/2014/main" id="{B0F918B6-3A66-43C6-AC33-39F2CEC5F226}"/>
                </a:ext>
              </a:extLst>
            </p:cNvPr>
            <p:cNvSpPr txBox="1"/>
            <p:nvPr/>
          </p:nvSpPr>
          <p:spPr>
            <a:xfrm>
              <a:off x="697706" y="438147"/>
              <a:ext cx="4419726" cy="1528624"/>
            </a:xfrm>
            <a:prstGeom prst="rect">
              <a:avLst/>
            </a:prstGeom>
            <a:noFill/>
          </p:spPr>
          <p:txBody>
            <a:bodyPr wrap="square" rtlCol="0" anchor="ctr">
              <a:spAutoFit/>
            </a:bodyPr>
            <a:lstStyle/>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p:txBody>
        </p:sp>
        <p:cxnSp>
          <p:nvCxnSpPr>
            <p:cNvPr id="21" name="直接连接符 20">
              <a:extLst>
                <a:ext uri="{FF2B5EF4-FFF2-40B4-BE49-F238E27FC236}">
                  <a16:creationId xmlns:a16="http://schemas.microsoft.com/office/drawing/2014/main" id="{54D34FC3-FA69-42F9-BAD7-8352E3A37C70}"/>
                </a:ext>
              </a:extLst>
            </p:cNvPr>
            <p:cNvCxnSpPr/>
            <p:nvPr/>
          </p:nvCxnSpPr>
          <p:spPr>
            <a:xfrm>
              <a:off x="798033" y="2063024"/>
              <a:ext cx="4090736" cy="0"/>
            </a:xfrm>
            <a:prstGeom prst="line">
              <a:avLst/>
            </a:prstGeom>
            <a:ln w="12700">
              <a:solidFill>
                <a:srgbClr val="271D1A">
                  <a:alpha val="50000"/>
                </a:srgbClr>
              </a:solidFill>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id="{2FB6F85A-EE9D-4F73-9921-A3E1CF0B46C5}"/>
                </a:ext>
              </a:extLst>
            </p:cNvPr>
            <p:cNvSpPr txBox="1"/>
            <p:nvPr/>
          </p:nvSpPr>
          <p:spPr>
            <a:xfrm>
              <a:off x="761874" y="2086105"/>
              <a:ext cx="3344906" cy="810478"/>
            </a:xfrm>
            <a:prstGeom prst="rect">
              <a:avLst/>
            </a:prstGeom>
            <a:noFill/>
          </p:spPr>
          <p:txBody>
            <a:bodyPr wrap="square" rtlCol="0" anchor="ctr">
              <a:spAutoFit/>
            </a:bodyPr>
            <a:lstStyle/>
            <a:p>
              <a:pP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ENTER YOUR STORY HERE </a:t>
              </a:r>
            </a:p>
            <a:p>
              <a:pP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ENTER YOUR STORY HERE</a:t>
              </a:r>
            </a:p>
          </p:txBody>
        </p:sp>
      </p:grpSp>
      <p:grpSp>
        <p:nvGrpSpPr>
          <p:cNvPr id="22" name="组合 21">
            <a:extLst>
              <a:ext uri="{FF2B5EF4-FFF2-40B4-BE49-F238E27FC236}">
                <a16:creationId xmlns:a16="http://schemas.microsoft.com/office/drawing/2014/main" id="{D36E3183-E647-430E-B893-AC6E1216DB27}"/>
              </a:ext>
            </a:extLst>
          </p:cNvPr>
          <p:cNvGrpSpPr/>
          <p:nvPr/>
        </p:nvGrpSpPr>
        <p:grpSpPr>
          <a:xfrm>
            <a:off x="8269906" y="1524244"/>
            <a:ext cx="3333036" cy="1372339"/>
            <a:chOff x="7628222" y="509944"/>
            <a:chExt cx="3333036" cy="1372339"/>
          </a:xfrm>
        </p:grpSpPr>
        <p:sp>
          <p:nvSpPr>
            <p:cNvPr id="59" name="文本框 58">
              <a:extLst>
                <a:ext uri="{FF2B5EF4-FFF2-40B4-BE49-F238E27FC236}">
                  <a16:creationId xmlns:a16="http://schemas.microsoft.com/office/drawing/2014/main" id="{FE647CE0-D44D-4D00-B95C-D616EF76BC72}"/>
                </a:ext>
              </a:extLst>
            </p:cNvPr>
            <p:cNvSpPr txBox="1"/>
            <p:nvPr/>
          </p:nvSpPr>
          <p:spPr>
            <a:xfrm>
              <a:off x="7628222" y="509944"/>
              <a:ext cx="3166252" cy="1107996"/>
            </a:xfrm>
            <a:prstGeom prst="rect">
              <a:avLst/>
            </a:prstGeom>
            <a:noFill/>
          </p:spPr>
          <p:txBody>
            <a:bodyPr wrap="none" rtlCol="0" anchor="ctr">
              <a:spAutoFit/>
            </a:bodyPr>
            <a:lstStyle/>
            <a:p>
              <a:pPr algn="ctr"/>
              <a:r>
                <a:rPr lang="zh-CN" altLang="en-US" sz="6600" dirty="0">
                  <a:solidFill>
                    <a:srgbClr val="1D1D1B"/>
                  </a:solidFill>
                  <a:latin typeface="汉仪瑞意宋W" panose="00020600040101010101" pitchFamily="18" charset="-122"/>
                  <a:ea typeface="汉仪瑞意宋W" panose="00020600040101010101" pitchFamily="18" charset="-122"/>
                </a:rPr>
                <a:t>输入标题</a:t>
              </a:r>
            </a:p>
          </p:txBody>
        </p:sp>
        <p:sp>
          <p:nvSpPr>
            <p:cNvPr id="60" name="文本框 59">
              <a:extLst>
                <a:ext uri="{FF2B5EF4-FFF2-40B4-BE49-F238E27FC236}">
                  <a16:creationId xmlns:a16="http://schemas.microsoft.com/office/drawing/2014/main" id="{5255BEDE-2D12-41C4-8B86-4F5805217624}"/>
                </a:ext>
              </a:extLst>
            </p:cNvPr>
            <p:cNvSpPr txBox="1"/>
            <p:nvPr/>
          </p:nvSpPr>
          <p:spPr>
            <a:xfrm>
              <a:off x="7724474" y="1543729"/>
              <a:ext cx="3236784" cy="338554"/>
            </a:xfrm>
            <a:prstGeom prst="rect">
              <a:avLst/>
            </a:prstGeom>
            <a:noFill/>
          </p:spPr>
          <p:txBody>
            <a:bodyPr wrap="none" rtlCol="0">
              <a:spAutoFit/>
            </a:bodyPr>
            <a:lstStyle/>
            <a:p>
              <a:pPr algn="ctr"/>
              <a:r>
                <a:rPr lang="en-US" altLang="zh-CN" sz="1600" spc="1600" dirty="0">
                  <a:solidFill>
                    <a:schemeClr val="tx1">
                      <a:lumMod val="50000"/>
                      <a:lumOff val="50000"/>
                    </a:schemeClr>
                  </a:solidFill>
                  <a:latin typeface="汉仪瑞意宋W" panose="00020600040101010101" pitchFamily="18" charset="-122"/>
                  <a:ea typeface="汉仪瑞意宋W" panose="00020600040101010101" pitchFamily="18" charset="-122"/>
                </a:rPr>
                <a:t>TITLE HERE</a:t>
              </a:r>
              <a:endParaRPr lang="zh-CN" altLang="en-US" sz="1600" spc="1600" dirty="0">
                <a:solidFill>
                  <a:schemeClr val="tx1">
                    <a:lumMod val="50000"/>
                    <a:lumOff val="50000"/>
                  </a:schemeClr>
                </a:solidFill>
                <a:latin typeface="汉仪瑞意宋W" panose="00020600040101010101" pitchFamily="18" charset="-122"/>
                <a:ea typeface="汉仪瑞意宋W" panose="00020600040101010101" pitchFamily="18" charset="-122"/>
              </a:endParaRPr>
            </a:p>
          </p:txBody>
        </p:sp>
      </p:grpSp>
    </p:spTree>
    <p:extLst>
      <p:ext uri="{BB962C8B-B14F-4D97-AF65-F5344CB8AC3E}">
        <p14:creationId xmlns:p14="http://schemas.microsoft.com/office/powerpoint/2010/main" val="1107156974"/>
      </p:ext>
    </p:extLst>
  </p:cSld>
  <p:clrMapOvr>
    <a:masterClrMapping/>
  </p:clrMapOvr>
  <p:transition spd="med" advClick="0" advTm="200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1+#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75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0-#ppt_w/2"/>
                                          </p:val>
                                        </p:tav>
                                        <p:tav tm="100000">
                                          <p:val>
                                            <p:strVal val="#ppt_x"/>
                                          </p:val>
                                        </p:tav>
                                      </p:tavLst>
                                    </p:anim>
                                    <p:anim calcmode="lin" valueType="num">
                                      <p:cBhvr additive="base">
                                        <p:cTn id="12"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261C19"/>
        </a:solidFill>
        <a:effectLst/>
      </p:bgPr>
    </p:bg>
    <p:spTree>
      <p:nvGrpSpPr>
        <p:cNvPr id="1" name=""/>
        <p:cNvGrpSpPr/>
        <p:nvPr/>
      </p:nvGrpSpPr>
      <p:grpSpPr>
        <a:xfrm>
          <a:off x="0" y="0"/>
          <a:ext cx="0" cy="0"/>
          <a:chOff x="0" y="0"/>
          <a:chExt cx="0" cy="0"/>
        </a:xfrm>
      </p:grpSpPr>
      <p:pic>
        <p:nvPicPr>
          <p:cNvPr id="57" name="图片 56">
            <a:extLst>
              <a:ext uri="{FF2B5EF4-FFF2-40B4-BE49-F238E27FC236}">
                <a16:creationId xmlns:a16="http://schemas.microsoft.com/office/drawing/2014/main" id="{95358986-0BB8-4162-9434-E74C9FCDD9E5}"/>
              </a:ext>
            </a:extLst>
          </p:cNvPr>
          <p:cNvPicPr>
            <a:picLocks noChangeAspect="1"/>
          </p:cNvPicPr>
          <p:nvPr/>
        </p:nvPicPr>
        <p:blipFill>
          <a:blip r:embed="rId2"/>
          <a:stretch>
            <a:fillRect/>
          </a:stretch>
        </p:blipFill>
        <p:spPr>
          <a:xfrm>
            <a:off x="0" y="0"/>
            <a:ext cx="2534652" cy="6773453"/>
          </a:xfrm>
          <a:prstGeom prst="rect">
            <a:avLst/>
          </a:prstGeom>
        </p:spPr>
      </p:pic>
      <p:grpSp>
        <p:nvGrpSpPr>
          <p:cNvPr id="11" name="组合 10">
            <a:extLst>
              <a:ext uri="{FF2B5EF4-FFF2-40B4-BE49-F238E27FC236}">
                <a16:creationId xmlns:a16="http://schemas.microsoft.com/office/drawing/2014/main" id="{D17F4613-70FC-490D-ABEC-224B0189A1A3}"/>
              </a:ext>
            </a:extLst>
          </p:cNvPr>
          <p:cNvGrpSpPr/>
          <p:nvPr/>
        </p:nvGrpSpPr>
        <p:grpSpPr>
          <a:xfrm>
            <a:off x="0" y="0"/>
            <a:ext cx="12192000" cy="6858002"/>
            <a:chOff x="0" y="0"/>
            <a:chExt cx="12192000" cy="6858002"/>
          </a:xfrm>
        </p:grpSpPr>
        <p:sp>
          <p:nvSpPr>
            <p:cNvPr id="30" name="矩形 29">
              <a:extLst>
                <a:ext uri="{FF2B5EF4-FFF2-40B4-BE49-F238E27FC236}">
                  <a16:creationId xmlns:a16="http://schemas.microsoft.com/office/drawing/2014/main" id="{5AAC5761-C2B2-4554-B037-A400035BC5B2}"/>
                </a:ext>
              </a:extLst>
            </p:cNvPr>
            <p:cNvSpPr/>
            <p:nvPr/>
          </p:nvSpPr>
          <p:spPr>
            <a:xfrm rot="5400000">
              <a:off x="-1511970" y="3252538"/>
              <a:ext cx="6858002" cy="352926"/>
            </a:xfrm>
            <a:prstGeom prst="rect">
              <a:avLst/>
            </a:prstGeom>
            <a:solidFill>
              <a:srgbClr val="443A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DB7F396-5EEA-41B8-B2EF-15F2F0FAC029}"/>
                </a:ext>
              </a:extLst>
            </p:cNvPr>
            <p:cNvSpPr/>
            <p:nvPr/>
          </p:nvSpPr>
          <p:spPr>
            <a:xfrm>
              <a:off x="0" y="3260558"/>
              <a:ext cx="12192000" cy="336884"/>
            </a:xfrm>
            <a:prstGeom prst="rect">
              <a:avLst/>
            </a:prstGeom>
            <a:solidFill>
              <a:srgbClr val="443A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8F541793-D532-439A-83DE-521DF30818A8}"/>
              </a:ext>
            </a:extLst>
          </p:cNvPr>
          <p:cNvGrpSpPr/>
          <p:nvPr/>
        </p:nvGrpSpPr>
        <p:grpSpPr>
          <a:xfrm>
            <a:off x="837032" y="2349000"/>
            <a:ext cx="2160000" cy="2160000"/>
            <a:chOff x="837032" y="2349000"/>
            <a:chExt cx="2160000" cy="2160000"/>
          </a:xfrm>
        </p:grpSpPr>
        <p:sp>
          <p:nvSpPr>
            <p:cNvPr id="2" name="椭圆 1">
              <a:extLst>
                <a:ext uri="{FF2B5EF4-FFF2-40B4-BE49-F238E27FC236}">
                  <a16:creationId xmlns:a16="http://schemas.microsoft.com/office/drawing/2014/main" id="{68601A53-CE5E-478D-BAF3-A533AA0C6497}"/>
                </a:ext>
              </a:extLst>
            </p:cNvPr>
            <p:cNvSpPr/>
            <p:nvPr/>
          </p:nvSpPr>
          <p:spPr>
            <a:xfrm>
              <a:off x="837032" y="2349000"/>
              <a:ext cx="2160000" cy="21600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5D56EA17-A6F6-4D53-A77E-73A7F8BFA791}"/>
                </a:ext>
              </a:extLst>
            </p:cNvPr>
            <p:cNvSpPr/>
            <p:nvPr/>
          </p:nvSpPr>
          <p:spPr>
            <a:xfrm>
              <a:off x="970547" y="2482515"/>
              <a:ext cx="1892969" cy="1892969"/>
            </a:xfrm>
            <a:prstGeom prst="ellipse">
              <a:avLst/>
            </a:prstGeom>
            <a:noFill/>
            <a:ln>
              <a:solidFill>
                <a:srgbClr val="443A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a:extLst>
                <a:ext uri="{FF2B5EF4-FFF2-40B4-BE49-F238E27FC236}">
                  <a16:creationId xmlns:a16="http://schemas.microsoft.com/office/drawing/2014/main" id="{83A7FF14-F4C6-4B35-AB44-4F9C797DA741}"/>
                </a:ext>
              </a:extLst>
            </p:cNvPr>
            <p:cNvPicPr>
              <a:picLocks noChangeAspect="1"/>
            </p:cNvPicPr>
            <p:nvPr/>
          </p:nvPicPr>
          <p:blipFill>
            <a:blip r:embed="rId3">
              <a:duotone>
                <a:prstClr val="black"/>
                <a:schemeClr val="accent2">
                  <a:tint val="45000"/>
                  <a:satMod val="400000"/>
                </a:schemeClr>
              </a:duotone>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1381317" y="2888997"/>
              <a:ext cx="1071428" cy="1080000"/>
            </a:xfrm>
            <a:prstGeom prst="rect">
              <a:avLst/>
            </a:prstGeom>
          </p:spPr>
        </p:pic>
      </p:grpSp>
      <p:grpSp>
        <p:nvGrpSpPr>
          <p:cNvPr id="8" name="组合 7">
            <a:extLst>
              <a:ext uri="{FF2B5EF4-FFF2-40B4-BE49-F238E27FC236}">
                <a16:creationId xmlns:a16="http://schemas.microsoft.com/office/drawing/2014/main" id="{E3B50491-EA77-4050-814B-F88CFAE2EA11}"/>
              </a:ext>
            </a:extLst>
          </p:cNvPr>
          <p:cNvGrpSpPr/>
          <p:nvPr/>
        </p:nvGrpSpPr>
        <p:grpSpPr>
          <a:xfrm>
            <a:off x="3552695" y="1320877"/>
            <a:ext cx="2300630" cy="4595718"/>
            <a:chOff x="3552695" y="1320877"/>
            <a:chExt cx="2300630" cy="4595718"/>
          </a:xfrm>
        </p:grpSpPr>
        <p:sp>
          <p:nvSpPr>
            <p:cNvPr id="21" name="椭圆 20">
              <a:extLst>
                <a:ext uri="{FF2B5EF4-FFF2-40B4-BE49-F238E27FC236}">
                  <a16:creationId xmlns:a16="http://schemas.microsoft.com/office/drawing/2014/main" id="{A137BA55-09DA-488B-B3B6-BCDA1E1BC443}"/>
                </a:ext>
              </a:extLst>
            </p:cNvPr>
            <p:cNvSpPr/>
            <p:nvPr/>
          </p:nvSpPr>
          <p:spPr>
            <a:xfrm>
              <a:off x="3623011" y="2349000"/>
              <a:ext cx="2160000" cy="21600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B1F2FC1A-158C-4C22-829F-D18963BB171A}"/>
                </a:ext>
              </a:extLst>
            </p:cNvPr>
            <p:cNvSpPr/>
            <p:nvPr/>
          </p:nvSpPr>
          <p:spPr>
            <a:xfrm>
              <a:off x="3756526" y="2482514"/>
              <a:ext cx="1892969" cy="1892969"/>
            </a:xfrm>
            <a:prstGeom prst="ellipse">
              <a:avLst/>
            </a:prstGeom>
            <a:noFill/>
            <a:ln>
              <a:solidFill>
                <a:srgbClr val="443A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6AA1D226-CF3A-487E-AEE0-289679C03C95}"/>
                </a:ext>
              </a:extLst>
            </p:cNvPr>
            <p:cNvSpPr txBox="1"/>
            <p:nvPr/>
          </p:nvSpPr>
          <p:spPr>
            <a:xfrm>
              <a:off x="3996386" y="2777915"/>
              <a:ext cx="1399743" cy="1446550"/>
            </a:xfrm>
            <a:prstGeom prst="rect">
              <a:avLst/>
            </a:prstGeom>
            <a:noFill/>
          </p:spPr>
          <p:txBody>
            <a:bodyPr wrap="none" rtlCol="0" anchor="ctr">
              <a:spAutoFit/>
            </a:bodyPr>
            <a:lstStyle/>
            <a:p>
              <a:pPr algn="ctr"/>
              <a:r>
                <a:rPr lang="en-US" altLang="zh-CN" sz="8800" b="1" dirty="0">
                  <a:solidFill>
                    <a:srgbClr val="2E1F16"/>
                  </a:solidFill>
                  <a:latin typeface="汉仪瑞意宋W" panose="00020600040101010101" pitchFamily="18" charset="-122"/>
                  <a:ea typeface="汉仪瑞意宋W" panose="00020600040101010101" pitchFamily="18" charset="-122"/>
                </a:rPr>
                <a:t>01</a:t>
              </a:r>
              <a:endParaRPr lang="zh-CN" altLang="en-US" sz="8800" b="1" dirty="0">
                <a:solidFill>
                  <a:srgbClr val="2E1F16"/>
                </a:solidFill>
                <a:latin typeface="汉仪瑞意宋W" panose="00020600040101010101" pitchFamily="18" charset="-122"/>
                <a:ea typeface="汉仪瑞意宋W" panose="00020600040101010101" pitchFamily="18" charset="-122"/>
              </a:endParaRPr>
            </a:p>
          </p:txBody>
        </p:sp>
        <p:sp>
          <p:nvSpPr>
            <p:cNvPr id="34" name="文本框 33">
              <a:extLst>
                <a:ext uri="{FF2B5EF4-FFF2-40B4-BE49-F238E27FC236}">
                  <a16:creationId xmlns:a16="http://schemas.microsoft.com/office/drawing/2014/main" id="{D23CF8BF-41CD-4876-A6AE-D39848C5C353}"/>
                </a:ext>
              </a:extLst>
            </p:cNvPr>
            <p:cNvSpPr txBox="1"/>
            <p:nvPr/>
          </p:nvSpPr>
          <p:spPr>
            <a:xfrm>
              <a:off x="3975888" y="1320877"/>
              <a:ext cx="1454244" cy="810478"/>
            </a:xfrm>
            <a:prstGeom prst="rect">
              <a:avLst/>
            </a:prstGeom>
            <a:noFill/>
          </p:spPr>
          <p:txBody>
            <a:bodyPr wrap="none" rtlCol="0" anchor="ctr">
              <a:spAutoFit/>
            </a:bodyPr>
            <a:lstStyle/>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sp>
          <p:nvSpPr>
            <p:cNvPr id="35" name="文本框 34">
              <a:extLst>
                <a:ext uri="{FF2B5EF4-FFF2-40B4-BE49-F238E27FC236}">
                  <a16:creationId xmlns:a16="http://schemas.microsoft.com/office/drawing/2014/main" id="{3267C6D4-4242-4C8D-B543-8EBC797086E8}"/>
                </a:ext>
              </a:extLst>
            </p:cNvPr>
            <p:cNvSpPr txBox="1"/>
            <p:nvPr/>
          </p:nvSpPr>
          <p:spPr>
            <a:xfrm>
              <a:off x="3552695" y="4747044"/>
              <a:ext cx="2300630" cy="1169551"/>
            </a:xfrm>
            <a:prstGeom prst="rect">
              <a:avLst/>
            </a:prstGeom>
            <a:noFill/>
          </p:spPr>
          <p:txBody>
            <a:bodyPr wrap="none" rtlCol="0" anchor="ctr">
              <a:spAutoFit/>
            </a:bodyPr>
            <a:lstStyle/>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grpSp>
      <p:grpSp>
        <p:nvGrpSpPr>
          <p:cNvPr id="9" name="组合 8">
            <a:extLst>
              <a:ext uri="{FF2B5EF4-FFF2-40B4-BE49-F238E27FC236}">
                <a16:creationId xmlns:a16="http://schemas.microsoft.com/office/drawing/2014/main" id="{4489EFD3-7E7B-40C3-9640-C255DB1AC0DE}"/>
              </a:ext>
            </a:extLst>
          </p:cNvPr>
          <p:cNvGrpSpPr/>
          <p:nvPr/>
        </p:nvGrpSpPr>
        <p:grpSpPr>
          <a:xfrm>
            <a:off x="6338673" y="1316738"/>
            <a:ext cx="2300630" cy="4597225"/>
            <a:chOff x="6338673" y="1316738"/>
            <a:chExt cx="2300630" cy="4597225"/>
          </a:xfrm>
        </p:grpSpPr>
        <p:sp>
          <p:nvSpPr>
            <p:cNvPr id="22" name="椭圆 21">
              <a:extLst>
                <a:ext uri="{FF2B5EF4-FFF2-40B4-BE49-F238E27FC236}">
                  <a16:creationId xmlns:a16="http://schemas.microsoft.com/office/drawing/2014/main" id="{11F09AC1-8AC7-40C3-B7B6-4BEFD8EC0876}"/>
                </a:ext>
              </a:extLst>
            </p:cNvPr>
            <p:cNvSpPr/>
            <p:nvPr/>
          </p:nvSpPr>
          <p:spPr>
            <a:xfrm>
              <a:off x="6408990" y="2349000"/>
              <a:ext cx="2160000" cy="21600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1B639DB5-EA2D-401B-89A5-23787B5815FF}"/>
                </a:ext>
              </a:extLst>
            </p:cNvPr>
            <p:cNvSpPr/>
            <p:nvPr/>
          </p:nvSpPr>
          <p:spPr>
            <a:xfrm>
              <a:off x="6542505" y="2482514"/>
              <a:ext cx="1892969" cy="1892969"/>
            </a:xfrm>
            <a:prstGeom prst="ellipse">
              <a:avLst/>
            </a:prstGeom>
            <a:noFill/>
            <a:ln>
              <a:solidFill>
                <a:srgbClr val="443A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C2901660-B708-45F9-819E-8127E2F890C2}"/>
                </a:ext>
              </a:extLst>
            </p:cNvPr>
            <p:cNvSpPr txBox="1"/>
            <p:nvPr/>
          </p:nvSpPr>
          <p:spPr>
            <a:xfrm>
              <a:off x="6789117" y="2777915"/>
              <a:ext cx="1399743" cy="1446550"/>
            </a:xfrm>
            <a:prstGeom prst="rect">
              <a:avLst/>
            </a:prstGeom>
            <a:noFill/>
          </p:spPr>
          <p:txBody>
            <a:bodyPr wrap="none" rtlCol="0" anchor="ctr">
              <a:spAutoFit/>
            </a:bodyPr>
            <a:lstStyle/>
            <a:p>
              <a:pPr algn="ctr"/>
              <a:r>
                <a:rPr lang="en-US" altLang="zh-CN" sz="8800" b="1" dirty="0">
                  <a:solidFill>
                    <a:srgbClr val="2E1F16"/>
                  </a:solidFill>
                  <a:latin typeface="汉仪瑞意宋W" panose="00020600040101010101" pitchFamily="18" charset="-122"/>
                  <a:ea typeface="汉仪瑞意宋W" panose="00020600040101010101" pitchFamily="18" charset="-122"/>
                </a:rPr>
                <a:t>02</a:t>
              </a:r>
              <a:endParaRPr lang="zh-CN" altLang="en-US" sz="8800" b="1" dirty="0">
                <a:solidFill>
                  <a:srgbClr val="2E1F16"/>
                </a:solidFill>
                <a:latin typeface="汉仪瑞意宋W" panose="00020600040101010101" pitchFamily="18" charset="-122"/>
                <a:ea typeface="汉仪瑞意宋W" panose="00020600040101010101" pitchFamily="18" charset="-122"/>
              </a:endParaRPr>
            </a:p>
          </p:txBody>
        </p:sp>
        <p:sp>
          <p:nvSpPr>
            <p:cNvPr id="39" name="文本框 38">
              <a:extLst>
                <a:ext uri="{FF2B5EF4-FFF2-40B4-BE49-F238E27FC236}">
                  <a16:creationId xmlns:a16="http://schemas.microsoft.com/office/drawing/2014/main" id="{C89EF93E-EF0B-4C16-B3D4-F3C93CA30E19}"/>
                </a:ext>
              </a:extLst>
            </p:cNvPr>
            <p:cNvSpPr txBox="1"/>
            <p:nvPr/>
          </p:nvSpPr>
          <p:spPr>
            <a:xfrm>
              <a:off x="6761866" y="1316738"/>
              <a:ext cx="1454244" cy="810478"/>
            </a:xfrm>
            <a:prstGeom prst="rect">
              <a:avLst/>
            </a:prstGeom>
            <a:noFill/>
          </p:spPr>
          <p:txBody>
            <a:bodyPr wrap="none" rtlCol="0" anchor="ctr">
              <a:spAutoFit/>
            </a:bodyPr>
            <a:lstStyle/>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sp>
          <p:nvSpPr>
            <p:cNvPr id="40" name="文本框 39">
              <a:extLst>
                <a:ext uri="{FF2B5EF4-FFF2-40B4-BE49-F238E27FC236}">
                  <a16:creationId xmlns:a16="http://schemas.microsoft.com/office/drawing/2014/main" id="{5899FA7C-84F2-4B2F-B653-08CA3E3EB157}"/>
                </a:ext>
              </a:extLst>
            </p:cNvPr>
            <p:cNvSpPr txBox="1"/>
            <p:nvPr/>
          </p:nvSpPr>
          <p:spPr>
            <a:xfrm>
              <a:off x="6338673" y="4744412"/>
              <a:ext cx="2300630" cy="1169551"/>
            </a:xfrm>
            <a:prstGeom prst="rect">
              <a:avLst/>
            </a:prstGeom>
            <a:noFill/>
          </p:spPr>
          <p:txBody>
            <a:bodyPr wrap="none" rtlCol="0" anchor="ctr">
              <a:spAutoFit/>
            </a:bodyPr>
            <a:lstStyle/>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grpSp>
      <p:grpSp>
        <p:nvGrpSpPr>
          <p:cNvPr id="10" name="组合 9">
            <a:extLst>
              <a:ext uri="{FF2B5EF4-FFF2-40B4-BE49-F238E27FC236}">
                <a16:creationId xmlns:a16="http://schemas.microsoft.com/office/drawing/2014/main" id="{767C6C41-69DF-4162-B3F0-E68FEC0E0F7D}"/>
              </a:ext>
            </a:extLst>
          </p:cNvPr>
          <p:cNvGrpSpPr/>
          <p:nvPr/>
        </p:nvGrpSpPr>
        <p:grpSpPr>
          <a:xfrm>
            <a:off x="9124651" y="1312570"/>
            <a:ext cx="2300630" cy="4601392"/>
            <a:chOff x="9124651" y="1312570"/>
            <a:chExt cx="2300630" cy="4601392"/>
          </a:xfrm>
        </p:grpSpPr>
        <p:sp>
          <p:nvSpPr>
            <p:cNvPr id="23" name="椭圆 22">
              <a:extLst>
                <a:ext uri="{FF2B5EF4-FFF2-40B4-BE49-F238E27FC236}">
                  <a16:creationId xmlns:a16="http://schemas.microsoft.com/office/drawing/2014/main" id="{FC987C0D-CECE-4F5B-A26A-62B4039CB750}"/>
                </a:ext>
              </a:extLst>
            </p:cNvPr>
            <p:cNvSpPr/>
            <p:nvPr/>
          </p:nvSpPr>
          <p:spPr>
            <a:xfrm>
              <a:off x="9194969" y="2349000"/>
              <a:ext cx="2160000" cy="21600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46F84F04-718B-4942-84CD-1CF8EC32C335}"/>
                </a:ext>
              </a:extLst>
            </p:cNvPr>
            <p:cNvSpPr/>
            <p:nvPr/>
          </p:nvSpPr>
          <p:spPr>
            <a:xfrm>
              <a:off x="9328484" y="2482513"/>
              <a:ext cx="1892969" cy="1892969"/>
            </a:xfrm>
            <a:prstGeom prst="ellipse">
              <a:avLst/>
            </a:prstGeom>
            <a:noFill/>
            <a:ln>
              <a:solidFill>
                <a:srgbClr val="443A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EF67ACF1-4842-4342-AD6A-7D2303DCE0DD}"/>
                </a:ext>
              </a:extLst>
            </p:cNvPr>
            <p:cNvSpPr txBox="1"/>
            <p:nvPr/>
          </p:nvSpPr>
          <p:spPr>
            <a:xfrm>
              <a:off x="9575096" y="2777915"/>
              <a:ext cx="1399743" cy="1446550"/>
            </a:xfrm>
            <a:prstGeom prst="rect">
              <a:avLst/>
            </a:prstGeom>
            <a:noFill/>
          </p:spPr>
          <p:txBody>
            <a:bodyPr wrap="none" rtlCol="0" anchor="ctr">
              <a:spAutoFit/>
            </a:bodyPr>
            <a:lstStyle/>
            <a:p>
              <a:pPr algn="ctr"/>
              <a:r>
                <a:rPr lang="en-US" altLang="zh-CN" sz="8800" b="1" dirty="0">
                  <a:solidFill>
                    <a:srgbClr val="2E1F16"/>
                  </a:solidFill>
                  <a:latin typeface="汉仪瑞意宋W" panose="00020600040101010101" pitchFamily="18" charset="-122"/>
                  <a:ea typeface="汉仪瑞意宋W" panose="00020600040101010101" pitchFamily="18" charset="-122"/>
                </a:rPr>
                <a:t>03</a:t>
              </a:r>
              <a:endParaRPr lang="zh-CN" altLang="en-US" sz="8800" b="1" dirty="0">
                <a:solidFill>
                  <a:srgbClr val="2E1F16"/>
                </a:solidFill>
                <a:latin typeface="汉仪瑞意宋W" panose="00020600040101010101" pitchFamily="18" charset="-122"/>
                <a:ea typeface="汉仪瑞意宋W" panose="00020600040101010101" pitchFamily="18" charset="-122"/>
              </a:endParaRPr>
            </a:p>
          </p:txBody>
        </p:sp>
        <p:sp>
          <p:nvSpPr>
            <p:cNvPr id="41" name="文本框 40">
              <a:extLst>
                <a:ext uri="{FF2B5EF4-FFF2-40B4-BE49-F238E27FC236}">
                  <a16:creationId xmlns:a16="http://schemas.microsoft.com/office/drawing/2014/main" id="{ADDDDCA9-C74E-43AC-ACB0-FDABB83B3B3B}"/>
                </a:ext>
              </a:extLst>
            </p:cNvPr>
            <p:cNvSpPr txBox="1"/>
            <p:nvPr/>
          </p:nvSpPr>
          <p:spPr>
            <a:xfrm>
              <a:off x="9124651" y="4744411"/>
              <a:ext cx="2300630" cy="1169551"/>
            </a:xfrm>
            <a:prstGeom prst="rect">
              <a:avLst/>
            </a:prstGeom>
            <a:noFill/>
          </p:spPr>
          <p:txBody>
            <a:bodyPr wrap="none" rtlCol="0" anchor="ctr">
              <a:spAutoFit/>
            </a:bodyPr>
            <a:lstStyle/>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sp>
          <p:nvSpPr>
            <p:cNvPr id="42" name="文本框 41">
              <a:extLst>
                <a:ext uri="{FF2B5EF4-FFF2-40B4-BE49-F238E27FC236}">
                  <a16:creationId xmlns:a16="http://schemas.microsoft.com/office/drawing/2014/main" id="{E5BBCB94-B6DB-4341-A7F1-F906F6D0C37E}"/>
                </a:ext>
              </a:extLst>
            </p:cNvPr>
            <p:cNvSpPr txBox="1"/>
            <p:nvPr/>
          </p:nvSpPr>
          <p:spPr>
            <a:xfrm>
              <a:off x="9547844" y="1312570"/>
              <a:ext cx="1454244" cy="810478"/>
            </a:xfrm>
            <a:prstGeom prst="rect">
              <a:avLst/>
            </a:prstGeom>
            <a:noFill/>
          </p:spPr>
          <p:txBody>
            <a:bodyPr wrap="none" rtlCol="0" anchor="ctr">
              <a:spAutoFit/>
            </a:bodyPr>
            <a:lstStyle/>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grpSp>
    </p:spTree>
    <p:extLst>
      <p:ext uri="{BB962C8B-B14F-4D97-AF65-F5344CB8AC3E}">
        <p14:creationId xmlns:p14="http://schemas.microsoft.com/office/powerpoint/2010/main" val="2198383854"/>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22" presetClass="entr" presetSubtype="8" fill="hold" nodeType="withEffect">
                                  <p:stCondLst>
                                    <p:cond delay="75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2500"/>
                                        <p:tgtEl>
                                          <p:spTgt spid="11"/>
                                        </p:tgtEl>
                                      </p:cBhvr>
                                    </p:animEffect>
                                  </p:childTnLst>
                                </p:cTn>
                              </p:par>
                              <p:par>
                                <p:cTn id="11" presetID="10" presetClass="entr" presetSubtype="0" fill="hold" nodeType="withEffect">
                                  <p:stCondLst>
                                    <p:cond delay="12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childTnLst>
                                </p:cTn>
                              </p:par>
                              <p:par>
                                <p:cTn id="14" presetID="10" presetClass="entr" presetSubtype="0" fill="hold" nodeType="withEffect">
                                  <p:stCondLst>
                                    <p:cond delay="20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childTnLst>
                                </p:cTn>
                              </p:par>
                              <p:par>
                                <p:cTn id="17" presetID="10" presetClass="entr" presetSubtype="0" fill="hold" nodeType="withEffect">
                                  <p:stCondLst>
                                    <p:cond delay="275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261C19"/>
        </a:solidFill>
        <a:effectLst/>
      </p:bgPr>
    </p:bg>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B27391DF-E416-4109-A31C-62F0ED0EB071}"/>
              </a:ext>
            </a:extLst>
          </p:cNvPr>
          <p:cNvGrpSpPr/>
          <p:nvPr/>
        </p:nvGrpSpPr>
        <p:grpSpPr>
          <a:xfrm>
            <a:off x="1531895" y="1096589"/>
            <a:ext cx="2341882" cy="4675233"/>
            <a:chOff x="2237138" y="1876926"/>
            <a:chExt cx="2341882" cy="4675233"/>
          </a:xfrm>
        </p:grpSpPr>
        <p:pic>
          <p:nvPicPr>
            <p:cNvPr id="13" name="图片 12">
              <a:extLst>
                <a:ext uri="{FF2B5EF4-FFF2-40B4-BE49-F238E27FC236}">
                  <a16:creationId xmlns:a16="http://schemas.microsoft.com/office/drawing/2014/main" id="{FB3D6AF1-BB77-471A-8CB8-6BB8E4263703}"/>
                </a:ext>
              </a:extLst>
            </p:cNvPr>
            <p:cNvPicPr>
              <a:picLocks noChangeAspect="1"/>
            </p:cNvPicPr>
            <p:nvPr/>
          </p:nvPicPr>
          <p:blipFill rotWithShape="1">
            <a:blip r:embed="rId2">
              <a:extLst>
                <a:ext uri="{28A0092B-C50C-407E-A947-70E740481C1C}">
                  <a14:useLocalDpi xmlns:a14="http://schemas.microsoft.com/office/drawing/2010/main" val="0"/>
                </a:ext>
              </a:extLst>
            </a:blip>
            <a:srcRect l="35271" t="3977" r="713"/>
            <a:stretch/>
          </p:blipFill>
          <p:spPr>
            <a:xfrm>
              <a:off x="2720139" y="1876926"/>
              <a:ext cx="1440000" cy="1440000"/>
            </a:xfrm>
            <a:prstGeom prst="ellipse">
              <a:avLst/>
            </a:prstGeom>
            <a:effectLst>
              <a:softEdge rad="63500"/>
            </a:effectLst>
          </p:spPr>
        </p:pic>
        <p:grpSp>
          <p:nvGrpSpPr>
            <p:cNvPr id="14" name="组合 13">
              <a:extLst>
                <a:ext uri="{FF2B5EF4-FFF2-40B4-BE49-F238E27FC236}">
                  <a16:creationId xmlns:a16="http://schemas.microsoft.com/office/drawing/2014/main" id="{00BBB760-0253-4FC0-9788-7E3E2B37C169}"/>
                </a:ext>
              </a:extLst>
            </p:cNvPr>
            <p:cNvGrpSpPr/>
            <p:nvPr/>
          </p:nvGrpSpPr>
          <p:grpSpPr>
            <a:xfrm>
              <a:off x="2301258" y="3528989"/>
              <a:ext cx="2277762" cy="972962"/>
              <a:chOff x="5007550" y="1090589"/>
              <a:chExt cx="2277762" cy="972962"/>
            </a:xfrm>
          </p:grpSpPr>
          <p:sp>
            <p:nvSpPr>
              <p:cNvPr id="43" name="文本框 42">
                <a:extLst>
                  <a:ext uri="{FF2B5EF4-FFF2-40B4-BE49-F238E27FC236}">
                    <a16:creationId xmlns:a16="http://schemas.microsoft.com/office/drawing/2014/main" id="{525AAA0D-1121-47FD-9E6A-0D64BEBC1425}"/>
                  </a:ext>
                </a:extLst>
              </p:cNvPr>
              <p:cNvSpPr txBox="1"/>
              <p:nvPr/>
            </p:nvSpPr>
            <p:spPr>
              <a:xfrm>
                <a:off x="5007550" y="1090589"/>
                <a:ext cx="2172390" cy="769441"/>
              </a:xfrm>
              <a:prstGeom prst="rect">
                <a:avLst/>
              </a:prstGeom>
              <a:noFill/>
            </p:spPr>
            <p:txBody>
              <a:bodyPr wrap="none" rtlCol="0" anchor="ctr">
                <a:spAutoFit/>
              </a:bodyPr>
              <a:lstStyle/>
              <a:p>
                <a:pPr algn="ctr"/>
                <a:r>
                  <a:rPr lang="zh-CN" altLang="en-US" sz="4400" dirty="0">
                    <a:solidFill>
                      <a:schemeClr val="bg1">
                        <a:lumMod val="95000"/>
                      </a:schemeClr>
                    </a:solidFill>
                    <a:effectLst>
                      <a:outerShdw blurRad="38100" dist="38100" dir="2700000" algn="tl">
                        <a:srgbClr val="000000">
                          <a:alpha val="43137"/>
                        </a:srgbClr>
                      </a:outerShdw>
                    </a:effectLst>
                    <a:latin typeface="汉仪瑞意宋W" panose="00020600040101010101" pitchFamily="18" charset="-122"/>
                    <a:ea typeface="汉仪瑞意宋W" panose="00020600040101010101" pitchFamily="18" charset="-122"/>
                  </a:rPr>
                  <a:t>输入标题</a:t>
                </a:r>
              </a:p>
            </p:txBody>
          </p:sp>
          <p:sp>
            <p:nvSpPr>
              <p:cNvPr id="44" name="文本框 43">
                <a:extLst>
                  <a:ext uri="{FF2B5EF4-FFF2-40B4-BE49-F238E27FC236}">
                    <a16:creationId xmlns:a16="http://schemas.microsoft.com/office/drawing/2014/main" id="{CDEBA8FE-805B-452F-B25E-DAE510F829F0}"/>
                  </a:ext>
                </a:extLst>
              </p:cNvPr>
              <p:cNvSpPr txBox="1"/>
              <p:nvPr/>
            </p:nvSpPr>
            <p:spPr>
              <a:xfrm>
                <a:off x="5068038" y="1786552"/>
                <a:ext cx="2217274" cy="276999"/>
              </a:xfrm>
              <a:prstGeom prst="rect">
                <a:avLst/>
              </a:prstGeom>
              <a:noFill/>
            </p:spPr>
            <p:txBody>
              <a:bodyPr wrap="none" rtlCol="0">
                <a:spAutoFit/>
              </a:bodyPr>
              <a:lstStyle/>
              <a:p>
                <a:pPr algn="ctr"/>
                <a:r>
                  <a:rPr lang="en-US" altLang="zh-CN" sz="1200" spc="1000" dirty="0">
                    <a:solidFill>
                      <a:srgbClr val="433937"/>
                    </a:solidFill>
                    <a:latin typeface="汉仪瑞意宋W" panose="00020600040101010101" pitchFamily="18" charset="-122"/>
                    <a:ea typeface="汉仪瑞意宋W" panose="00020600040101010101" pitchFamily="18" charset="-122"/>
                  </a:rPr>
                  <a:t>TITLE HERE</a:t>
                </a:r>
                <a:endParaRPr lang="zh-CN" altLang="en-US" sz="1200" spc="1000" dirty="0">
                  <a:solidFill>
                    <a:srgbClr val="433937"/>
                  </a:solidFill>
                  <a:latin typeface="汉仪瑞意宋W" panose="00020600040101010101" pitchFamily="18" charset="-122"/>
                  <a:ea typeface="汉仪瑞意宋W" panose="00020600040101010101" pitchFamily="18" charset="-122"/>
                </a:endParaRPr>
              </a:p>
            </p:txBody>
          </p:sp>
        </p:grpSp>
        <p:sp>
          <p:nvSpPr>
            <p:cNvPr id="15" name="文本框 14">
              <a:extLst>
                <a:ext uri="{FF2B5EF4-FFF2-40B4-BE49-F238E27FC236}">
                  <a16:creationId xmlns:a16="http://schemas.microsoft.com/office/drawing/2014/main" id="{74318784-585F-4DA9-9627-69DC376211C8}"/>
                </a:ext>
              </a:extLst>
            </p:cNvPr>
            <p:cNvSpPr txBox="1"/>
            <p:nvPr/>
          </p:nvSpPr>
          <p:spPr>
            <a:xfrm>
              <a:off x="2237138" y="4664463"/>
              <a:ext cx="2300630" cy="1887696"/>
            </a:xfrm>
            <a:prstGeom prst="rect">
              <a:avLst/>
            </a:prstGeom>
            <a:noFill/>
          </p:spPr>
          <p:txBody>
            <a:bodyPr wrap="none" rtlCol="0" anchor="ctr">
              <a:spAutoFit/>
            </a:bodyPr>
            <a:lstStyle/>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grpSp>
      <p:grpSp>
        <p:nvGrpSpPr>
          <p:cNvPr id="45" name="组合 44">
            <a:extLst>
              <a:ext uri="{FF2B5EF4-FFF2-40B4-BE49-F238E27FC236}">
                <a16:creationId xmlns:a16="http://schemas.microsoft.com/office/drawing/2014/main" id="{30A1502F-3438-4E7D-9A98-DE7844B7FF4C}"/>
              </a:ext>
            </a:extLst>
          </p:cNvPr>
          <p:cNvGrpSpPr/>
          <p:nvPr/>
        </p:nvGrpSpPr>
        <p:grpSpPr>
          <a:xfrm>
            <a:off x="4925060" y="1096589"/>
            <a:ext cx="2341882" cy="4675233"/>
            <a:chOff x="2237138" y="1876926"/>
            <a:chExt cx="2341882" cy="4675233"/>
          </a:xfrm>
        </p:grpSpPr>
        <p:pic>
          <p:nvPicPr>
            <p:cNvPr id="46" name="图片 45">
              <a:extLst>
                <a:ext uri="{FF2B5EF4-FFF2-40B4-BE49-F238E27FC236}">
                  <a16:creationId xmlns:a16="http://schemas.microsoft.com/office/drawing/2014/main" id="{B84577D4-B71A-4B83-BC7D-EA6CEDC4983E}"/>
                </a:ext>
              </a:extLst>
            </p:cNvPr>
            <p:cNvPicPr>
              <a:picLocks noChangeAspect="1"/>
            </p:cNvPicPr>
            <p:nvPr/>
          </p:nvPicPr>
          <p:blipFill rotWithShape="1">
            <a:blip r:embed="rId2">
              <a:extLst>
                <a:ext uri="{28A0092B-C50C-407E-A947-70E740481C1C}">
                  <a14:useLocalDpi xmlns:a14="http://schemas.microsoft.com/office/drawing/2010/main" val="0"/>
                </a:ext>
              </a:extLst>
            </a:blip>
            <a:srcRect l="35271" t="3977" r="713"/>
            <a:stretch/>
          </p:blipFill>
          <p:spPr>
            <a:xfrm>
              <a:off x="2720139" y="1876926"/>
              <a:ext cx="1440000" cy="1440000"/>
            </a:xfrm>
            <a:prstGeom prst="ellipse">
              <a:avLst/>
            </a:prstGeom>
            <a:effectLst>
              <a:softEdge rad="63500"/>
            </a:effectLst>
          </p:spPr>
        </p:pic>
        <p:grpSp>
          <p:nvGrpSpPr>
            <p:cNvPr id="47" name="组合 46">
              <a:extLst>
                <a:ext uri="{FF2B5EF4-FFF2-40B4-BE49-F238E27FC236}">
                  <a16:creationId xmlns:a16="http://schemas.microsoft.com/office/drawing/2014/main" id="{AFCF3B01-3503-4724-B0C3-BA8F393065C3}"/>
                </a:ext>
              </a:extLst>
            </p:cNvPr>
            <p:cNvGrpSpPr/>
            <p:nvPr/>
          </p:nvGrpSpPr>
          <p:grpSpPr>
            <a:xfrm>
              <a:off x="2301258" y="3528989"/>
              <a:ext cx="2277762" cy="972962"/>
              <a:chOff x="5007550" y="1090589"/>
              <a:chExt cx="2277762" cy="972962"/>
            </a:xfrm>
          </p:grpSpPr>
          <p:sp>
            <p:nvSpPr>
              <p:cNvPr id="49" name="文本框 48">
                <a:extLst>
                  <a:ext uri="{FF2B5EF4-FFF2-40B4-BE49-F238E27FC236}">
                    <a16:creationId xmlns:a16="http://schemas.microsoft.com/office/drawing/2014/main" id="{692A22D0-02F1-4600-8918-8110F9D6386C}"/>
                  </a:ext>
                </a:extLst>
              </p:cNvPr>
              <p:cNvSpPr txBox="1"/>
              <p:nvPr/>
            </p:nvSpPr>
            <p:spPr>
              <a:xfrm>
                <a:off x="5007550" y="1090589"/>
                <a:ext cx="2172390" cy="769441"/>
              </a:xfrm>
              <a:prstGeom prst="rect">
                <a:avLst/>
              </a:prstGeom>
              <a:noFill/>
            </p:spPr>
            <p:txBody>
              <a:bodyPr wrap="none" rtlCol="0" anchor="ctr">
                <a:spAutoFit/>
              </a:bodyPr>
              <a:lstStyle/>
              <a:p>
                <a:pPr algn="ctr"/>
                <a:r>
                  <a:rPr lang="zh-CN" altLang="en-US" sz="4400" dirty="0">
                    <a:solidFill>
                      <a:schemeClr val="bg1">
                        <a:lumMod val="95000"/>
                      </a:schemeClr>
                    </a:solidFill>
                    <a:effectLst>
                      <a:outerShdw blurRad="38100" dist="38100" dir="2700000" algn="tl">
                        <a:srgbClr val="000000">
                          <a:alpha val="43137"/>
                        </a:srgbClr>
                      </a:outerShdw>
                    </a:effectLst>
                    <a:latin typeface="汉仪瑞意宋W" panose="00020600040101010101" pitchFamily="18" charset="-122"/>
                    <a:ea typeface="汉仪瑞意宋W" panose="00020600040101010101" pitchFamily="18" charset="-122"/>
                  </a:rPr>
                  <a:t>输入标题</a:t>
                </a:r>
              </a:p>
            </p:txBody>
          </p:sp>
          <p:sp>
            <p:nvSpPr>
              <p:cNvPr id="50" name="文本框 49">
                <a:extLst>
                  <a:ext uri="{FF2B5EF4-FFF2-40B4-BE49-F238E27FC236}">
                    <a16:creationId xmlns:a16="http://schemas.microsoft.com/office/drawing/2014/main" id="{38D1C2C1-B462-496E-B280-AEA0A8FFB305}"/>
                  </a:ext>
                </a:extLst>
              </p:cNvPr>
              <p:cNvSpPr txBox="1"/>
              <p:nvPr/>
            </p:nvSpPr>
            <p:spPr>
              <a:xfrm>
                <a:off x="5068038" y="1786552"/>
                <a:ext cx="2217274" cy="276999"/>
              </a:xfrm>
              <a:prstGeom prst="rect">
                <a:avLst/>
              </a:prstGeom>
              <a:noFill/>
            </p:spPr>
            <p:txBody>
              <a:bodyPr wrap="none" rtlCol="0">
                <a:spAutoFit/>
              </a:bodyPr>
              <a:lstStyle/>
              <a:p>
                <a:pPr algn="ctr"/>
                <a:r>
                  <a:rPr lang="en-US" altLang="zh-CN" sz="1200" spc="1000" dirty="0">
                    <a:solidFill>
                      <a:srgbClr val="433937"/>
                    </a:solidFill>
                    <a:latin typeface="汉仪瑞意宋W" panose="00020600040101010101" pitchFamily="18" charset="-122"/>
                    <a:ea typeface="汉仪瑞意宋W" panose="00020600040101010101" pitchFamily="18" charset="-122"/>
                  </a:rPr>
                  <a:t>TITLE HERE</a:t>
                </a:r>
                <a:endParaRPr lang="zh-CN" altLang="en-US" sz="1200" spc="1000" dirty="0">
                  <a:solidFill>
                    <a:srgbClr val="433937"/>
                  </a:solidFill>
                  <a:latin typeface="汉仪瑞意宋W" panose="00020600040101010101" pitchFamily="18" charset="-122"/>
                  <a:ea typeface="汉仪瑞意宋W" panose="00020600040101010101" pitchFamily="18" charset="-122"/>
                </a:endParaRPr>
              </a:p>
            </p:txBody>
          </p:sp>
        </p:grpSp>
        <p:sp>
          <p:nvSpPr>
            <p:cNvPr id="48" name="文本框 47">
              <a:extLst>
                <a:ext uri="{FF2B5EF4-FFF2-40B4-BE49-F238E27FC236}">
                  <a16:creationId xmlns:a16="http://schemas.microsoft.com/office/drawing/2014/main" id="{C15E0C24-C799-472D-B99C-002F307A5715}"/>
                </a:ext>
              </a:extLst>
            </p:cNvPr>
            <p:cNvSpPr txBox="1"/>
            <p:nvPr/>
          </p:nvSpPr>
          <p:spPr>
            <a:xfrm>
              <a:off x="2237138" y="4664463"/>
              <a:ext cx="2300630" cy="1887696"/>
            </a:xfrm>
            <a:prstGeom prst="rect">
              <a:avLst/>
            </a:prstGeom>
            <a:noFill/>
          </p:spPr>
          <p:txBody>
            <a:bodyPr wrap="none" rtlCol="0" anchor="ctr">
              <a:spAutoFit/>
            </a:bodyPr>
            <a:lstStyle/>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grpSp>
      <p:grpSp>
        <p:nvGrpSpPr>
          <p:cNvPr id="51" name="组合 50">
            <a:extLst>
              <a:ext uri="{FF2B5EF4-FFF2-40B4-BE49-F238E27FC236}">
                <a16:creationId xmlns:a16="http://schemas.microsoft.com/office/drawing/2014/main" id="{2576A8FD-331B-4C3D-BDC1-1C1C69FAF5E4}"/>
              </a:ext>
            </a:extLst>
          </p:cNvPr>
          <p:cNvGrpSpPr/>
          <p:nvPr/>
        </p:nvGrpSpPr>
        <p:grpSpPr>
          <a:xfrm>
            <a:off x="8318224" y="1096589"/>
            <a:ext cx="2341882" cy="4675233"/>
            <a:chOff x="2237138" y="1876926"/>
            <a:chExt cx="2341882" cy="4675233"/>
          </a:xfrm>
        </p:grpSpPr>
        <p:pic>
          <p:nvPicPr>
            <p:cNvPr id="52" name="图片 51">
              <a:extLst>
                <a:ext uri="{FF2B5EF4-FFF2-40B4-BE49-F238E27FC236}">
                  <a16:creationId xmlns:a16="http://schemas.microsoft.com/office/drawing/2014/main" id="{F736AEAA-6A8A-4A9D-9E52-5CB4EAD7733B}"/>
                </a:ext>
              </a:extLst>
            </p:cNvPr>
            <p:cNvPicPr>
              <a:picLocks noChangeAspect="1"/>
            </p:cNvPicPr>
            <p:nvPr/>
          </p:nvPicPr>
          <p:blipFill rotWithShape="1">
            <a:blip r:embed="rId2">
              <a:extLst>
                <a:ext uri="{28A0092B-C50C-407E-A947-70E740481C1C}">
                  <a14:useLocalDpi xmlns:a14="http://schemas.microsoft.com/office/drawing/2010/main" val="0"/>
                </a:ext>
              </a:extLst>
            </a:blip>
            <a:srcRect l="35271" t="3977" r="713"/>
            <a:stretch/>
          </p:blipFill>
          <p:spPr>
            <a:xfrm>
              <a:off x="2720139" y="1876926"/>
              <a:ext cx="1440000" cy="1440000"/>
            </a:xfrm>
            <a:prstGeom prst="ellipse">
              <a:avLst/>
            </a:prstGeom>
            <a:effectLst>
              <a:softEdge rad="63500"/>
            </a:effectLst>
          </p:spPr>
        </p:pic>
        <p:grpSp>
          <p:nvGrpSpPr>
            <p:cNvPr id="53" name="组合 52">
              <a:extLst>
                <a:ext uri="{FF2B5EF4-FFF2-40B4-BE49-F238E27FC236}">
                  <a16:creationId xmlns:a16="http://schemas.microsoft.com/office/drawing/2014/main" id="{99160F89-BA94-4E0E-BA84-61FDC745BCCE}"/>
                </a:ext>
              </a:extLst>
            </p:cNvPr>
            <p:cNvGrpSpPr/>
            <p:nvPr/>
          </p:nvGrpSpPr>
          <p:grpSpPr>
            <a:xfrm>
              <a:off x="2301258" y="3528989"/>
              <a:ext cx="2277762" cy="972962"/>
              <a:chOff x="5007550" y="1090589"/>
              <a:chExt cx="2277762" cy="972962"/>
            </a:xfrm>
          </p:grpSpPr>
          <p:sp>
            <p:nvSpPr>
              <p:cNvPr id="55" name="文本框 54">
                <a:extLst>
                  <a:ext uri="{FF2B5EF4-FFF2-40B4-BE49-F238E27FC236}">
                    <a16:creationId xmlns:a16="http://schemas.microsoft.com/office/drawing/2014/main" id="{118C3057-C6AC-444C-ADE1-45D39323909C}"/>
                  </a:ext>
                </a:extLst>
              </p:cNvPr>
              <p:cNvSpPr txBox="1"/>
              <p:nvPr/>
            </p:nvSpPr>
            <p:spPr>
              <a:xfrm>
                <a:off x="5007550" y="1090589"/>
                <a:ext cx="2172390" cy="769441"/>
              </a:xfrm>
              <a:prstGeom prst="rect">
                <a:avLst/>
              </a:prstGeom>
              <a:noFill/>
            </p:spPr>
            <p:txBody>
              <a:bodyPr wrap="none" rtlCol="0" anchor="ctr">
                <a:spAutoFit/>
              </a:bodyPr>
              <a:lstStyle/>
              <a:p>
                <a:pPr algn="ctr"/>
                <a:r>
                  <a:rPr lang="zh-CN" altLang="en-US" sz="4400" dirty="0">
                    <a:solidFill>
                      <a:schemeClr val="bg1">
                        <a:lumMod val="95000"/>
                      </a:schemeClr>
                    </a:solidFill>
                    <a:effectLst>
                      <a:outerShdw blurRad="38100" dist="38100" dir="2700000" algn="tl">
                        <a:srgbClr val="000000">
                          <a:alpha val="43137"/>
                        </a:srgbClr>
                      </a:outerShdw>
                    </a:effectLst>
                    <a:latin typeface="汉仪瑞意宋W" panose="00020600040101010101" pitchFamily="18" charset="-122"/>
                    <a:ea typeface="汉仪瑞意宋W" panose="00020600040101010101" pitchFamily="18" charset="-122"/>
                  </a:rPr>
                  <a:t>输入标题</a:t>
                </a:r>
              </a:p>
            </p:txBody>
          </p:sp>
          <p:sp>
            <p:nvSpPr>
              <p:cNvPr id="56" name="文本框 55">
                <a:extLst>
                  <a:ext uri="{FF2B5EF4-FFF2-40B4-BE49-F238E27FC236}">
                    <a16:creationId xmlns:a16="http://schemas.microsoft.com/office/drawing/2014/main" id="{A08E388B-7062-4C34-AA8B-C1AE7FE4B7B4}"/>
                  </a:ext>
                </a:extLst>
              </p:cNvPr>
              <p:cNvSpPr txBox="1"/>
              <p:nvPr/>
            </p:nvSpPr>
            <p:spPr>
              <a:xfrm>
                <a:off x="5068038" y="1786552"/>
                <a:ext cx="2217274" cy="276999"/>
              </a:xfrm>
              <a:prstGeom prst="rect">
                <a:avLst/>
              </a:prstGeom>
              <a:noFill/>
            </p:spPr>
            <p:txBody>
              <a:bodyPr wrap="none" rtlCol="0">
                <a:spAutoFit/>
              </a:bodyPr>
              <a:lstStyle/>
              <a:p>
                <a:pPr algn="ctr"/>
                <a:r>
                  <a:rPr lang="en-US" altLang="zh-CN" sz="1200" spc="1000" dirty="0">
                    <a:solidFill>
                      <a:srgbClr val="433937"/>
                    </a:solidFill>
                    <a:latin typeface="汉仪瑞意宋W" panose="00020600040101010101" pitchFamily="18" charset="-122"/>
                    <a:ea typeface="汉仪瑞意宋W" panose="00020600040101010101" pitchFamily="18" charset="-122"/>
                  </a:rPr>
                  <a:t>TITLE HERE</a:t>
                </a:r>
                <a:endParaRPr lang="zh-CN" altLang="en-US" sz="1200" spc="1000" dirty="0">
                  <a:solidFill>
                    <a:srgbClr val="433937"/>
                  </a:solidFill>
                  <a:latin typeface="汉仪瑞意宋W" panose="00020600040101010101" pitchFamily="18" charset="-122"/>
                  <a:ea typeface="汉仪瑞意宋W" panose="00020600040101010101" pitchFamily="18" charset="-122"/>
                </a:endParaRPr>
              </a:p>
            </p:txBody>
          </p:sp>
        </p:grpSp>
        <p:sp>
          <p:nvSpPr>
            <p:cNvPr id="54" name="文本框 53">
              <a:extLst>
                <a:ext uri="{FF2B5EF4-FFF2-40B4-BE49-F238E27FC236}">
                  <a16:creationId xmlns:a16="http://schemas.microsoft.com/office/drawing/2014/main" id="{5D3D6960-6D2F-48D1-8E7F-196C4CEA0464}"/>
                </a:ext>
              </a:extLst>
            </p:cNvPr>
            <p:cNvSpPr txBox="1"/>
            <p:nvPr/>
          </p:nvSpPr>
          <p:spPr>
            <a:xfrm>
              <a:off x="2237138" y="4664463"/>
              <a:ext cx="2300630" cy="1887696"/>
            </a:xfrm>
            <a:prstGeom prst="rect">
              <a:avLst/>
            </a:prstGeom>
            <a:noFill/>
          </p:spPr>
          <p:txBody>
            <a:bodyPr wrap="none" rtlCol="0" anchor="ctr">
              <a:spAutoFit/>
            </a:bodyPr>
            <a:lstStyle/>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chemeClr val="bg1">
                      <a:lumMod val="95000"/>
                    </a:schemeClr>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chemeClr val="bg1">
                    <a:lumMod val="95000"/>
                  </a:schemeClr>
                </a:solidFill>
                <a:latin typeface="汉仪清雅体简" panose="00020600040101010101" pitchFamily="18" charset="-122"/>
                <a:ea typeface="汉仪清雅体简" panose="00020600040101010101" pitchFamily="18" charset="-122"/>
              </a:endParaRPr>
            </a:p>
          </p:txBody>
        </p:sp>
      </p:grpSp>
    </p:spTree>
    <p:extLst>
      <p:ext uri="{BB962C8B-B14F-4D97-AF65-F5344CB8AC3E}">
        <p14:creationId xmlns:p14="http://schemas.microsoft.com/office/powerpoint/2010/main" val="2586218042"/>
      </p:ext>
    </p:extLst>
  </p:cSld>
  <p:clrMapOvr>
    <a:masterClrMapping/>
  </p:clrMapOvr>
  <p:transition spd="slow" advClick="0"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Effect transition="in" filter="fade">
                                      <p:cBhvr>
                                        <p:cTn id="9" dur="1000"/>
                                        <p:tgtEl>
                                          <p:spTgt spid="16"/>
                                        </p:tgtEl>
                                      </p:cBhvr>
                                    </p:animEffect>
                                  </p:childTnLst>
                                </p:cTn>
                              </p:par>
                              <p:par>
                                <p:cTn id="10" presetID="53" presetClass="entr" presetSubtype="16" fill="hold" nodeType="withEffect">
                                  <p:stCondLst>
                                    <p:cond delay="750"/>
                                  </p:stCondLst>
                                  <p:childTnLst>
                                    <p:set>
                                      <p:cBhvr>
                                        <p:cTn id="11" dur="1" fill="hold">
                                          <p:stCondLst>
                                            <p:cond delay="0"/>
                                          </p:stCondLst>
                                        </p:cTn>
                                        <p:tgtEl>
                                          <p:spTgt spid="45"/>
                                        </p:tgtEl>
                                        <p:attrNameLst>
                                          <p:attrName>style.visibility</p:attrName>
                                        </p:attrNameLst>
                                      </p:cBhvr>
                                      <p:to>
                                        <p:strVal val="visible"/>
                                      </p:to>
                                    </p:set>
                                    <p:anim calcmode="lin" valueType="num">
                                      <p:cBhvr>
                                        <p:cTn id="12" dur="1000" fill="hold"/>
                                        <p:tgtEl>
                                          <p:spTgt spid="45"/>
                                        </p:tgtEl>
                                        <p:attrNameLst>
                                          <p:attrName>ppt_w</p:attrName>
                                        </p:attrNameLst>
                                      </p:cBhvr>
                                      <p:tavLst>
                                        <p:tav tm="0">
                                          <p:val>
                                            <p:fltVal val="0"/>
                                          </p:val>
                                        </p:tav>
                                        <p:tav tm="100000">
                                          <p:val>
                                            <p:strVal val="#ppt_w"/>
                                          </p:val>
                                        </p:tav>
                                      </p:tavLst>
                                    </p:anim>
                                    <p:anim calcmode="lin" valueType="num">
                                      <p:cBhvr>
                                        <p:cTn id="13" dur="1000" fill="hold"/>
                                        <p:tgtEl>
                                          <p:spTgt spid="45"/>
                                        </p:tgtEl>
                                        <p:attrNameLst>
                                          <p:attrName>ppt_h</p:attrName>
                                        </p:attrNameLst>
                                      </p:cBhvr>
                                      <p:tavLst>
                                        <p:tav tm="0">
                                          <p:val>
                                            <p:fltVal val="0"/>
                                          </p:val>
                                        </p:tav>
                                        <p:tav tm="100000">
                                          <p:val>
                                            <p:strVal val="#ppt_h"/>
                                          </p:val>
                                        </p:tav>
                                      </p:tavLst>
                                    </p:anim>
                                    <p:animEffect transition="in" filter="fade">
                                      <p:cBhvr>
                                        <p:cTn id="14" dur="1000"/>
                                        <p:tgtEl>
                                          <p:spTgt spid="45"/>
                                        </p:tgtEl>
                                      </p:cBhvr>
                                    </p:animEffect>
                                  </p:childTnLst>
                                </p:cTn>
                              </p:par>
                              <p:par>
                                <p:cTn id="15" presetID="53" presetClass="entr" presetSubtype="16" fill="hold" nodeType="withEffect">
                                  <p:stCondLst>
                                    <p:cond delay="1500"/>
                                  </p:stCondLst>
                                  <p:childTnLst>
                                    <p:set>
                                      <p:cBhvr>
                                        <p:cTn id="16" dur="1" fill="hold">
                                          <p:stCondLst>
                                            <p:cond delay="0"/>
                                          </p:stCondLst>
                                        </p:cTn>
                                        <p:tgtEl>
                                          <p:spTgt spid="51"/>
                                        </p:tgtEl>
                                        <p:attrNameLst>
                                          <p:attrName>style.visibility</p:attrName>
                                        </p:attrNameLst>
                                      </p:cBhvr>
                                      <p:to>
                                        <p:strVal val="visible"/>
                                      </p:to>
                                    </p:set>
                                    <p:anim calcmode="lin" valueType="num">
                                      <p:cBhvr>
                                        <p:cTn id="17" dur="1000" fill="hold"/>
                                        <p:tgtEl>
                                          <p:spTgt spid="51"/>
                                        </p:tgtEl>
                                        <p:attrNameLst>
                                          <p:attrName>ppt_w</p:attrName>
                                        </p:attrNameLst>
                                      </p:cBhvr>
                                      <p:tavLst>
                                        <p:tav tm="0">
                                          <p:val>
                                            <p:fltVal val="0"/>
                                          </p:val>
                                        </p:tav>
                                        <p:tav tm="100000">
                                          <p:val>
                                            <p:strVal val="#ppt_w"/>
                                          </p:val>
                                        </p:tav>
                                      </p:tavLst>
                                    </p:anim>
                                    <p:anim calcmode="lin" valueType="num">
                                      <p:cBhvr>
                                        <p:cTn id="18" dur="1000" fill="hold"/>
                                        <p:tgtEl>
                                          <p:spTgt spid="51"/>
                                        </p:tgtEl>
                                        <p:attrNameLst>
                                          <p:attrName>ppt_h</p:attrName>
                                        </p:attrNameLst>
                                      </p:cBhvr>
                                      <p:tavLst>
                                        <p:tav tm="0">
                                          <p:val>
                                            <p:fltVal val="0"/>
                                          </p:val>
                                        </p:tav>
                                        <p:tav tm="100000">
                                          <p:val>
                                            <p:strVal val="#ppt_h"/>
                                          </p:val>
                                        </p:tav>
                                      </p:tavLst>
                                    </p:anim>
                                    <p:animEffect transition="in" filter="fade">
                                      <p:cBhvr>
                                        <p:cTn id="19"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39DC04D-7B38-4906-9722-BACF8B352829}"/>
              </a:ext>
            </a:extLst>
          </p:cNvPr>
          <p:cNvPicPr>
            <a:picLocks noChangeAspect="1"/>
          </p:cNvPicPr>
          <p:nvPr/>
        </p:nvPicPr>
        <p:blipFill rotWithShape="1">
          <a:blip r:embed="rId2"/>
          <a:srcRect t="3868" r="32000" b="1658"/>
          <a:stretch/>
        </p:blipFill>
        <p:spPr>
          <a:xfrm>
            <a:off x="4818226" y="0"/>
            <a:ext cx="7373774" cy="6858000"/>
          </a:xfrm>
          <a:prstGeom prst="rect">
            <a:avLst/>
          </a:prstGeom>
        </p:spPr>
      </p:pic>
      <p:grpSp>
        <p:nvGrpSpPr>
          <p:cNvPr id="8" name="组合 7">
            <a:extLst>
              <a:ext uri="{FF2B5EF4-FFF2-40B4-BE49-F238E27FC236}">
                <a16:creationId xmlns:a16="http://schemas.microsoft.com/office/drawing/2014/main" id="{EB83713C-68F6-4EA2-8B43-A3A96D7C82AF}"/>
              </a:ext>
            </a:extLst>
          </p:cNvPr>
          <p:cNvGrpSpPr/>
          <p:nvPr/>
        </p:nvGrpSpPr>
        <p:grpSpPr>
          <a:xfrm>
            <a:off x="521569" y="1537879"/>
            <a:ext cx="2760764" cy="1102261"/>
            <a:chOff x="794285" y="1359903"/>
            <a:chExt cx="2760764" cy="1102261"/>
          </a:xfrm>
        </p:grpSpPr>
        <p:sp>
          <p:nvSpPr>
            <p:cNvPr id="24" name="文本框 23">
              <a:extLst>
                <a:ext uri="{FF2B5EF4-FFF2-40B4-BE49-F238E27FC236}">
                  <a16:creationId xmlns:a16="http://schemas.microsoft.com/office/drawing/2014/main" id="{48945C24-0CF2-45AB-8EDA-32D94AA0D431}"/>
                </a:ext>
              </a:extLst>
            </p:cNvPr>
            <p:cNvSpPr txBox="1"/>
            <p:nvPr/>
          </p:nvSpPr>
          <p:spPr>
            <a:xfrm>
              <a:off x="794285" y="1359903"/>
              <a:ext cx="2621230" cy="923330"/>
            </a:xfrm>
            <a:prstGeom prst="rect">
              <a:avLst/>
            </a:prstGeom>
            <a:noFill/>
          </p:spPr>
          <p:txBody>
            <a:bodyPr wrap="none" rtlCol="0" anchor="ctr">
              <a:spAutoFit/>
            </a:bodyPr>
            <a:lstStyle/>
            <a:p>
              <a:r>
                <a:rPr lang="zh-CN" altLang="en-US" sz="5400" dirty="0">
                  <a:solidFill>
                    <a:srgbClr val="1D1D1B"/>
                  </a:solidFill>
                  <a:latin typeface="汉仪瑞意宋W" panose="00020600040101010101" pitchFamily="18" charset="-122"/>
                  <a:ea typeface="汉仪瑞意宋W" panose="00020600040101010101" pitchFamily="18" charset="-122"/>
                </a:rPr>
                <a:t>输入标题</a:t>
              </a:r>
            </a:p>
          </p:txBody>
        </p:sp>
        <p:sp>
          <p:nvSpPr>
            <p:cNvPr id="25" name="文本框 24">
              <a:extLst>
                <a:ext uri="{FF2B5EF4-FFF2-40B4-BE49-F238E27FC236}">
                  <a16:creationId xmlns:a16="http://schemas.microsoft.com/office/drawing/2014/main" id="{B1F6EF5C-E299-457D-B29B-40F479771ACE}"/>
                </a:ext>
              </a:extLst>
            </p:cNvPr>
            <p:cNvSpPr txBox="1"/>
            <p:nvPr/>
          </p:nvSpPr>
          <p:spPr>
            <a:xfrm>
              <a:off x="890537" y="2200554"/>
              <a:ext cx="2664512" cy="261610"/>
            </a:xfrm>
            <a:prstGeom prst="rect">
              <a:avLst/>
            </a:prstGeom>
            <a:noFill/>
          </p:spPr>
          <p:txBody>
            <a:bodyPr wrap="none" rtlCol="0">
              <a:spAutoFit/>
            </a:bodyPr>
            <a:lstStyle/>
            <a:p>
              <a:r>
                <a:rPr lang="en-US" altLang="zh-CN" sz="1100" spc="1400" dirty="0">
                  <a:solidFill>
                    <a:schemeClr val="tx1">
                      <a:lumMod val="50000"/>
                      <a:lumOff val="50000"/>
                    </a:schemeClr>
                  </a:solidFill>
                  <a:latin typeface="汉仪瑞意宋W" panose="00020600040101010101" pitchFamily="18" charset="-122"/>
                  <a:ea typeface="汉仪瑞意宋W" panose="00020600040101010101" pitchFamily="18" charset="-122"/>
                </a:rPr>
                <a:t>TITLE HERE</a:t>
              </a:r>
              <a:endParaRPr lang="zh-CN" altLang="en-US" sz="1100" spc="1400" dirty="0">
                <a:solidFill>
                  <a:schemeClr val="tx1">
                    <a:lumMod val="50000"/>
                    <a:lumOff val="50000"/>
                  </a:schemeClr>
                </a:solidFill>
                <a:latin typeface="汉仪瑞意宋W" panose="00020600040101010101" pitchFamily="18" charset="-122"/>
                <a:ea typeface="汉仪瑞意宋W" panose="00020600040101010101" pitchFamily="18" charset="-122"/>
              </a:endParaRPr>
            </a:p>
          </p:txBody>
        </p:sp>
      </p:grpSp>
      <p:grpSp>
        <p:nvGrpSpPr>
          <p:cNvPr id="11" name="组合 10">
            <a:extLst>
              <a:ext uri="{FF2B5EF4-FFF2-40B4-BE49-F238E27FC236}">
                <a16:creationId xmlns:a16="http://schemas.microsoft.com/office/drawing/2014/main" id="{EBFFB49C-72DC-4B0D-8461-040F1D445CFD}"/>
              </a:ext>
            </a:extLst>
          </p:cNvPr>
          <p:cNvGrpSpPr/>
          <p:nvPr/>
        </p:nvGrpSpPr>
        <p:grpSpPr>
          <a:xfrm>
            <a:off x="521569" y="2858706"/>
            <a:ext cx="3681463" cy="2461416"/>
            <a:chOff x="521569" y="2858706"/>
            <a:chExt cx="3681463" cy="2461416"/>
          </a:xfrm>
        </p:grpSpPr>
        <p:sp>
          <p:nvSpPr>
            <p:cNvPr id="27" name="文本框 26">
              <a:extLst>
                <a:ext uri="{FF2B5EF4-FFF2-40B4-BE49-F238E27FC236}">
                  <a16:creationId xmlns:a16="http://schemas.microsoft.com/office/drawing/2014/main" id="{49D40668-4929-439D-B521-BC0BD2D585F0}"/>
                </a:ext>
              </a:extLst>
            </p:cNvPr>
            <p:cNvSpPr txBox="1"/>
            <p:nvPr/>
          </p:nvSpPr>
          <p:spPr>
            <a:xfrm>
              <a:off x="521569" y="2858706"/>
              <a:ext cx="3681463" cy="1528624"/>
            </a:xfrm>
            <a:prstGeom prst="rect">
              <a:avLst/>
            </a:prstGeom>
            <a:noFill/>
          </p:spPr>
          <p:txBody>
            <a:bodyPr wrap="square" rtlCol="0" anchor="ctr">
              <a:spAutoFit/>
            </a:bodyPr>
            <a:lstStyle/>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点击输入内容点击输入点击输入内容</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p:txBody>
        </p:sp>
        <p:cxnSp>
          <p:nvCxnSpPr>
            <p:cNvPr id="28" name="直接连接符 27">
              <a:extLst>
                <a:ext uri="{FF2B5EF4-FFF2-40B4-BE49-F238E27FC236}">
                  <a16:creationId xmlns:a16="http://schemas.microsoft.com/office/drawing/2014/main" id="{26A82549-0096-4FA1-8D04-D4F2A0292C91}"/>
                </a:ext>
              </a:extLst>
            </p:cNvPr>
            <p:cNvCxnSpPr>
              <a:cxnSpLocks/>
            </p:cNvCxnSpPr>
            <p:nvPr/>
          </p:nvCxnSpPr>
          <p:spPr>
            <a:xfrm>
              <a:off x="633863" y="4470853"/>
              <a:ext cx="3376663" cy="0"/>
            </a:xfrm>
            <a:prstGeom prst="line">
              <a:avLst/>
            </a:prstGeom>
            <a:ln w="12700">
              <a:solidFill>
                <a:srgbClr val="271D1A">
                  <a:alpha val="50000"/>
                </a:srgbClr>
              </a:solidFill>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id="{2CDC3199-5D05-46C1-A1AE-8EEA28F1B542}"/>
                </a:ext>
              </a:extLst>
            </p:cNvPr>
            <p:cNvSpPr txBox="1"/>
            <p:nvPr/>
          </p:nvSpPr>
          <p:spPr>
            <a:xfrm>
              <a:off x="585737" y="4509644"/>
              <a:ext cx="3344906" cy="810478"/>
            </a:xfrm>
            <a:prstGeom prst="rect">
              <a:avLst/>
            </a:prstGeom>
            <a:noFill/>
          </p:spPr>
          <p:txBody>
            <a:bodyPr wrap="square" rtlCol="0" anchor="ctr">
              <a:spAutoFit/>
            </a:bodyPr>
            <a:lstStyle/>
            <a:p>
              <a:pP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ENTER YOUR STORY HERE </a:t>
              </a:r>
            </a:p>
            <a:p>
              <a:pP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ENTER YOUR STORY HERE</a:t>
              </a:r>
            </a:p>
          </p:txBody>
        </p:sp>
      </p:grpSp>
    </p:spTree>
    <p:extLst>
      <p:ext uri="{BB962C8B-B14F-4D97-AF65-F5344CB8AC3E}">
        <p14:creationId xmlns:p14="http://schemas.microsoft.com/office/powerpoint/2010/main" val="2628630034"/>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7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0-#ppt_w/2"/>
                                          </p:val>
                                        </p:tav>
                                        <p:tav tm="100000">
                                          <p:val>
                                            <p:strVal val="#ppt_x"/>
                                          </p:val>
                                        </p:tav>
                                      </p:tavLst>
                                    </p:anim>
                                    <p:anim calcmode="lin" valueType="num">
                                      <p:cBhvr additive="base">
                                        <p:cTn id="12"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1E9FA05B-B136-4BDA-B4A3-25311503DD62}"/>
              </a:ext>
            </a:extLst>
          </p:cNvPr>
          <p:cNvGrpSpPr/>
          <p:nvPr/>
        </p:nvGrpSpPr>
        <p:grpSpPr>
          <a:xfrm>
            <a:off x="4429482" y="770267"/>
            <a:ext cx="3333036" cy="1372339"/>
            <a:chOff x="7628222" y="509944"/>
            <a:chExt cx="3333036" cy="1372339"/>
          </a:xfrm>
        </p:grpSpPr>
        <p:sp>
          <p:nvSpPr>
            <p:cNvPr id="12" name="文本框 11">
              <a:extLst>
                <a:ext uri="{FF2B5EF4-FFF2-40B4-BE49-F238E27FC236}">
                  <a16:creationId xmlns:a16="http://schemas.microsoft.com/office/drawing/2014/main" id="{7089743B-012B-4898-BE94-90B175DFD237}"/>
                </a:ext>
              </a:extLst>
            </p:cNvPr>
            <p:cNvSpPr txBox="1"/>
            <p:nvPr/>
          </p:nvSpPr>
          <p:spPr>
            <a:xfrm>
              <a:off x="7628222" y="509944"/>
              <a:ext cx="3166252" cy="1107996"/>
            </a:xfrm>
            <a:prstGeom prst="rect">
              <a:avLst/>
            </a:prstGeom>
            <a:noFill/>
          </p:spPr>
          <p:txBody>
            <a:bodyPr wrap="none" rtlCol="0" anchor="ctr">
              <a:spAutoFit/>
            </a:bodyPr>
            <a:lstStyle/>
            <a:p>
              <a:pPr algn="ctr"/>
              <a:r>
                <a:rPr lang="zh-CN" altLang="en-US" sz="6600" dirty="0">
                  <a:solidFill>
                    <a:srgbClr val="1D1D1B"/>
                  </a:solidFill>
                  <a:latin typeface="汉仪瑞意宋W" panose="00020600040101010101" pitchFamily="18" charset="-122"/>
                  <a:ea typeface="汉仪瑞意宋W" panose="00020600040101010101" pitchFamily="18" charset="-122"/>
                </a:rPr>
                <a:t>输入标题</a:t>
              </a:r>
            </a:p>
          </p:txBody>
        </p:sp>
        <p:sp>
          <p:nvSpPr>
            <p:cNvPr id="13" name="文本框 12">
              <a:extLst>
                <a:ext uri="{FF2B5EF4-FFF2-40B4-BE49-F238E27FC236}">
                  <a16:creationId xmlns:a16="http://schemas.microsoft.com/office/drawing/2014/main" id="{9A1B567A-9550-4C57-BEAB-C061AC41D788}"/>
                </a:ext>
              </a:extLst>
            </p:cNvPr>
            <p:cNvSpPr txBox="1"/>
            <p:nvPr/>
          </p:nvSpPr>
          <p:spPr>
            <a:xfrm>
              <a:off x="7724474" y="1543729"/>
              <a:ext cx="3236784" cy="338554"/>
            </a:xfrm>
            <a:prstGeom prst="rect">
              <a:avLst/>
            </a:prstGeom>
            <a:noFill/>
          </p:spPr>
          <p:txBody>
            <a:bodyPr wrap="none" rtlCol="0">
              <a:spAutoFit/>
            </a:bodyPr>
            <a:lstStyle/>
            <a:p>
              <a:pPr algn="ctr"/>
              <a:r>
                <a:rPr lang="en-US" altLang="zh-CN" sz="1600" spc="1600" dirty="0">
                  <a:solidFill>
                    <a:schemeClr val="tx1">
                      <a:lumMod val="50000"/>
                      <a:lumOff val="50000"/>
                    </a:schemeClr>
                  </a:solidFill>
                  <a:latin typeface="汉仪瑞意宋W" panose="00020600040101010101" pitchFamily="18" charset="-122"/>
                  <a:ea typeface="汉仪瑞意宋W" panose="00020600040101010101" pitchFamily="18" charset="-122"/>
                </a:rPr>
                <a:t>TITLE HERE</a:t>
              </a:r>
              <a:endParaRPr lang="zh-CN" altLang="en-US" sz="1600" spc="1600" dirty="0">
                <a:solidFill>
                  <a:schemeClr val="tx1">
                    <a:lumMod val="50000"/>
                    <a:lumOff val="50000"/>
                  </a:schemeClr>
                </a:solidFill>
                <a:latin typeface="汉仪瑞意宋W" panose="00020600040101010101" pitchFamily="18" charset="-122"/>
                <a:ea typeface="汉仪瑞意宋W" panose="00020600040101010101" pitchFamily="18" charset="-122"/>
              </a:endParaRPr>
            </a:p>
          </p:txBody>
        </p:sp>
      </p:grpSp>
      <p:grpSp>
        <p:nvGrpSpPr>
          <p:cNvPr id="9" name="组合 8">
            <a:extLst>
              <a:ext uri="{FF2B5EF4-FFF2-40B4-BE49-F238E27FC236}">
                <a16:creationId xmlns:a16="http://schemas.microsoft.com/office/drawing/2014/main" id="{81AEC726-78AE-453C-BD47-B51ED2EDBC4C}"/>
              </a:ext>
            </a:extLst>
          </p:cNvPr>
          <p:cNvGrpSpPr/>
          <p:nvPr/>
        </p:nvGrpSpPr>
        <p:grpSpPr>
          <a:xfrm>
            <a:off x="1530376" y="2639547"/>
            <a:ext cx="2574278" cy="3311443"/>
            <a:chOff x="1904226" y="3176390"/>
            <a:chExt cx="2574278" cy="3311443"/>
          </a:xfrm>
        </p:grpSpPr>
        <p:grpSp>
          <p:nvGrpSpPr>
            <p:cNvPr id="3" name="组合 2">
              <a:extLst>
                <a:ext uri="{FF2B5EF4-FFF2-40B4-BE49-F238E27FC236}">
                  <a16:creationId xmlns:a16="http://schemas.microsoft.com/office/drawing/2014/main" id="{0852B9BA-C5C9-42F3-8E9E-A4241A6D29E6}"/>
                </a:ext>
              </a:extLst>
            </p:cNvPr>
            <p:cNvGrpSpPr/>
            <p:nvPr/>
          </p:nvGrpSpPr>
          <p:grpSpPr>
            <a:xfrm>
              <a:off x="2671178" y="3176390"/>
              <a:ext cx="1080000" cy="1080000"/>
              <a:chOff x="2671178" y="3261348"/>
              <a:chExt cx="1080000" cy="1080000"/>
            </a:xfrm>
          </p:grpSpPr>
          <p:pic>
            <p:nvPicPr>
              <p:cNvPr id="14" name="图片 13">
                <a:extLst>
                  <a:ext uri="{FF2B5EF4-FFF2-40B4-BE49-F238E27FC236}">
                    <a16:creationId xmlns:a16="http://schemas.microsoft.com/office/drawing/2014/main" id="{FD64CB29-0212-423A-BECD-79EE739329D3}"/>
                  </a:ext>
                </a:extLst>
              </p:cNvPr>
              <p:cNvPicPr>
                <a:picLocks noChangeAspect="1"/>
              </p:cNvPicPr>
              <p:nvPr/>
            </p:nvPicPr>
            <p:blipFill>
              <a:blip r:embed="rId2">
                <a:biLevel thresh="75000"/>
              </a:blip>
              <a:stretch>
                <a:fillRect/>
              </a:stretch>
            </p:blipFill>
            <p:spPr>
              <a:xfrm>
                <a:off x="2873678" y="3441348"/>
                <a:ext cx="675000" cy="720000"/>
              </a:xfrm>
              <a:prstGeom prst="rect">
                <a:avLst/>
              </a:prstGeom>
            </p:spPr>
          </p:pic>
          <p:sp>
            <p:nvSpPr>
              <p:cNvPr id="2" name="椭圆 1">
                <a:extLst>
                  <a:ext uri="{FF2B5EF4-FFF2-40B4-BE49-F238E27FC236}">
                    <a16:creationId xmlns:a16="http://schemas.microsoft.com/office/drawing/2014/main" id="{559A303C-8CB6-4425-89D2-89E440308575}"/>
                  </a:ext>
                </a:extLst>
              </p:cNvPr>
              <p:cNvSpPr/>
              <p:nvPr/>
            </p:nvSpPr>
            <p:spPr>
              <a:xfrm>
                <a:off x="2671178" y="3261348"/>
                <a:ext cx="1080000" cy="1080000"/>
              </a:xfrm>
              <a:prstGeom prst="ellipse">
                <a:avLst/>
              </a:prstGeom>
              <a:noFill/>
              <a:ln>
                <a:solidFill>
                  <a:srgbClr val="2E1F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8812B811-0F8E-406C-B26B-106D5741B9D9}"/>
                </a:ext>
              </a:extLst>
            </p:cNvPr>
            <p:cNvGrpSpPr/>
            <p:nvPr/>
          </p:nvGrpSpPr>
          <p:grpSpPr>
            <a:xfrm>
              <a:off x="1904226" y="4436390"/>
              <a:ext cx="2574278" cy="2051443"/>
              <a:chOff x="1904226" y="4436390"/>
              <a:chExt cx="2574278" cy="2051443"/>
            </a:xfrm>
          </p:grpSpPr>
          <p:sp>
            <p:nvSpPr>
              <p:cNvPr id="22" name="文本框 21">
                <a:extLst>
                  <a:ext uri="{FF2B5EF4-FFF2-40B4-BE49-F238E27FC236}">
                    <a16:creationId xmlns:a16="http://schemas.microsoft.com/office/drawing/2014/main" id="{AAFAB165-1A9C-483B-BFF1-91F5B7B63575}"/>
                  </a:ext>
                </a:extLst>
              </p:cNvPr>
              <p:cNvSpPr txBox="1"/>
              <p:nvPr/>
            </p:nvSpPr>
            <p:spPr>
              <a:xfrm>
                <a:off x="1959894" y="4436390"/>
                <a:ext cx="2502568" cy="1169551"/>
              </a:xfrm>
              <a:prstGeom prst="rect">
                <a:avLst/>
              </a:prstGeom>
              <a:noFill/>
            </p:spPr>
            <p:txBody>
              <a:bodyPr wrap="square" rtlCol="0" anchor="ctr">
                <a:spAutoFit/>
              </a:bodyPr>
              <a:lstStyle/>
              <a:p>
                <a:pPr algn="ct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p:txBody>
          </p:sp>
          <p:cxnSp>
            <p:nvCxnSpPr>
              <p:cNvPr id="23" name="直接连接符 22">
                <a:extLst>
                  <a:ext uri="{FF2B5EF4-FFF2-40B4-BE49-F238E27FC236}">
                    <a16:creationId xmlns:a16="http://schemas.microsoft.com/office/drawing/2014/main" id="{D1ACCB95-62B8-4DFA-BE96-55926431A6EA}"/>
                  </a:ext>
                </a:extLst>
              </p:cNvPr>
              <p:cNvCxnSpPr>
                <a:cxnSpLocks/>
              </p:cNvCxnSpPr>
              <p:nvPr/>
            </p:nvCxnSpPr>
            <p:spPr>
              <a:xfrm>
                <a:off x="1904226" y="5677355"/>
                <a:ext cx="2574278" cy="0"/>
              </a:xfrm>
              <a:prstGeom prst="line">
                <a:avLst/>
              </a:prstGeom>
              <a:ln w="12700">
                <a:solidFill>
                  <a:srgbClr val="271D1A">
                    <a:alpha val="50000"/>
                  </a:srgbClr>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CE61C8AA-735F-405A-B58C-DE7E1C6C030C}"/>
                  </a:ext>
                </a:extLst>
              </p:cNvPr>
              <p:cNvSpPr txBox="1"/>
              <p:nvPr/>
            </p:nvSpPr>
            <p:spPr>
              <a:xfrm>
                <a:off x="2008360" y="5677355"/>
                <a:ext cx="2366010" cy="810478"/>
              </a:xfrm>
              <a:prstGeom prst="rect">
                <a:avLst/>
              </a:prstGeom>
              <a:noFill/>
            </p:spPr>
            <p:txBody>
              <a:bodyPr wrap="square" rtlCol="0" anchor="ctr">
                <a:spAutoFit/>
              </a:bodyPr>
              <a:lstStyle/>
              <a:p>
                <a:pPr algn="ct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YOUR STORY HERE </a:t>
                </a:r>
              </a:p>
              <a:p>
                <a:pPr algn="ct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YOUR STORY HERE</a:t>
                </a:r>
              </a:p>
            </p:txBody>
          </p:sp>
        </p:grpSp>
      </p:grpSp>
      <p:grpSp>
        <p:nvGrpSpPr>
          <p:cNvPr id="15" name="组合 14">
            <a:extLst>
              <a:ext uri="{FF2B5EF4-FFF2-40B4-BE49-F238E27FC236}">
                <a16:creationId xmlns:a16="http://schemas.microsoft.com/office/drawing/2014/main" id="{BF4270FA-1D96-4EC9-AA55-94E7AB900B39}"/>
              </a:ext>
            </a:extLst>
          </p:cNvPr>
          <p:cNvGrpSpPr/>
          <p:nvPr/>
        </p:nvGrpSpPr>
        <p:grpSpPr>
          <a:xfrm>
            <a:off x="4808862" y="2639547"/>
            <a:ext cx="2574278" cy="3311443"/>
            <a:chOff x="5182711" y="3176390"/>
            <a:chExt cx="2574278" cy="3311443"/>
          </a:xfrm>
        </p:grpSpPr>
        <p:grpSp>
          <p:nvGrpSpPr>
            <p:cNvPr id="4" name="组合 3">
              <a:extLst>
                <a:ext uri="{FF2B5EF4-FFF2-40B4-BE49-F238E27FC236}">
                  <a16:creationId xmlns:a16="http://schemas.microsoft.com/office/drawing/2014/main" id="{EB3897C9-D671-499C-BB91-6F907BA4F50F}"/>
                </a:ext>
              </a:extLst>
            </p:cNvPr>
            <p:cNvGrpSpPr/>
            <p:nvPr/>
          </p:nvGrpSpPr>
          <p:grpSpPr>
            <a:xfrm>
              <a:off x="5939757" y="3176390"/>
              <a:ext cx="1080000" cy="1080000"/>
              <a:chOff x="5697049" y="3271433"/>
              <a:chExt cx="1080000" cy="1080000"/>
            </a:xfrm>
          </p:grpSpPr>
          <p:pic>
            <p:nvPicPr>
              <p:cNvPr id="19" name="图片 18">
                <a:extLst>
                  <a:ext uri="{FF2B5EF4-FFF2-40B4-BE49-F238E27FC236}">
                    <a16:creationId xmlns:a16="http://schemas.microsoft.com/office/drawing/2014/main" id="{27F37955-1F01-4D96-A693-41C1D958C0B1}"/>
                  </a:ext>
                </a:extLst>
              </p:cNvPr>
              <p:cNvPicPr>
                <a:picLocks noChangeAspect="1"/>
              </p:cNvPicPr>
              <p:nvPr/>
            </p:nvPicPr>
            <p:blipFill>
              <a:blip r:embed="rId3">
                <a:biLevel thresh="75000"/>
              </a:blip>
              <a:stretch>
                <a:fillRect/>
              </a:stretch>
            </p:blipFill>
            <p:spPr>
              <a:xfrm>
                <a:off x="5877049" y="3520907"/>
                <a:ext cx="720000" cy="581053"/>
              </a:xfrm>
              <a:prstGeom prst="rect">
                <a:avLst/>
              </a:prstGeom>
            </p:spPr>
          </p:pic>
          <p:sp>
            <p:nvSpPr>
              <p:cNvPr id="20" name="椭圆 19">
                <a:extLst>
                  <a:ext uri="{FF2B5EF4-FFF2-40B4-BE49-F238E27FC236}">
                    <a16:creationId xmlns:a16="http://schemas.microsoft.com/office/drawing/2014/main" id="{5EFBAA1A-2152-4B8E-98DB-DA4F32F0E9B4}"/>
                  </a:ext>
                </a:extLst>
              </p:cNvPr>
              <p:cNvSpPr/>
              <p:nvPr/>
            </p:nvSpPr>
            <p:spPr>
              <a:xfrm>
                <a:off x="5697049" y="3271433"/>
                <a:ext cx="1080000" cy="1080000"/>
              </a:xfrm>
              <a:prstGeom prst="ellipse">
                <a:avLst/>
              </a:prstGeom>
              <a:noFill/>
              <a:ln>
                <a:solidFill>
                  <a:srgbClr val="2E1F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a:extLst>
                <a:ext uri="{FF2B5EF4-FFF2-40B4-BE49-F238E27FC236}">
                  <a16:creationId xmlns:a16="http://schemas.microsoft.com/office/drawing/2014/main" id="{DFFC0A69-D860-4BAA-80D7-122F9C97C89E}"/>
                </a:ext>
              </a:extLst>
            </p:cNvPr>
            <p:cNvGrpSpPr/>
            <p:nvPr/>
          </p:nvGrpSpPr>
          <p:grpSpPr>
            <a:xfrm>
              <a:off x="5182711" y="4436390"/>
              <a:ext cx="2574278" cy="2051443"/>
              <a:chOff x="1904226" y="4436390"/>
              <a:chExt cx="2574278" cy="2051443"/>
            </a:xfrm>
          </p:grpSpPr>
          <p:sp>
            <p:nvSpPr>
              <p:cNvPr id="31" name="文本框 30">
                <a:extLst>
                  <a:ext uri="{FF2B5EF4-FFF2-40B4-BE49-F238E27FC236}">
                    <a16:creationId xmlns:a16="http://schemas.microsoft.com/office/drawing/2014/main" id="{18109FFC-23D8-4D6E-8F07-DF5A4CAFB9CC}"/>
                  </a:ext>
                </a:extLst>
              </p:cNvPr>
              <p:cNvSpPr txBox="1"/>
              <p:nvPr/>
            </p:nvSpPr>
            <p:spPr>
              <a:xfrm>
                <a:off x="1959894" y="4436390"/>
                <a:ext cx="2502568" cy="1169551"/>
              </a:xfrm>
              <a:prstGeom prst="rect">
                <a:avLst/>
              </a:prstGeom>
              <a:noFill/>
            </p:spPr>
            <p:txBody>
              <a:bodyPr wrap="square" rtlCol="0" anchor="ctr">
                <a:spAutoFit/>
              </a:bodyPr>
              <a:lstStyle/>
              <a:p>
                <a:pPr algn="ct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p:txBody>
          </p:sp>
          <p:cxnSp>
            <p:nvCxnSpPr>
              <p:cNvPr id="32" name="直接连接符 31">
                <a:extLst>
                  <a:ext uri="{FF2B5EF4-FFF2-40B4-BE49-F238E27FC236}">
                    <a16:creationId xmlns:a16="http://schemas.microsoft.com/office/drawing/2014/main" id="{93D5D9E4-9413-4CBB-AF2B-6D128C330C4D}"/>
                  </a:ext>
                </a:extLst>
              </p:cNvPr>
              <p:cNvCxnSpPr>
                <a:cxnSpLocks/>
              </p:cNvCxnSpPr>
              <p:nvPr/>
            </p:nvCxnSpPr>
            <p:spPr>
              <a:xfrm>
                <a:off x="1904226" y="5677355"/>
                <a:ext cx="2574278" cy="0"/>
              </a:xfrm>
              <a:prstGeom prst="line">
                <a:avLst/>
              </a:prstGeom>
              <a:ln w="12700">
                <a:solidFill>
                  <a:srgbClr val="271D1A">
                    <a:alpha val="50000"/>
                  </a:srgbClr>
                </a:solidFill>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1FEDC63B-E523-45CF-8E25-E19338DE2FC3}"/>
                  </a:ext>
                </a:extLst>
              </p:cNvPr>
              <p:cNvSpPr txBox="1"/>
              <p:nvPr/>
            </p:nvSpPr>
            <p:spPr>
              <a:xfrm>
                <a:off x="2008360" y="5677355"/>
                <a:ext cx="2366010" cy="810478"/>
              </a:xfrm>
              <a:prstGeom prst="rect">
                <a:avLst/>
              </a:prstGeom>
              <a:noFill/>
            </p:spPr>
            <p:txBody>
              <a:bodyPr wrap="square" rtlCol="0" anchor="ctr">
                <a:spAutoFit/>
              </a:bodyPr>
              <a:lstStyle/>
              <a:p>
                <a:pPr algn="ct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YOUR STORY HERE </a:t>
                </a:r>
              </a:p>
              <a:p>
                <a:pPr algn="ct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YOUR STORY HERE</a:t>
                </a:r>
              </a:p>
            </p:txBody>
          </p:sp>
        </p:grpSp>
      </p:grpSp>
      <p:grpSp>
        <p:nvGrpSpPr>
          <p:cNvPr id="21" name="组合 20">
            <a:extLst>
              <a:ext uri="{FF2B5EF4-FFF2-40B4-BE49-F238E27FC236}">
                <a16:creationId xmlns:a16="http://schemas.microsoft.com/office/drawing/2014/main" id="{0932139E-78E4-45CB-B3C7-537F7167E6B4}"/>
              </a:ext>
            </a:extLst>
          </p:cNvPr>
          <p:cNvGrpSpPr/>
          <p:nvPr/>
        </p:nvGrpSpPr>
        <p:grpSpPr>
          <a:xfrm>
            <a:off x="8087347" y="2639547"/>
            <a:ext cx="2574278" cy="3311443"/>
            <a:chOff x="8461197" y="3176390"/>
            <a:chExt cx="2574278" cy="3311443"/>
          </a:xfrm>
        </p:grpSpPr>
        <p:grpSp>
          <p:nvGrpSpPr>
            <p:cNvPr id="16" name="组合 15">
              <a:extLst>
                <a:ext uri="{FF2B5EF4-FFF2-40B4-BE49-F238E27FC236}">
                  <a16:creationId xmlns:a16="http://schemas.microsoft.com/office/drawing/2014/main" id="{A6C4938D-18B1-47A9-8DD5-4FA79BC4C05E}"/>
                </a:ext>
              </a:extLst>
            </p:cNvPr>
            <p:cNvGrpSpPr/>
            <p:nvPr/>
          </p:nvGrpSpPr>
          <p:grpSpPr>
            <a:xfrm>
              <a:off x="9208336" y="3176390"/>
              <a:ext cx="1080000" cy="1080000"/>
              <a:chOff x="2671178" y="3261348"/>
              <a:chExt cx="1080000" cy="1080000"/>
            </a:xfrm>
          </p:grpSpPr>
          <p:pic>
            <p:nvPicPr>
              <p:cNvPr id="17" name="图片 16">
                <a:extLst>
                  <a:ext uri="{FF2B5EF4-FFF2-40B4-BE49-F238E27FC236}">
                    <a16:creationId xmlns:a16="http://schemas.microsoft.com/office/drawing/2014/main" id="{1BADC5CA-D8C5-4143-BC74-F27401A162A2}"/>
                  </a:ext>
                </a:extLst>
              </p:cNvPr>
              <p:cNvPicPr>
                <a:picLocks noChangeAspect="1"/>
              </p:cNvPicPr>
              <p:nvPr/>
            </p:nvPicPr>
            <p:blipFill>
              <a:blip r:embed="rId2">
                <a:biLevel thresh="75000"/>
              </a:blip>
              <a:stretch>
                <a:fillRect/>
              </a:stretch>
            </p:blipFill>
            <p:spPr>
              <a:xfrm>
                <a:off x="2873678" y="3441348"/>
                <a:ext cx="675000" cy="720000"/>
              </a:xfrm>
              <a:prstGeom prst="rect">
                <a:avLst/>
              </a:prstGeom>
            </p:spPr>
          </p:pic>
          <p:sp>
            <p:nvSpPr>
              <p:cNvPr id="18" name="椭圆 17">
                <a:extLst>
                  <a:ext uri="{FF2B5EF4-FFF2-40B4-BE49-F238E27FC236}">
                    <a16:creationId xmlns:a16="http://schemas.microsoft.com/office/drawing/2014/main" id="{FBA0DABC-FFA4-4028-B8C5-8C5F2E67E649}"/>
                  </a:ext>
                </a:extLst>
              </p:cNvPr>
              <p:cNvSpPr/>
              <p:nvPr/>
            </p:nvSpPr>
            <p:spPr>
              <a:xfrm>
                <a:off x="2671178" y="3261348"/>
                <a:ext cx="1080000" cy="1080000"/>
              </a:xfrm>
              <a:prstGeom prst="ellipse">
                <a:avLst/>
              </a:prstGeom>
              <a:noFill/>
              <a:ln>
                <a:solidFill>
                  <a:srgbClr val="2E1F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a:extLst>
                <a:ext uri="{FF2B5EF4-FFF2-40B4-BE49-F238E27FC236}">
                  <a16:creationId xmlns:a16="http://schemas.microsoft.com/office/drawing/2014/main" id="{A802C2A5-025A-4474-BE68-987018C93C35}"/>
                </a:ext>
              </a:extLst>
            </p:cNvPr>
            <p:cNvGrpSpPr/>
            <p:nvPr/>
          </p:nvGrpSpPr>
          <p:grpSpPr>
            <a:xfrm>
              <a:off x="8461197" y="4436390"/>
              <a:ext cx="2574278" cy="2051443"/>
              <a:chOff x="1904226" y="4436390"/>
              <a:chExt cx="2574278" cy="2051443"/>
            </a:xfrm>
          </p:grpSpPr>
          <p:sp>
            <p:nvSpPr>
              <p:cNvPr id="35" name="文本框 34">
                <a:extLst>
                  <a:ext uri="{FF2B5EF4-FFF2-40B4-BE49-F238E27FC236}">
                    <a16:creationId xmlns:a16="http://schemas.microsoft.com/office/drawing/2014/main" id="{A38CB04C-FA8C-4C92-A658-8807756A5EB9}"/>
                  </a:ext>
                </a:extLst>
              </p:cNvPr>
              <p:cNvSpPr txBox="1"/>
              <p:nvPr/>
            </p:nvSpPr>
            <p:spPr>
              <a:xfrm>
                <a:off x="1959894" y="4436390"/>
                <a:ext cx="2502568" cy="1169551"/>
              </a:xfrm>
              <a:prstGeom prst="rect">
                <a:avLst/>
              </a:prstGeom>
              <a:noFill/>
            </p:spPr>
            <p:txBody>
              <a:bodyPr wrap="square" rtlCol="0" anchor="ctr">
                <a:spAutoFit/>
              </a:bodyPr>
              <a:lstStyle/>
              <a:p>
                <a:pPr algn="ct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a:p>
                <a:pPr algn="ctr">
                  <a:lnSpc>
                    <a:spcPts val="2800"/>
                  </a:lnSpc>
                </a:pPr>
                <a:r>
                  <a:rPr lang="zh-CN" altLang="en-US" spc="-150" dirty="0">
                    <a:solidFill>
                      <a:srgbClr val="1D1D1B"/>
                    </a:solidFill>
                    <a:latin typeface="汉仪清雅体简" panose="00020600040101010101" pitchFamily="18" charset="-122"/>
                    <a:ea typeface="汉仪清雅体简" panose="00020600040101010101" pitchFamily="18" charset="-122"/>
                  </a:rPr>
                  <a:t>点击输入内容点击输入</a:t>
                </a:r>
                <a:endParaRPr lang="en-US" altLang="zh-CN" spc="-150" dirty="0">
                  <a:solidFill>
                    <a:srgbClr val="1D1D1B"/>
                  </a:solidFill>
                  <a:latin typeface="汉仪清雅体简" panose="00020600040101010101" pitchFamily="18" charset="-122"/>
                  <a:ea typeface="汉仪清雅体简" panose="00020600040101010101" pitchFamily="18" charset="-122"/>
                </a:endParaRPr>
              </a:p>
            </p:txBody>
          </p:sp>
          <p:cxnSp>
            <p:nvCxnSpPr>
              <p:cNvPr id="36" name="直接连接符 35">
                <a:extLst>
                  <a:ext uri="{FF2B5EF4-FFF2-40B4-BE49-F238E27FC236}">
                    <a16:creationId xmlns:a16="http://schemas.microsoft.com/office/drawing/2014/main" id="{2A332141-E61C-474C-8643-533670892380}"/>
                  </a:ext>
                </a:extLst>
              </p:cNvPr>
              <p:cNvCxnSpPr>
                <a:cxnSpLocks/>
              </p:cNvCxnSpPr>
              <p:nvPr/>
            </p:nvCxnSpPr>
            <p:spPr>
              <a:xfrm>
                <a:off x="1904226" y="5677355"/>
                <a:ext cx="2574278" cy="0"/>
              </a:xfrm>
              <a:prstGeom prst="line">
                <a:avLst/>
              </a:prstGeom>
              <a:ln w="12700">
                <a:solidFill>
                  <a:srgbClr val="271D1A">
                    <a:alpha val="50000"/>
                  </a:srgbClr>
                </a:solidFill>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7C39D552-F1EA-4B3D-8761-8CFA0A9DC212}"/>
                  </a:ext>
                </a:extLst>
              </p:cNvPr>
              <p:cNvSpPr txBox="1"/>
              <p:nvPr/>
            </p:nvSpPr>
            <p:spPr>
              <a:xfrm>
                <a:off x="2008360" y="5677355"/>
                <a:ext cx="2366010" cy="810478"/>
              </a:xfrm>
              <a:prstGeom prst="rect">
                <a:avLst/>
              </a:prstGeom>
              <a:noFill/>
            </p:spPr>
            <p:txBody>
              <a:bodyPr wrap="square" rtlCol="0" anchor="ctr">
                <a:spAutoFit/>
              </a:bodyPr>
              <a:lstStyle/>
              <a:p>
                <a:pPr algn="ct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YOUR STORY HERE </a:t>
                </a:r>
              </a:p>
              <a:p>
                <a:pPr algn="ctr">
                  <a:lnSpc>
                    <a:spcPts val="2800"/>
                  </a:lnSpc>
                </a:pPr>
                <a:r>
                  <a:rPr lang="en-US" altLang="zh-CN" sz="1400" spc="300" dirty="0">
                    <a:solidFill>
                      <a:schemeClr val="tx1">
                        <a:lumMod val="50000"/>
                        <a:lumOff val="50000"/>
                      </a:schemeClr>
                    </a:solidFill>
                    <a:latin typeface="汉仪清雅体简" panose="00020600040101010101" pitchFamily="18" charset="-122"/>
                    <a:ea typeface="汉仪清雅体简" panose="00020600040101010101" pitchFamily="18" charset="-122"/>
                  </a:rPr>
                  <a:t>YOUR STORY HERE</a:t>
                </a:r>
              </a:p>
            </p:txBody>
          </p:sp>
        </p:grpSp>
      </p:grpSp>
    </p:spTree>
    <p:extLst>
      <p:ext uri="{BB962C8B-B14F-4D97-AF65-F5344CB8AC3E}">
        <p14:creationId xmlns:p14="http://schemas.microsoft.com/office/powerpoint/2010/main" val="909268592"/>
      </p:ext>
    </p:extLst>
  </p:cSld>
  <p:clrMapOvr>
    <a:masterClrMapping/>
  </p:clrMapOvr>
  <p:transition spd="slow" advClick="0" advTm="2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25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61C19"/>
        </a:soli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A276C695-16DB-4E1F-9DD2-E153CDFD6CE2}"/>
              </a:ext>
            </a:extLst>
          </p:cNvPr>
          <p:cNvPicPr>
            <a:picLocks noChangeAspect="1"/>
          </p:cNvPicPr>
          <p:nvPr/>
        </p:nvPicPr>
        <p:blipFill rotWithShape="1">
          <a:blip r:embed="rId2"/>
          <a:srcRect l="2758" r="2758"/>
          <a:stretch/>
        </p:blipFill>
        <p:spPr>
          <a:xfrm>
            <a:off x="0" y="1"/>
            <a:ext cx="12192000" cy="6858000"/>
          </a:xfrm>
          <a:prstGeom prst="rect">
            <a:avLst/>
          </a:prstGeom>
        </p:spPr>
      </p:pic>
      <p:sp>
        <p:nvSpPr>
          <p:cNvPr id="15" name="矩形 14">
            <a:extLst>
              <a:ext uri="{FF2B5EF4-FFF2-40B4-BE49-F238E27FC236}">
                <a16:creationId xmlns:a16="http://schemas.microsoft.com/office/drawing/2014/main" id="{A7AD944D-8A09-433C-A858-9FFB70532553}"/>
              </a:ext>
            </a:extLst>
          </p:cNvPr>
          <p:cNvSpPr/>
          <p:nvPr/>
        </p:nvSpPr>
        <p:spPr>
          <a:xfrm>
            <a:off x="0" y="3048000"/>
            <a:ext cx="12192000" cy="3810000"/>
          </a:xfrm>
          <a:prstGeom prst="rect">
            <a:avLst/>
          </a:pr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53728E1F-C8C3-4924-B96C-B4211797FD62}"/>
              </a:ext>
            </a:extLst>
          </p:cNvPr>
          <p:cNvGrpSpPr/>
          <p:nvPr/>
        </p:nvGrpSpPr>
        <p:grpSpPr>
          <a:xfrm>
            <a:off x="3967314" y="4075836"/>
            <a:ext cx="4295043" cy="1786412"/>
            <a:chOff x="4020752" y="3905905"/>
            <a:chExt cx="4295043" cy="1786412"/>
          </a:xfrm>
        </p:grpSpPr>
        <p:sp>
          <p:nvSpPr>
            <p:cNvPr id="42" name="文本框 41">
              <a:extLst>
                <a:ext uri="{FF2B5EF4-FFF2-40B4-BE49-F238E27FC236}">
                  <a16:creationId xmlns:a16="http://schemas.microsoft.com/office/drawing/2014/main" id="{86B63757-4614-4666-A626-A88CB5947C8D}"/>
                </a:ext>
              </a:extLst>
            </p:cNvPr>
            <p:cNvSpPr txBox="1"/>
            <p:nvPr/>
          </p:nvSpPr>
          <p:spPr>
            <a:xfrm>
              <a:off x="4020752" y="4245767"/>
              <a:ext cx="4150496" cy="1446550"/>
            </a:xfrm>
            <a:prstGeom prst="rect">
              <a:avLst/>
            </a:prstGeom>
            <a:noFill/>
          </p:spPr>
          <p:txBody>
            <a:bodyPr wrap="none" rtlCol="0" anchor="ctr">
              <a:spAutoFit/>
            </a:bodyPr>
            <a:lstStyle/>
            <a:p>
              <a:pPr algn="ctr"/>
              <a:r>
                <a:rPr lang="zh-CN" altLang="en-US" sz="8800" b="1" dirty="0">
                  <a:solidFill>
                    <a:srgbClr val="1D1D1B"/>
                  </a:solidFill>
                  <a:latin typeface="汉仪瑞意宋W" panose="00020600040101010101" pitchFamily="18" charset="-122"/>
                  <a:ea typeface="汉仪瑞意宋W" panose="00020600040101010101" pitchFamily="18" charset="-122"/>
                </a:rPr>
                <a:t>第二乐章</a:t>
              </a:r>
            </a:p>
          </p:txBody>
        </p:sp>
        <p:sp>
          <p:nvSpPr>
            <p:cNvPr id="43" name="文本框 42">
              <a:extLst>
                <a:ext uri="{FF2B5EF4-FFF2-40B4-BE49-F238E27FC236}">
                  <a16:creationId xmlns:a16="http://schemas.microsoft.com/office/drawing/2014/main" id="{0644F7FE-0EA9-4FB9-BB15-0EA942F96289}"/>
                </a:ext>
              </a:extLst>
            </p:cNvPr>
            <p:cNvSpPr txBox="1"/>
            <p:nvPr/>
          </p:nvSpPr>
          <p:spPr>
            <a:xfrm>
              <a:off x="4160490" y="3905905"/>
              <a:ext cx="4155305" cy="307777"/>
            </a:xfrm>
            <a:prstGeom prst="rect">
              <a:avLst/>
            </a:prstGeom>
            <a:noFill/>
          </p:spPr>
          <p:txBody>
            <a:bodyPr wrap="none" rtlCol="0">
              <a:spAutoFit/>
            </a:bodyPr>
            <a:lstStyle/>
            <a:p>
              <a:pPr algn="ctr"/>
              <a:r>
                <a:rPr lang="en-US" altLang="zh-CN" sz="1400" spc="2000" dirty="0">
                  <a:solidFill>
                    <a:srgbClr val="433937"/>
                  </a:solidFill>
                  <a:latin typeface="汉仪瑞意宋W" panose="00020600040101010101" pitchFamily="18" charset="-122"/>
                  <a:ea typeface="汉仪瑞意宋W" panose="00020600040101010101" pitchFamily="18" charset="-122"/>
                </a:rPr>
                <a:t>CHAPTER TWO</a:t>
              </a:r>
              <a:endParaRPr lang="zh-CN" altLang="en-US" sz="1400" spc="2000" dirty="0">
                <a:solidFill>
                  <a:srgbClr val="433937"/>
                </a:solidFill>
                <a:latin typeface="汉仪瑞意宋W" panose="00020600040101010101" pitchFamily="18" charset="-122"/>
                <a:ea typeface="汉仪瑞意宋W" panose="00020600040101010101" pitchFamily="18" charset="-122"/>
              </a:endParaRPr>
            </a:p>
          </p:txBody>
        </p:sp>
      </p:grpSp>
    </p:spTree>
    <p:extLst>
      <p:ext uri="{BB962C8B-B14F-4D97-AF65-F5344CB8AC3E}">
        <p14:creationId xmlns:p14="http://schemas.microsoft.com/office/powerpoint/2010/main" val="2533601064"/>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TotalTime>
  <Words>1197</Words>
  <Application>Microsoft Office PowerPoint</Application>
  <PresentationFormat>宽屏</PresentationFormat>
  <Paragraphs>254</Paragraphs>
  <Slides>27</Slides>
  <Notes>0</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27</vt:i4>
      </vt:variant>
    </vt:vector>
  </HeadingPairs>
  <TitlesOfParts>
    <vt:vector size="33" baseType="lpstr">
      <vt:lpstr>等线</vt:lpstr>
      <vt:lpstr>等线 Light</vt:lpstr>
      <vt:lpstr>汉仪清雅体简</vt:lpstr>
      <vt:lpstr>汉仪瑞意宋W</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高志远</dc:creator>
  <cp:lastModifiedBy>高志远</cp:lastModifiedBy>
  <cp:revision>164</cp:revision>
  <dcterms:created xsi:type="dcterms:W3CDTF">2017-07-19T01:14:26Z</dcterms:created>
  <dcterms:modified xsi:type="dcterms:W3CDTF">2017-07-19T05:55:43Z</dcterms:modified>
</cp:coreProperties>
</file>