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89" r:id="rId2"/>
    <p:sldId id="488" r:id="rId3"/>
    <p:sldId id="484" r:id="rId4"/>
    <p:sldId id="489" r:id="rId5"/>
    <p:sldId id="494" r:id="rId6"/>
    <p:sldId id="492" r:id="rId7"/>
    <p:sldId id="497" r:id="rId8"/>
    <p:sldId id="507" r:id="rId9"/>
    <p:sldId id="483" r:id="rId10"/>
    <p:sldId id="496" r:id="rId11"/>
    <p:sldId id="498" r:id="rId12"/>
    <p:sldId id="493" r:id="rId13"/>
    <p:sldId id="508" r:id="rId14"/>
    <p:sldId id="499" r:id="rId15"/>
    <p:sldId id="504" r:id="rId16"/>
    <p:sldId id="502" r:id="rId17"/>
    <p:sldId id="491" r:id="rId18"/>
    <p:sldId id="501" r:id="rId19"/>
    <p:sldId id="509" r:id="rId20"/>
    <p:sldId id="490" r:id="rId21"/>
    <p:sldId id="503" r:id="rId22"/>
    <p:sldId id="505" r:id="rId23"/>
    <p:sldId id="500" r:id="rId24"/>
    <p:sldId id="506" r:id="rId25"/>
    <p:sldId id="510" r:id="rId26"/>
  </p:sldIdLst>
  <p:sldSz cx="9144000" cy="5145088"/>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64" autoAdjust="0"/>
    <p:restoredTop sz="94660"/>
  </p:normalViewPr>
  <p:slideViewPr>
    <p:cSldViewPr>
      <p:cViewPr varScale="1">
        <p:scale>
          <a:sx n="108" d="100"/>
          <a:sy n="108" d="100"/>
        </p:scale>
        <p:origin x="653" y="48"/>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63E977-2BA5-43C1-BBAC-E9943D49ECA8}" type="doc">
      <dgm:prSet loTypeId="urn:microsoft.com/office/officeart/2009/3/layout/HorizontalOrganizationChart" loCatId="hierarchy" qsTypeId="urn:microsoft.com/office/officeart/2005/8/quickstyle/simple1" qsCatId="simple" csTypeId="urn:microsoft.com/office/officeart/2005/8/colors/colorful4" csCatId="colorful" phldr="1"/>
      <dgm:spPr/>
      <dgm:t>
        <a:bodyPr/>
        <a:lstStyle/>
        <a:p>
          <a:endParaRPr lang="en-US"/>
        </a:p>
      </dgm:t>
    </dgm:pt>
    <dgm:pt modelId="{22C5E3A0-595B-4A45-86A5-8C8E6BD3523B}">
      <dgm:prSet phldrT="[Text]" custT="1"/>
      <dgm:spPr>
        <a:solidFill>
          <a:schemeClr val="accent1"/>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B7A8D10E-6E9C-46BE-BD5A-85A0252B5EFF}" type="parTrans" cxnId="{853FD31E-CE16-478E-8C8E-7665F7CD9A79}">
      <dgm:prSet/>
      <dgm:spPr/>
      <dgm:t>
        <a:bodyPr/>
        <a:lstStyle/>
        <a:p>
          <a:endParaRPr lang="en-US" sz="900">
            <a:latin typeface="微软雅黑" pitchFamily="34" charset="-122"/>
            <a:ea typeface="微软雅黑" pitchFamily="34" charset="-122"/>
          </a:endParaRPr>
        </a:p>
      </dgm:t>
    </dgm:pt>
    <dgm:pt modelId="{FC9D9D34-C8B1-4A7F-AC7A-86AE62F19247}" type="sibTrans" cxnId="{853FD31E-CE16-478E-8C8E-7665F7CD9A79}">
      <dgm:prSet/>
      <dgm:spPr/>
      <dgm:t>
        <a:bodyPr/>
        <a:lstStyle/>
        <a:p>
          <a:endParaRPr lang="en-US" sz="900">
            <a:latin typeface="微软雅黑" pitchFamily="34" charset="-122"/>
            <a:ea typeface="微软雅黑" pitchFamily="34" charset="-122"/>
          </a:endParaRPr>
        </a:p>
      </dgm:t>
    </dgm:pt>
    <dgm:pt modelId="{3A05C8AF-3F7C-473F-8611-CC4445F40EBB}" type="asst">
      <dgm:prSet phldrT="[Text]" custT="1"/>
      <dgm:spPr>
        <a:solidFill>
          <a:schemeClr val="accent2"/>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DACE8F65-CE2C-475E-920E-D82D2003E6D8}" type="parTrans" cxnId="{FE203BE8-2C5C-42A9-9E1E-8ACCBDCBDEDF}">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DF02B209-A945-4803-85DC-27118FD932B0}" type="sibTrans" cxnId="{FE203BE8-2C5C-42A9-9E1E-8ACCBDCBDEDF}">
      <dgm:prSet/>
      <dgm:spPr/>
      <dgm:t>
        <a:bodyPr/>
        <a:lstStyle/>
        <a:p>
          <a:endParaRPr lang="en-US" sz="900">
            <a:latin typeface="微软雅黑" pitchFamily="34" charset="-122"/>
            <a:ea typeface="微软雅黑" pitchFamily="34" charset="-122"/>
          </a:endParaRPr>
        </a:p>
      </dgm:t>
    </dgm:pt>
    <dgm:pt modelId="{6E042866-D740-48D2-AF53-B46132745176}">
      <dgm:prSet phldrT="[Text]" custT="1"/>
      <dgm:spPr>
        <a:solidFill>
          <a:schemeClr val="accent3"/>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98CE9837-FF74-4824-A018-EA72F69CEB6D}" type="parTrans" cxnId="{18531DB2-B404-4861-BAD6-64A367021DFD}">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9547D06E-125B-4FC2-8F9B-4D23F753DB8E}" type="sibTrans" cxnId="{18531DB2-B404-4861-BAD6-64A367021DFD}">
      <dgm:prSet/>
      <dgm:spPr/>
      <dgm:t>
        <a:bodyPr/>
        <a:lstStyle/>
        <a:p>
          <a:endParaRPr lang="en-US" sz="900">
            <a:latin typeface="微软雅黑" pitchFamily="34" charset="-122"/>
            <a:ea typeface="微软雅黑" pitchFamily="34" charset="-122"/>
          </a:endParaRPr>
        </a:p>
      </dgm:t>
    </dgm:pt>
    <dgm:pt modelId="{78799412-43A8-4DEB-9344-EA474CABDC6A}">
      <dgm:prSet phldrT="[Text]" custT="1"/>
      <dgm:spPr>
        <a:solidFill>
          <a:schemeClr val="accent3"/>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8D94EBA3-201B-4177-AFD5-411F4D557864}" type="parTrans" cxnId="{0A56656A-0A6E-4703-ADCD-EB665419BF72}">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80E34B42-208A-403B-A250-4A737E208EE5}" type="sibTrans" cxnId="{0A56656A-0A6E-4703-ADCD-EB665419BF72}">
      <dgm:prSet/>
      <dgm:spPr/>
      <dgm:t>
        <a:bodyPr/>
        <a:lstStyle/>
        <a:p>
          <a:endParaRPr lang="en-US" sz="900">
            <a:latin typeface="微软雅黑" pitchFamily="34" charset="-122"/>
            <a:ea typeface="微软雅黑" pitchFamily="34" charset="-122"/>
          </a:endParaRPr>
        </a:p>
      </dgm:t>
    </dgm:pt>
    <dgm:pt modelId="{4414A1B2-820A-4A83-A421-BF5A78BA2991}">
      <dgm:prSet phldrT="[Text]" custT="1"/>
      <dgm:spPr>
        <a:solidFill>
          <a:schemeClr val="accent3"/>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F0BA7A7A-2D0E-48F2-A714-0421AEDA7A1E}" type="parTrans" cxnId="{40560883-CFB3-447A-A552-79C6414C5B74}">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0559805B-D7FD-4C61-93FE-A12117C8B2A1}" type="sibTrans" cxnId="{40560883-CFB3-447A-A552-79C6414C5B74}">
      <dgm:prSet/>
      <dgm:spPr/>
      <dgm:t>
        <a:bodyPr/>
        <a:lstStyle/>
        <a:p>
          <a:endParaRPr lang="en-US" sz="900">
            <a:latin typeface="微软雅黑" pitchFamily="34" charset="-122"/>
            <a:ea typeface="微软雅黑" pitchFamily="34" charset="-122"/>
          </a:endParaRPr>
        </a:p>
      </dgm:t>
    </dgm:pt>
    <dgm:pt modelId="{C070CADA-198A-4168-9FC2-FE2083F3CDAD}" type="asst">
      <dgm:prSet phldrT="[Text]" custT="1"/>
      <dgm:spPr>
        <a:solidFill>
          <a:schemeClr val="accent2"/>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61D88905-DA49-4C3A-8EEC-E01EB408224C}" type="parTrans" cxnId="{3A759916-B559-463E-8AA5-A7A9D769967F}">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FDD68EF8-EB91-4471-9506-4B4EE149F0EC}" type="sibTrans" cxnId="{3A759916-B559-463E-8AA5-A7A9D769967F}">
      <dgm:prSet/>
      <dgm:spPr/>
      <dgm:t>
        <a:bodyPr/>
        <a:lstStyle/>
        <a:p>
          <a:endParaRPr lang="en-US" sz="900">
            <a:latin typeface="微软雅黑" pitchFamily="34" charset="-122"/>
            <a:ea typeface="微软雅黑" pitchFamily="34" charset="-122"/>
          </a:endParaRPr>
        </a:p>
      </dgm:t>
    </dgm:pt>
    <dgm:pt modelId="{C61B8706-BAEA-41C0-AD19-A135FE19B520}">
      <dgm:prSet phldrT="[Text]" custT="1"/>
      <dgm:spPr>
        <a:solidFill>
          <a:schemeClr val="accent3"/>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2376A947-1A81-4621-B6A6-26780D47B47D}" type="parTrans" cxnId="{978C57C1-2D9B-4493-BC54-4C6E33075D1E}">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9F3328C7-6B56-4BE8-A315-555340B8731E}" type="sibTrans" cxnId="{978C57C1-2D9B-4493-BC54-4C6E33075D1E}">
      <dgm:prSet/>
      <dgm:spPr/>
      <dgm:t>
        <a:bodyPr/>
        <a:lstStyle/>
        <a:p>
          <a:endParaRPr lang="en-US" sz="900">
            <a:latin typeface="微软雅黑" pitchFamily="34" charset="-122"/>
            <a:ea typeface="微软雅黑" pitchFamily="34" charset="-122"/>
          </a:endParaRPr>
        </a:p>
      </dgm:t>
    </dgm:pt>
    <dgm:pt modelId="{D0D198D4-47A7-4232-927F-C5B3FAF1146B}">
      <dgm:prSet phldrT="[Tex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915E8514-D09B-40F6-855E-8673A34702B4}" type="parTrans" cxnId="{82A3E36C-0C7D-4005-85E2-287F55F28573}">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B678ED37-6DE3-40BA-8F17-F5D34855870E}" type="sibTrans" cxnId="{82A3E36C-0C7D-4005-85E2-287F55F28573}">
      <dgm:prSet/>
      <dgm:spPr/>
      <dgm:t>
        <a:bodyPr/>
        <a:lstStyle/>
        <a:p>
          <a:endParaRPr lang="en-US" sz="900">
            <a:latin typeface="微软雅黑" pitchFamily="34" charset="-122"/>
            <a:ea typeface="微软雅黑" pitchFamily="34" charset="-122"/>
          </a:endParaRPr>
        </a:p>
      </dgm:t>
    </dgm:pt>
    <dgm:pt modelId="{3D3E92DE-1298-4F8C-B4F5-D04855B07297}">
      <dgm:prSet phldrT="[Tex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694BEE92-9DF4-4D18-8831-0266FB6B5716}" type="parTrans" cxnId="{49B34082-8E58-476C-BF5D-87598BFF2CA0}">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5D81C5BC-F8E1-4BC4-A1BD-9AA827F0BD01}" type="sibTrans" cxnId="{49B34082-8E58-476C-BF5D-87598BFF2CA0}">
      <dgm:prSet/>
      <dgm:spPr/>
      <dgm:t>
        <a:bodyPr/>
        <a:lstStyle/>
        <a:p>
          <a:endParaRPr lang="en-US" sz="900">
            <a:latin typeface="微软雅黑" pitchFamily="34" charset="-122"/>
            <a:ea typeface="微软雅黑" pitchFamily="34" charset="-122"/>
          </a:endParaRPr>
        </a:p>
      </dgm:t>
    </dgm:pt>
    <dgm:pt modelId="{A2C7A706-D148-4D04-9C75-31C36ABCCC48}">
      <dgm:prSet phldrT="[Tex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CA83146E-84A5-4CB2-A0DF-E7BB379803ED}" type="parTrans" cxnId="{85E24126-253F-4DF7-996E-CA91359FF4E6}">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3089D6F2-C1A0-44F6-98CB-9F42047357D2}" type="sibTrans" cxnId="{85E24126-253F-4DF7-996E-CA91359FF4E6}">
      <dgm:prSet/>
      <dgm:spPr/>
      <dgm:t>
        <a:bodyPr/>
        <a:lstStyle/>
        <a:p>
          <a:endParaRPr lang="en-US" sz="900">
            <a:latin typeface="微软雅黑" pitchFamily="34" charset="-122"/>
            <a:ea typeface="微软雅黑" pitchFamily="34" charset="-122"/>
          </a:endParaRPr>
        </a:p>
      </dgm:t>
    </dgm:pt>
    <dgm:pt modelId="{B40BE8B6-83E9-42FE-8DBF-D669A440B711}">
      <dgm:prSet phldrT="[Tex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en-US" sz="1100" b="1" dirty="0">
            <a:solidFill>
              <a:schemeClr val="bg1"/>
            </a:solidFill>
            <a:effectLst/>
            <a:latin typeface="+mn-lt"/>
            <a:ea typeface="+mn-ea"/>
            <a:cs typeface="+mn-ea"/>
            <a:sym typeface="+mn-lt"/>
          </a:endParaRPr>
        </a:p>
      </dgm:t>
    </dgm:pt>
    <dgm:pt modelId="{FDF7670A-04F7-40E9-901A-8448AA55D1A1}" type="parTrans" cxnId="{83BDE5A2-B352-4393-B2F0-90BA24B89144}">
      <dgm:prSet/>
      <dgm:spPr>
        <a:ln>
          <a:solidFill>
            <a:schemeClr val="bg1">
              <a:lumMod val="85000"/>
            </a:schemeClr>
          </a:solidFill>
        </a:ln>
      </dgm:spPr>
      <dgm:t>
        <a:bodyPr/>
        <a:lstStyle/>
        <a:p>
          <a:endParaRPr lang="en-US" sz="1100" b="1">
            <a:solidFill>
              <a:schemeClr val="bg1">
                <a:lumMod val="50000"/>
              </a:schemeClr>
            </a:solidFill>
            <a:effectLst/>
            <a:latin typeface="微软雅黑" pitchFamily="34" charset="-122"/>
            <a:ea typeface="微软雅黑" pitchFamily="34" charset="-122"/>
          </a:endParaRPr>
        </a:p>
      </dgm:t>
    </dgm:pt>
    <dgm:pt modelId="{2A657EF9-B29D-44F4-8D2B-04D1D2BFD4FF}" type="sibTrans" cxnId="{83BDE5A2-B352-4393-B2F0-90BA24B89144}">
      <dgm:prSet/>
      <dgm:spPr/>
      <dgm:t>
        <a:bodyPr/>
        <a:lstStyle/>
        <a:p>
          <a:endParaRPr lang="en-US" sz="900">
            <a:latin typeface="微软雅黑" pitchFamily="34" charset="-122"/>
            <a:ea typeface="微软雅黑" pitchFamily="34" charset="-122"/>
          </a:endParaRPr>
        </a:p>
      </dgm:t>
    </dgm:pt>
    <dgm:pt modelId="{E8D2F9B7-A8CB-4A0D-9222-6B22D5374EA4}">
      <dgm:prSe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zh-CN" altLang="en-US" sz="1100" dirty="0">
            <a:solidFill>
              <a:schemeClr val="bg1"/>
            </a:solidFill>
            <a:effectLst/>
            <a:latin typeface="+mn-lt"/>
            <a:ea typeface="+mn-ea"/>
            <a:cs typeface="+mn-ea"/>
            <a:sym typeface="+mn-lt"/>
          </a:endParaRPr>
        </a:p>
      </dgm:t>
    </dgm:pt>
    <dgm:pt modelId="{B474C1E2-3190-4400-944F-9F76E6C0AA98}" type="parTrans" cxnId="{BC75AEAA-29CD-4FE5-B846-26350CB0A1E6}">
      <dgm:prSet/>
      <dgm:spPr>
        <a:ln>
          <a:solidFill>
            <a:schemeClr val="bg1">
              <a:lumMod val="85000"/>
            </a:schemeClr>
          </a:solidFill>
        </a:ln>
      </dgm:spPr>
      <dgm:t>
        <a:bodyPr/>
        <a:lstStyle/>
        <a:p>
          <a:endParaRPr lang="zh-CN" altLang="en-US" sz="1100">
            <a:effectLst/>
            <a:latin typeface="微软雅黑" pitchFamily="34" charset="-122"/>
            <a:ea typeface="微软雅黑" pitchFamily="34" charset="-122"/>
          </a:endParaRPr>
        </a:p>
      </dgm:t>
    </dgm:pt>
    <dgm:pt modelId="{010B0E0D-1630-43F3-AFE6-CA0857191AF6}" type="sibTrans" cxnId="{BC75AEAA-29CD-4FE5-B846-26350CB0A1E6}">
      <dgm:prSet/>
      <dgm:spPr/>
      <dgm:t>
        <a:bodyPr/>
        <a:lstStyle/>
        <a:p>
          <a:endParaRPr lang="zh-CN" altLang="en-US">
            <a:latin typeface="微软雅黑" pitchFamily="34" charset="-122"/>
            <a:ea typeface="微软雅黑" pitchFamily="34" charset="-122"/>
          </a:endParaRPr>
        </a:p>
      </dgm:t>
    </dgm:pt>
    <dgm:pt modelId="{1B9D4759-E6C3-4D50-BB34-29E874FD8B5F}">
      <dgm:prSet custT="1"/>
      <dgm:spPr>
        <a:solidFill>
          <a:schemeClr val="accent4"/>
        </a:solidFill>
        <a:ln>
          <a:solidFill>
            <a:schemeClr val="lt1">
              <a:hueOff val="0"/>
              <a:satOff val="0"/>
              <a:lumOff val="0"/>
            </a:schemeClr>
          </a:solidFill>
        </a:ln>
      </dgm:spPr>
      <dgm:t>
        <a:bodyPr/>
        <a:lstStyle/>
        <a:p>
          <a:r>
            <a:rPr lang="zh-CN" altLang="en-US" sz="1100" dirty="0">
              <a:solidFill>
                <a:schemeClr val="bg1"/>
              </a:solidFill>
              <a:latin typeface="微软雅黑" pitchFamily="34" charset="-122"/>
              <a:ea typeface="微软雅黑" pitchFamily="34" charset="-122"/>
              <a:cs typeface="Raleway"/>
            </a:rPr>
            <a:t>输入标题</a:t>
          </a:r>
          <a:endParaRPr lang="zh-CN" altLang="en-US" sz="1100" dirty="0">
            <a:solidFill>
              <a:schemeClr val="bg1"/>
            </a:solidFill>
            <a:effectLst/>
            <a:latin typeface="+mn-lt"/>
            <a:ea typeface="+mn-ea"/>
            <a:cs typeface="+mn-ea"/>
            <a:sym typeface="+mn-lt"/>
          </a:endParaRPr>
        </a:p>
      </dgm:t>
    </dgm:pt>
    <dgm:pt modelId="{F23F6A8B-0C1B-4C6B-9E81-9E4606593E44}" type="parTrans" cxnId="{13264C42-4B0D-423D-8A38-B2DBA281652E}">
      <dgm:prSet/>
      <dgm:spPr>
        <a:ln>
          <a:solidFill>
            <a:schemeClr val="bg1">
              <a:lumMod val="85000"/>
            </a:schemeClr>
          </a:solidFill>
        </a:ln>
      </dgm:spPr>
      <dgm:t>
        <a:bodyPr/>
        <a:lstStyle/>
        <a:p>
          <a:endParaRPr lang="zh-CN" altLang="en-US" sz="1100">
            <a:effectLst/>
            <a:latin typeface="微软雅黑" pitchFamily="34" charset="-122"/>
            <a:ea typeface="微软雅黑" pitchFamily="34" charset="-122"/>
          </a:endParaRPr>
        </a:p>
      </dgm:t>
    </dgm:pt>
    <dgm:pt modelId="{420F7F0C-8C2D-46F8-B4CD-2F93EB31F78B}" type="sibTrans" cxnId="{13264C42-4B0D-423D-8A38-B2DBA281652E}">
      <dgm:prSet/>
      <dgm:spPr/>
      <dgm:t>
        <a:bodyPr/>
        <a:lstStyle/>
        <a:p>
          <a:endParaRPr lang="zh-CN" altLang="en-US">
            <a:latin typeface="微软雅黑" pitchFamily="34" charset="-122"/>
            <a:ea typeface="微软雅黑" pitchFamily="34" charset="-122"/>
          </a:endParaRPr>
        </a:p>
      </dgm:t>
    </dgm:pt>
    <dgm:pt modelId="{7EBF971A-92F6-4020-891E-B3DEF3B7401D}" type="pres">
      <dgm:prSet presAssocID="{0C63E977-2BA5-43C1-BBAC-E9943D49ECA8}" presName="hierChild1" presStyleCnt="0">
        <dgm:presLayoutVars>
          <dgm:orgChart val="1"/>
          <dgm:chPref val="1"/>
          <dgm:dir/>
          <dgm:animOne val="branch"/>
          <dgm:animLvl val="lvl"/>
          <dgm:resizeHandles/>
        </dgm:presLayoutVars>
      </dgm:prSet>
      <dgm:spPr/>
    </dgm:pt>
    <dgm:pt modelId="{41D8A664-54E2-48BC-8504-067F209801E5}" type="pres">
      <dgm:prSet presAssocID="{22C5E3A0-595B-4A45-86A5-8C8E6BD3523B}" presName="hierRoot1" presStyleCnt="0">
        <dgm:presLayoutVars>
          <dgm:hierBranch val="init"/>
        </dgm:presLayoutVars>
      </dgm:prSet>
      <dgm:spPr/>
    </dgm:pt>
    <dgm:pt modelId="{AA82C4AB-9852-4122-A89A-04E8E34A14FB}" type="pres">
      <dgm:prSet presAssocID="{22C5E3A0-595B-4A45-86A5-8C8E6BD3523B}" presName="rootComposite1" presStyleCnt="0"/>
      <dgm:spPr/>
    </dgm:pt>
    <dgm:pt modelId="{8A5D8639-D1BF-41D7-AF52-2C8A3A9AF72E}" type="pres">
      <dgm:prSet presAssocID="{22C5E3A0-595B-4A45-86A5-8C8E6BD3523B}" presName="rootText1" presStyleLbl="node0" presStyleIdx="0" presStyleCnt="1" custLinFactNeighborX="-327" custLinFactNeighborY="-2025">
        <dgm:presLayoutVars>
          <dgm:chPref val="3"/>
        </dgm:presLayoutVars>
      </dgm:prSet>
      <dgm:spPr>
        <a:prstGeom prst="roundRect">
          <a:avLst/>
        </a:prstGeom>
      </dgm:spPr>
    </dgm:pt>
    <dgm:pt modelId="{5DDBB4C8-14EE-433D-9091-FC17856724B2}" type="pres">
      <dgm:prSet presAssocID="{22C5E3A0-595B-4A45-86A5-8C8E6BD3523B}" presName="rootConnector1" presStyleLbl="node1" presStyleIdx="0" presStyleCnt="0"/>
      <dgm:spPr/>
    </dgm:pt>
    <dgm:pt modelId="{E454F9EE-8B75-4E53-B727-D4714182C23C}" type="pres">
      <dgm:prSet presAssocID="{22C5E3A0-595B-4A45-86A5-8C8E6BD3523B}" presName="hierChild2" presStyleCnt="0"/>
      <dgm:spPr/>
    </dgm:pt>
    <dgm:pt modelId="{E7DAFEA5-E847-435F-9964-FA95A4308FFF}" type="pres">
      <dgm:prSet presAssocID="{98CE9837-FF74-4824-A018-EA72F69CEB6D}" presName="Name64" presStyleLbl="parChTrans1D2" presStyleIdx="0" presStyleCnt="6"/>
      <dgm:spPr/>
    </dgm:pt>
    <dgm:pt modelId="{8704EC17-A2B1-4D13-80AD-A8B9C736CB67}" type="pres">
      <dgm:prSet presAssocID="{6E042866-D740-48D2-AF53-B46132745176}" presName="hierRoot2" presStyleCnt="0">
        <dgm:presLayoutVars>
          <dgm:hierBranch val="init"/>
        </dgm:presLayoutVars>
      </dgm:prSet>
      <dgm:spPr/>
    </dgm:pt>
    <dgm:pt modelId="{0D887D1F-60AA-4791-816D-8602685DB18D}" type="pres">
      <dgm:prSet presAssocID="{6E042866-D740-48D2-AF53-B46132745176}" presName="rootComposite" presStyleCnt="0"/>
      <dgm:spPr/>
    </dgm:pt>
    <dgm:pt modelId="{45BC1F1C-0A01-457F-BAA2-BB36D895E8CC}" type="pres">
      <dgm:prSet presAssocID="{6E042866-D740-48D2-AF53-B46132745176}" presName="rootText" presStyleLbl="node2" presStyleIdx="0" presStyleCnt="4">
        <dgm:presLayoutVars>
          <dgm:chPref val="3"/>
        </dgm:presLayoutVars>
      </dgm:prSet>
      <dgm:spPr>
        <a:prstGeom prst="roundRect">
          <a:avLst/>
        </a:prstGeom>
      </dgm:spPr>
    </dgm:pt>
    <dgm:pt modelId="{D8B52FBD-9A76-440A-BE1E-BB7D6A0333D5}" type="pres">
      <dgm:prSet presAssocID="{6E042866-D740-48D2-AF53-B46132745176}" presName="rootConnector" presStyleLbl="node2" presStyleIdx="0" presStyleCnt="4"/>
      <dgm:spPr/>
    </dgm:pt>
    <dgm:pt modelId="{18617820-E750-42CE-BB21-F8E5C894B7A2}" type="pres">
      <dgm:prSet presAssocID="{6E042866-D740-48D2-AF53-B46132745176}" presName="hierChild4" presStyleCnt="0"/>
      <dgm:spPr/>
    </dgm:pt>
    <dgm:pt modelId="{DDCDF04E-A42C-44C6-BD99-922D406B000D}" type="pres">
      <dgm:prSet presAssocID="{915E8514-D09B-40F6-855E-8673A34702B4}" presName="Name64" presStyleLbl="parChTrans1D3" presStyleIdx="0" presStyleCnt="6"/>
      <dgm:spPr/>
    </dgm:pt>
    <dgm:pt modelId="{6835F037-3C7D-45CF-BFD6-E27AF7B9BB49}" type="pres">
      <dgm:prSet presAssocID="{D0D198D4-47A7-4232-927F-C5B3FAF1146B}" presName="hierRoot2" presStyleCnt="0">
        <dgm:presLayoutVars>
          <dgm:hierBranch val="init"/>
        </dgm:presLayoutVars>
      </dgm:prSet>
      <dgm:spPr/>
    </dgm:pt>
    <dgm:pt modelId="{1FED3E5B-9FF4-43A8-8280-D1F6C2F570D5}" type="pres">
      <dgm:prSet presAssocID="{D0D198D4-47A7-4232-927F-C5B3FAF1146B}" presName="rootComposite" presStyleCnt="0"/>
      <dgm:spPr/>
    </dgm:pt>
    <dgm:pt modelId="{926A9878-B5BE-4D25-B4FC-2BE1F6F9C1AD}" type="pres">
      <dgm:prSet presAssocID="{D0D198D4-47A7-4232-927F-C5B3FAF1146B}" presName="rootText" presStyleLbl="node3" presStyleIdx="0" presStyleCnt="6">
        <dgm:presLayoutVars>
          <dgm:chPref val="3"/>
        </dgm:presLayoutVars>
      </dgm:prSet>
      <dgm:spPr>
        <a:prstGeom prst="roundRect">
          <a:avLst/>
        </a:prstGeom>
      </dgm:spPr>
    </dgm:pt>
    <dgm:pt modelId="{EF84EB63-FD24-4542-881E-1E96FF5AFE00}" type="pres">
      <dgm:prSet presAssocID="{D0D198D4-47A7-4232-927F-C5B3FAF1146B}" presName="rootConnector" presStyleLbl="node3" presStyleIdx="0" presStyleCnt="6"/>
      <dgm:spPr/>
    </dgm:pt>
    <dgm:pt modelId="{F807CDF5-6583-42AD-BDFE-3D74D976A427}" type="pres">
      <dgm:prSet presAssocID="{D0D198D4-47A7-4232-927F-C5B3FAF1146B}" presName="hierChild4" presStyleCnt="0"/>
      <dgm:spPr/>
    </dgm:pt>
    <dgm:pt modelId="{38EDC425-7F7E-45D9-A05D-B9618C100C12}" type="pres">
      <dgm:prSet presAssocID="{D0D198D4-47A7-4232-927F-C5B3FAF1146B}" presName="hierChild5" presStyleCnt="0"/>
      <dgm:spPr/>
    </dgm:pt>
    <dgm:pt modelId="{28B1DA2A-A59D-4986-93E8-1EF3181C6AAD}" type="pres">
      <dgm:prSet presAssocID="{B474C1E2-3190-4400-944F-9F76E6C0AA98}" presName="Name64" presStyleLbl="parChTrans1D3" presStyleIdx="1" presStyleCnt="6"/>
      <dgm:spPr/>
    </dgm:pt>
    <dgm:pt modelId="{65A449EC-AF00-4E27-96F7-5500511F3929}" type="pres">
      <dgm:prSet presAssocID="{E8D2F9B7-A8CB-4A0D-9222-6B22D5374EA4}" presName="hierRoot2" presStyleCnt="0">
        <dgm:presLayoutVars>
          <dgm:hierBranch val="init"/>
        </dgm:presLayoutVars>
      </dgm:prSet>
      <dgm:spPr/>
    </dgm:pt>
    <dgm:pt modelId="{4AFEDF28-BA41-4599-A994-B0C10B4206FA}" type="pres">
      <dgm:prSet presAssocID="{E8D2F9B7-A8CB-4A0D-9222-6B22D5374EA4}" presName="rootComposite" presStyleCnt="0"/>
      <dgm:spPr/>
    </dgm:pt>
    <dgm:pt modelId="{1316492C-5BF2-4117-A38D-0468ACBA1C31}" type="pres">
      <dgm:prSet presAssocID="{E8D2F9B7-A8CB-4A0D-9222-6B22D5374EA4}" presName="rootText" presStyleLbl="node3" presStyleIdx="1" presStyleCnt="6">
        <dgm:presLayoutVars>
          <dgm:chPref val="3"/>
        </dgm:presLayoutVars>
      </dgm:prSet>
      <dgm:spPr>
        <a:prstGeom prst="roundRect">
          <a:avLst/>
        </a:prstGeom>
      </dgm:spPr>
    </dgm:pt>
    <dgm:pt modelId="{0F0B67A5-7FF1-402F-BD88-42B261DB3BBD}" type="pres">
      <dgm:prSet presAssocID="{E8D2F9B7-A8CB-4A0D-9222-6B22D5374EA4}" presName="rootConnector" presStyleLbl="node3" presStyleIdx="1" presStyleCnt="6"/>
      <dgm:spPr/>
    </dgm:pt>
    <dgm:pt modelId="{FE2FF415-C437-4C0C-9734-D149B59750DF}" type="pres">
      <dgm:prSet presAssocID="{E8D2F9B7-A8CB-4A0D-9222-6B22D5374EA4}" presName="hierChild4" presStyleCnt="0"/>
      <dgm:spPr/>
    </dgm:pt>
    <dgm:pt modelId="{21DEBAA1-9757-4EC5-93BA-1AE3158AB210}" type="pres">
      <dgm:prSet presAssocID="{E8D2F9B7-A8CB-4A0D-9222-6B22D5374EA4}" presName="hierChild5" presStyleCnt="0"/>
      <dgm:spPr/>
    </dgm:pt>
    <dgm:pt modelId="{6420D304-8084-4CD7-80EA-D36C7F4BD579}" type="pres">
      <dgm:prSet presAssocID="{6E042866-D740-48D2-AF53-B46132745176}" presName="hierChild5" presStyleCnt="0"/>
      <dgm:spPr/>
    </dgm:pt>
    <dgm:pt modelId="{50172D6B-4C10-43F6-A39D-2C1A8B973127}" type="pres">
      <dgm:prSet presAssocID="{8D94EBA3-201B-4177-AFD5-411F4D557864}" presName="Name64" presStyleLbl="parChTrans1D2" presStyleIdx="1" presStyleCnt="6"/>
      <dgm:spPr/>
    </dgm:pt>
    <dgm:pt modelId="{568C84D8-9DFE-40F8-93C3-7244F2256C9C}" type="pres">
      <dgm:prSet presAssocID="{78799412-43A8-4DEB-9344-EA474CABDC6A}" presName="hierRoot2" presStyleCnt="0">
        <dgm:presLayoutVars>
          <dgm:hierBranch val="init"/>
        </dgm:presLayoutVars>
      </dgm:prSet>
      <dgm:spPr/>
    </dgm:pt>
    <dgm:pt modelId="{2944B024-5F9F-449E-9AEF-84D415C0363E}" type="pres">
      <dgm:prSet presAssocID="{78799412-43A8-4DEB-9344-EA474CABDC6A}" presName="rootComposite" presStyleCnt="0"/>
      <dgm:spPr/>
    </dgm:pt>
    <dgm:pt modelId="{2B2F1F87-D255-4ADD-A4C3-FF27A00741A8}" type="pres">
      <dgm:prSet presAssocID="{78799412-43A8-4DEB-9344-EA474CABDC6A}" presName="rootText" presStyleLbl="node2" presStyleIdx="1" presStyleCnt="4">
        <dgm:presLayoutVars>
          <dgm:chPref val="3"/>
        </dgm:presLayoutVars>
      </dgm:prSet>
      <dgm:spPr>
        <a:prstGeom prst="roundRect">
          <a:avLst/>
        </a:prstGeom>
      </dgm:spPr>
    </dgm:pt>
    <dgm:pt modelId="{C4E257E9-668A-46DB-8DA8-86A5A347A6CF}" type="pres">
      <dgm:prSet presAssocID="{78799412-43A8-4DEB-9344-EA474CABDC6A}" presName="rootConnector" presStyleLbl="node2" presStyleIdx="1" presStyleCnt="4"/>
      <dgm:spPr/>
    </dgm:pt>
    <dgm:pt modelId="{D85A2C1E-C5C4-41BB-ACE6-E9891F76B1C9}" type="pres">
      <dgm:prSet presAssocID="{78799412-43A8-4DEB-9344-EA474CABDC6A}" presName="hierChild4" presStyleCnt="0"/>
      <dgm:spPr/>
    </dgm:pt>
    <dgm:pt modelId="{A9676B2A-23BD-4408-952A-5EE93E69C7AD}" type="pres">
      <dgm:prSet presAssocID="{694BEE92-9DF4-4D18-8831-0266FB6B5716}" presName="Name64" presStyleLbl="parChTrans1D3" presStyleIdx="2" presStyleCnt="6"/>
      <dgm:spPr/>
    </dgm:pt>
    <dgm:pt modelId="{DC319784-1C58-4D96-ABDA-8DD5A436FFA0}" type="pres">
      <dgm:prSet presAssocID="{3D3E92DE-1298-4F8C-B4F5-D04855B07297}" presName="hierRoot2" presStyleCnt="0">
        <dgm:presLayoutVars>
          <dgm:hierBranch val="init"/>
        </dgm:presLayoutVars>
      </dgm:prSet>
      <dgm:spPr/>
    </dgm:pt>
    <dgm:pt modelId="{6B49B799-1CEC-49C2-8C01-AFE7220F20DA}" type="pres">
      <dgm:prSet presAssocID="{3D3E92DE-1298-4F8C-B4F5-D04855B07297}" presName="rootComposite" presStyleCnt="0"/>
      <dgm:spPr/>
    </dgm:pt>
    <dgm:pt modelId="{9058FF45-76CE-46BB-9CFD-EC6984307D0C}" type="pres">
      <dgm:prSet presAssocID="{3D3E92DE-1298-4F8C-B4F5-D04855B07297}" presName="rootText" presStyleLbl="node3" presStyleIdx="2" presStyleCnt="6">
        <dgm:presLayoutVars>
          <dgm:chPref val="3"/>
        </dgm:presLayoutVars>
      </dgm:prSet>
      <dgm:spPr>
        <a:prstGeom prst="roundRect">
          <a:avLst/>
        </a:prstGeom>
      </dgm:spPr>
    </dgm:pt>
    <dgm:pt modelId="{3F05054C-34B6-45CB-8333-3E3762C99BFD}" type="pres">
      <dgm:prSet presAssocID="{3D3E92DE-1298-4F8C-B4F5-D04855B07297}" presName="rootConnector" presStyleLbl="node3" presStyleIdx="2" presStyleCnt="6"/>
      <dgm:spPr/>
    </dgm:pt>
    <dgm:pt modelId="{75FA0CB1-DC1D-40C2-B495-1901F505A070}" type="pres">
      <dgm:prSet presAssocID="{3D3E92DE-1298-4F8C-B4F5-D04855B07297}" presName="hierChild4" presStyleCnt="0"/>
      <dgm:spPr/>
    </dgm:pt>
    <dgm:pt modelId="{BF727BBB-4561-42B4-BB43-94B3A3AA157B}" type="pres">
      <dgm:prSet presAssocID="{3D3E92DE-1298-4F8C-B4F5-D04855B07297}" presName="hierChild5" presStyleCnt="0"/>
      <dgm:spPr/>
    </dgm:pt>
    <dgm:pt modelId="{4ABE7477-560D-4224-98EF-A2DD4248F239}" type="pres">
      <dgm:prSet presAssocID="{78799412-43A8-4DEB-9344-EA474CABDC6A}" presName="hierChild5" presStyleCnt="0"/>
      <dgm:spPr/>
    </dgm:pt>
    <dgm:pt modelId="{4E11C26A-07B6-41CD-8969-658AC3DB03FE}" type="pres">
      <dgm:prSet presAssocID="{F0BA7A7A-2D0E-48F2-A714-0421AEDA7A1E}" presName="Name64" presStyleLbl="parChTrans1D2" presStyleIdx="2" presStyleCnt="6"/>
      <dgm:spPr/>
    </dgm:pt>
    <dgm:pt modelId="{7792702F-EB00-4DEB-BDFB-F89D53497257}" type="pres">
      <dgm:prSet presAssocID="{4414A1B2-820A-4A83-A421-BF5A78BA2991}" presName="hierRoot2" presStyleCnt="0">
        <dgm:presLayoutVars>
          <dgm:hierBranch val="init"/>
        </dgm:presLayoutVars>
      </dgm:prSet>
      <dgm:spPr/>
    </dgm:pt>
    <dgm:pt modelId="{F6A3E63D-8C01-4CCB-A211-7496EDED1A22}" type="pres">
      <dgm:prSet presAssocID="{4414A1B2-820A-4A83-A421-BF5A78BA2991}" presName="rootComposite" presStyleCnt="0"/>
      <dgm:spPr/>
    </dgm:pt>
    <dgm:pt modelId="{D2B4A1F7-4FBF-4F22-B597-FF0C3D7D1CBC}" type="pres">
      <dgm:prSet presAssocID="{4414A1B2-820A-4A83-A421-BF5A78BA2991}" presName="rootText" presStyleLbl="node2" presStyleIdx="2" presStyleCnt="4">
        <dgm:presLayoutVars>
          <dgm:chPref val="3"/>
        </dgm:presLayoutVars>
      </dgm:prSet>
      <dgm:spPr>
        <a:prstGeom prst="roundRect">
          <a:avLst/>
        </a:prstGeom>
      </dgm:spPr>
    </dgm:pt>
    <dgm:pt modelId="{5C9DA052-AC83-44D5-9F38-ABF703E987D8}" type="pres">
      <dgm:prSet presAssocID="{4414A1B2-820A-4A83-A421-BF5A78BA2991}" presName="rootConnector" presStyleLbl="node2" presStyleIdx="2" presStyleCnt="4"/>
      <dgm:spPr/>
    </dgm:pt>
    <dgm:pt modelId="{0B83D9B5-C8C9-4944-986B-13A153EF23BF}" type="pres">
      <dgm:prSet presAssocID="{4414A1B2-820A-4A83-A421-BF5A78BA2991}" presName="hierChild4" presStyleCnt="0"/>
      <dgm:spPr/>
    </dgm:pt>
    <dgm:pt modelId="{E5F4E0C5-7431-4CA5-820A-80BCD40DC5B0}" type="pres">
      <dgm:prSet presAssocID="{CA83146E-84A5-4CB2-A0DF-E7BB379803ED}" presName="Name64" presStyleLbl="parChTrans1D3" presStyleIdx="3" presStyleCnt="6"/>
      <dgm:spPr/>
    </dgm:pt>
    <dgm:pt modelId="{C31B2EC3-7A78-4035-8ABC-C0A11255B2A7}" type="pres">
      <dgm:prSet presAssocID="{A2C7A706-D148-4D04-9C75-31C36ABCCC48}" presName="hierRoot2" presStyleCnt="0">
        <dgm:presLayoutVars>
          <dgm:hierBranch val="init"/>
        </dgm:presLayoutVars>
      </dgm:prSet>
      <dgm:spPr/>
    </dgm:pt>
    <dgm:pt modelId="{7BB4CDB5-A35B-4715-AFF0-B4D0C1EB055C}" type="pres">
      <dgm:prSet presAssocID="{A2C7A706-D148-4D04-9C75-31C36ABCCC48}" presName="rootComposite" presStyleCnt="0"/>
      <dgm:spPr/>
    </dgm:pt>
    <dgm:pt modelId="{7DA4B53B-93E8-4DD3-9D55-A59A03F7B070}" type="pres">
      <dgm:prSet presAssocID="{A2C7A706-D148-4D04-9C75-31C36ABCCC48}" presName="rootText" presStyleLbl="node3" presStyleIdx="3" presStyleCnt="6">
        <dgm:presLayoutVars>
          <dgm:chPref val="3"/>
        </dgm:presLayoutVars>
      </dgm:prSet>
      <dgm:spPr>
        <a:prstGeom prst="roundRect">
          <a:avLst/>
        </a:prstGeom>
      </dgm:spPr>
    </dgm:pt>
    <dgm:pt modelId="{DDF72017-8193-452B-AB6E-96D2FDD76904}" type="pres">
      <dgm:prSet presAssocID="{A2C7A706-D148-4D04-9C75-31C36ABCCC48}" presName="rootConnector" presStyleLbl="node3" presStyleIdx="3" presStyleCnt="6"/>
      <dgm:spPr/>
    </dgm:pt>
    <dgm:pt modelId="{8940025C-DC5E-4FC9-95BB-5975A5E7D5E6}" type="pres">
      <dgm:prSet presAssocID="{A2C7A706-D148-4D04-9C75-31C36ABCCC48}" presName="hierChild4" presStyleCnt="0"/>
      <dgm:spPr/>
    </dgm:pt>
    <dgm:pt modelId="{FDDF2D4D-8609-4E16-81A8-3EDFD41325DB}" type="pres">
      <dgm:prSet presAssocID="{A2C7A706-D148-4D04-9C75-31C36ABCCC48}" presName="hierChild5" presStyleCnt="0"/>
      <dgm:spPr/>
    </dgm:pt>
    <dgm:pt modelId="{9B7CF0EF-9604-4C6A-BB14-A5B0E9F1D80A}" type="pres">
      <dgm:prSet presAssocID="{4414A1B2-820A-4A83-A421-BF5A78BA2991}" presName="hierChild5" presStyleCnt="0"/>
      <dgm:spPr/>
    </dgm:pt>
    <dgm:pt modelId="{4C90C283-266E-46C4-AAD7-33B031F1D718}" type="pres">
      <dgm:prSet presAssocID="{2376A947-1A81-4621-B6A6-26780D47B47D}" presName="Name64" presStyleLbl="parChTrans1D2" presStyleIdx="3" presStyleCnt="6"/>
      <dgm:spPr/>
    </dgm:pt>
    <dgm:pt modelId="{2FF6E2B7-8BBD-4B50-943E-8C334B16F623}" type="pres">
      <dgm:prSet presAssocID="{C61B8706-BAEA-41C0-AD19-A135FE19B520}" presName="hierRoot2" presStyleCnt="0">
        <dgm:presLayoutVars>
          <dgm:hierBranch val="init"/>
        </dgm:presLayoutVars>
      </dgm:prSet>
      <dgm:spPr/>
    </dgm:pt>
    <dgm:pt modelId="{8E0BD352-EC19-4608-AF6B-731129B9970A}" type="pres">
      <dgm:prSet presAssocID="{C61B8706-BAEA-41C0-AD19-A135FE19B520}" presName="rootComposite" presStyleCnt="0"/>
      <dgm:spPr/>
    </dgm:pt>
    <dgm:pt modelId="{8C955E69-6ED8-496D-A2DA-6D221046A55C}" type="pres">
      <dgm:prSet presAssocID="{C61B8706-BAEA-41C0-AD19-A135FE19B520}" presName="rootText" presStyleLbl="node2" presStyleIdx="3" presStyleCnt="4">
        <dgm:presLayoutVars>
          <dgm:chPref val="3"/>
        </dgm:presLayoutVars>
      </dgm:prSet>
      <dgm:spPr>
        <a:prstGeom prst="roundRect">
          <a:avLst/>
        </a:prstGeom>
      </dgm:spPr>
    </dgm:pt>
    <dgm:pt modelId="{18A78175-D8F0-4BC6-A522-4D81F6F16346}" type="pres">
      <dgm:prSet presAssocID="{C61B8706-BAEA-41C0-AD19-A135FE19B520}" presName="rootConnector" presStyleLbl="node2" presStyleIdx="3" presStyleCnt="4"/>
      <dgm:spPr/>
    </dgm:pt>
    <dgm:pt modelId="{80C24284-21A8-4891-AEAD-0304E22825F4}" type="pres">
      <dgm:prSet presAssocID="{C61B8706-BAEA-41C0-AD19-A135FE19B520}" presName="hierChild4" presStyleCnt="0"/>
      <dgm:spPr/>
    </dgm:pt>
    <dgm:pt modelId="{89832C87-6479-43AB-A58B-1E0CE381BAB3}" type="pres">
      <dgm:prSet presAssocID="{FDF7670A-04F7-40E9-901A-8448AA55D1A1}" presName="Name64" presStyleLbl="parChTrans1D3" presStyleIdx="4" presStyleCnt="6"/>
      <dgm:spPr/>
    </dgm:pt>
    <dgm:pt modelId="{FAC95ED4-1569-4CE8-8975-57619DF065C6}" type="pres">
      <dgm:prSet presAssocID="{B40BE8B6-83E9-42FE-8DBF-D669A440B711}" presName="hierRoot2" presStyleCnt="0">
        <dgm:presLayoutVars>
          <dgm:hierBranch val="init"/>
        </dgm:presLayoutVars>
      </dgm:prSet>
      <dgm:spPr/>
    </dgm:pt>
    <dgm:pt modelId="{62E08C67-C673-45B4-8A8F-86266CDE5E4B}" type="pres">
      <dgm:prSet presAssocID="{B40BE8B6-83E9-42FE-8DBF-D669A440B711}" presName="rootComposite" presStyleCnt="0"/>
      <dgm:spPr/>
    </dgm:pt>
    <dgm:pt modelId="{AEAB7EAF-C8FA-4A8F-A1C1-91F96B139AE9}" type="pres">
      <dgm:prSet presAssocID="{B40BE8B6-83E9-42FE-8DBF-D669A440B711}" presName="rootText" presStyleLbl="node3" presStyleIdx="4" presStyleCnt="6">
        <dgm:presLayoutVars>
          <dgm:chPref val="3"/>
        </dgm:presLayoutVars>
      </dgm:prSet>
      <dgm:spPr>
        <a:prstGeom prst="roundRect">
          <a:avLst/>
        </a:prstGeom>
      </dgm:spPr>
    </dgm:pt>
    <dgm:pt modelId="{9E68985E-7ECA-490E-8CCB-45C7A0878ECC}" type="pres">
      <dgm:prSet presAssocID="{B40BE8B6-83E9-42FE-8DBF-D669A440B711}" presName="rootConnector" presStyleLbl="node3" presStyleIdx="4" presStyleCnt="6"/>
      <dgm:spPr/>
    </dgm:pt>
    <dgm:pt modelId="{90E2F292-85D7-41A2-95C8-0562D5263936}" type="pres">
      <dgm:prSet presAssocID="{B40BE8B6-83E9-42FE-8DBF-D669A440B711}" presName="hierChild4" presStyleCnt="0"/>
      <dgm:spPr/>
    </dgm:pt>
    <dgm:pt modelId="{6CABCD87-CE51-4616-8ED7-D8DB1342DB55}" type="pres">
      <dgm:prSet presAssocID="{B40BE8B6-83E9-42FE-8DBF-D669A440B711}" presName="hierChild5" presStyleCnt="0"/>
      <dgm:spPr/>
    </dgm:pt>
    <dgm:pt modelId="{580D7A31-99C0-4D67-8A69-DD4FB2B5640D}" type="pres">
      <dgm:prSet presAssocID="{F23F6A8B-0C1B-4C6B-9E81-9E4606593E44}" presName="Name64" presStyleLbl="parChTrans1D3" presStyleIdx="5" presStyleCnt="6"/>
      <dgm:spPr/>
    </dgm:pt>
    <dgm:pt modelId="{FF521627-383E-45B2-88D0-2601521FFBD2}" type="pres">
      <dgm:prSet presAssocID="{1B9D4759-E6C3-4D50-BB34-29E874FD8B5F}" presName="hierRoot2" presStyleCnt="0">
        <dgm:presLayoutVars>
          <dgm:hierBranch val="init"/>
        </dgm:presLayoutVars>
      </dgm:prSet>
      <dgm:spPr/>
    </dgm:pt>
    <dgm:pt modelId="{863AA5DF-866C-4940-98BD-FE64D82055BE}" type="pres">
      <dgm:prSet presAssocID="{1B9D4759-E6C3-4D50-BB34-29E874FD8B5F}" presName="rootComposite" presStyleCnt="0"/>
      <dgm:spPr/>
    </dgm:pt>
    <dgm:pt modelId="{472FBC54-7884-499E-92CA-AE0AE662C7C3}" type="pres">
      <dgm:prSet presAssocID="{1B9D4759-E6C3-4D50-BB34-29E874FD8B5F}" presName="rootText" presStyleLbl="node3" presStyleIdx="5" presStyleCnt="6">
        <dgm:presLayoutVars>
          <dgm:chPref val="3"/>
        </dgm:presLayoutVars>
      </dgm:prSet>
      <dgm:spPr>
        <a:prstGeom prst="roundRect">
          <a:avLst/>
        </a:prstGeom>
      </dgm:spPr>
    </dgm:pt>
    <dgm:pt modelId="{EFA8E2E0-2F4A-4697-AA73-5BC314EECCB1}" type="pres">
      <dgm:prSet presAssocID="{1B9D4759-E6C3-4D50-BB34-29E874FD8B5F}" presName="rootConnector" presStyleLbl="node3" presStyleIdx="5" presStyleCnt="6"/>
      <dgm:spPr/>
    </dgm:pt>
    <dgm:pt modelId="{31A5ABD8-B232-4B4D-92A0-557A45EFC74D}" type="pres">
      <dgm:prSet presAssocID="{1B9D4759-E6C3-4D50-BB34-29E874FD8B5F}" presName="hierChild4" presStyleCnt="0"/>
      <dgm:spPr/>
    </dgm:pt>
    <dgm:pt modelId="{EAB1C423-41E6-4A8D-95E2-B19E158E722A}" type="pres">
      <dgm:prSet presAssocID="{1B9D4759-E6C3-4D50-BB34-29E874FD8B5F}" presName="hierChild5" presStyleCnt="0"/>
      <dgm:spPr/>
    </dgm:pt>
    <dgm:pt modelId="{999CA0A2-4F47-4174-8CBA-4F4B1E2E2B9E}" type="pres">
      <dgm:prSet presAssocID="{C61B8706-BAEA-41C0-AD19-A135FE19B520}" presName="hierChild5" presStyleCnt="0"/>
      <dgm:spPr/>
    </dgm:pt>
    <dgm:pt modelId="{505C173E-82D9-4130-98D2-2667E283AD53}" type="pres">
      <dgm:prSet presAssocID="{22C5E3A0-595B-4A45-86A5-8C8E6BD3523B}" presName="hierChild3" presStyleCnt="0"/>
      <dgm:spPr/>
    </dgm:pt>
    <dgm:pt modelId="{BADABD03-0171-4C5D-A986-AC7EC1C5704D}" type="pres">
      <dgm:prSet presAssocID="{DACE8F65-CE2C-475E-920E-D82D2003E6D8}" presName="Name115" presStyleLbl="parChTrans1D2" presStyleIdx="4" presStyleCnt="6"/>
      <dgm:spPr/>
    </dgm:pt>
    <dgm:pt modelId="{3E1C24F2-1B64-4677-8FE5-2934E0506F63}" type="pres">
      <dgm:prSet presAssocID="{3A05C8AF-3F7C-473F-8611-CC4445F40EBB}" presName="hierRoot3" presStyleCnt="0">
        <dgm:presLayoutVars>
          <dgm:hierBranch val="init"/>
        </dgm:presLayoutVars>
      </dgm:prSet>
      <dgm:spPr/>
    </dgm:pt>
    <dgm:pt modelId="{4BEAE185-3DB2-4954-8946-FF55871A0D12}" type="pres">
      <dgm:prSet presAssocID="{3A05C8AF-3F7C-473F-8611-CC4445F40EBB}" presName="rootComposite3" presStyleCnt="0"/>
      <dgm:spPr/>
    </dgm:pt>
    <dgm:pt modelId="{7C9DD1C1-EC14-45D0-B6FA-F7AE4C79C254}" type="pres">
      <dgm:prSet presAssocID="{3A05C8AF-3F7C-473F-8611-CC4445F40EBB}" presName="rootText3" presStyleLbl="asst1" presStyleIdx="0" presStyleCnt="2" custLinFactNeighborX="250" custLinFactNeighborY="-12568">
        <dgm:presLayoutVars>
          <dgm:chPref val="3"/>
        </dgm:presLayoutVars>
      </dgm:prSet>
      <dgm:spPr>
        <a:prstGeom prst="roundRect">
          <a:avLst/>
        </a:prstGeom>
      </dgm:spPr>
    </dgm:pt>
    <dgm:pt modelId="{7E62A80B-577E-4AD7-B46C-15F182F64982}" type="pres">
      <dgm:prSet presAssocID="{3A05C8AF-3F7C-473F-8611-CC4445F40EBB}" presName="rootConnector3" presStyleLbl="asst1" presStyleIdx="0" presStyleCnt="2"/>
      <dgm:spPr/>
    </dgm:pt>
    <dgm:pt modelId="{F9543F1F-537D-4A84-804D-87AF4E83F49B}" type="pres">
      <dgm:prSet presAssocID="{3A05C8AF-3F7C-473F-8611-CC4445F40EBB}" presName="hierChild6" presStyleCnt="0"/>
      <dgm:spPr/>
    </dgm:pt>
    <dgm:pt modelId="{808D1A32-ED8C-4531-9E27-ED5DE53F674C}" type="pres">
      <dgm:prSet presAssocID="{3A05C8AF-3F7C-473F-8611-CC4445F40EBB}" presName="hierChild7" presStyleCnt="0"/>
      <dgm:spPr/>
    </dgm:pt>
    <dgm:pt modelId="{9F5BA614-73A7-42FC-89EE-60D58A07E3DD}" type="pres">
      <dgm:prSet presAssocID="{61D88905-DA49-4C3A-8EEC-E01EB408224C}" presName="Name115" presStyleLbl="parChTrans1D2" presStyleIdx="5" presStyleCnt="6"/>
      <dgm:spPr/>
    </dgm:pt>
    <dgm:pt modelId="{1312E7F1-5D58-4EAD-8093-4CF07FE7274B}" type="pres">
      <dgm:prSet presAssocID="{C070CADA-198A-4168-9FC2-FE2083F3CDAD}" presName="hierRoot3" presStyleCnt="0">
        <dgm:presLayoutVars>
          <dgm:hierBranch val="init"/>
        </dgm:presLayoutVars>
      </dgm:prSet>
      <dgm:spPr/>
    </dgm:pt>
    <dgm:pt modelId="{4B68D1B2-A2BC-4D88-B893-4E9777A9842F}" type="pres">
      <dgm:prSet presAssocID="{C070CADA-198A-4168-9FC2-FE2083F3CDAD}" presName="rootComposite3" presStyleCnt="0"/>
      <dgm:spPr/>
    </dgm:pt>
    <dgm:pt modelId="{5DE66C14-3F32-40F7-B5DA-C369961016C2}" type="pres">
      <dgm:prSet presAssocID="{C070CADA-198A-4168-9FC2-FE2083F3CDAD}" presName="rootText3" presStyleLbl="asst1" presStyleIdx="1" presStyleCnt="2" custLinFactNeighborY="27028">
        <dgm:presLayoutVars>
          <dgm:chPref val="3"/>
        </dgm:presLayoutVars>
      </dgm:prSet>
      <dgm:spPr>
        <a:prstGeom prst="roundRect">
          <a:avLst/>
        </a:prstGeom>
      </dgm:spPr>
    </dgm:pt>
    <dgm:pt modelId="{2704A9D7-C2B4-428A-8628-D395E2872E29}" type="pres">
      <dgm:prSet presAssocID="{C070CADA-198A-4168-9FC2-FE2083F3CDAD}" presName="rootConnector3" presStyleLbl="asst1" presStyleIdx="1" presStyleCnt="2"/>
      <dgm:spPr/>
    </dgm:pt>
    <dgm:pt modelId="{70CD9C0B-C3CF-4D79-887F-251332C573BD}" type="pres">
      <dgm:prSet presAssocID="{C070CADA-198A-4168-9FC2-FE2083F3CDAD}" presName="hierChild6" presStyleCnt="0"/>
      <dgm:spPr/>
    </dgm:pt>
    <dgm:pt modelId="{42EAC2E4-5959-44E6-A329-889E8E31920C}" type="pres">
      <dgm:prSet presAssocID="{C070CADA-198A-4168-9FC2-FE2083F3CDAD}" presName="hierChild7" presStyleCnt="0"/>
      <dgm:spPr/>
    </dgm:pt>
  </dgm:ptLst>
  <dgm:cxnLst>
    <dgm:cxn modelId="{2D7EEC00-C7DA-47FF-AE8A-FE8E9BE228F3}" type="presOf" srcId="{3D3E92DE-1298-4F8C-B4F5-D04855B07297}" destId="{9058FF45-76CE-46BB-9CFD-EC6984307D0C}" srcOrd="0" destOrd="0" presId="urn:microsoft.com/office/officeart/2009/3/layout/HorizontalOrganizationChart"/>
    <dgm:cxn modelId="{ED2CD511-6868-4E2E-A6FD-54BB2DA42CF2}" type="presOf" srcId="{22C5E3A0-595B-4A45-86A5-8C8E6BD3523B}" destId="{8A5D8639-D1BF-41D7-AF52-2C8A3A9AF72E}" srcOrd="0" destOrd="0" presId="urn:microsoft.com/office/officeart/2009/3/layout/HorizontalOrganizationChart"/>
    <dgm:cxn modelId="{5B0E2312-F0CC-47FF-B1BB-7A95E31D13F4}" type="presOf" srcId="{B40BE8B6-83E9-42FE-8DBF-D669A440B711}" destId="{AEAB7EAF-C8FA-4A8F-A1C1-91F96B139AE9}" srcOrd="0" destOrd="0" presId="urn:microsoft.com/office/officeart/2009/3/layout/HorizontalOrganizationChart"/>
    <dgm:cxn modelId="{3A759916-B559-463E-8AA5-A7A9D769967F}" srcId="{22C5E3A0-595B-4A45-86A5-8C8E6BD3523B}" destId="{C070CADA-198A-4168-9FC2-FE2083F3CDAD}" srcOrd="1" destOrd="0" parTransId="{61D88905-DA49-4C3A-8EEC-E01EB408224C}" sibTransId="{FDD68EF8-EB91-4471-9506-4B4EE149F0EC}"/>
    <dgm:cxn modelId="{955BB51C-422B-4CA0-B470-438499CDDBEF}" type="presOf" srcId="{694BEE92-9DF4-4D18-8831-0266FB6B5716}" destId="{A9676B2A-23BD-4408-952A-5EE93E69C7AD}" srcOrd="0" destOrd="0" presId="urn:microsoft.com/office/officeart/2009/3/layout/HorizontalOrganizationChart"/>
    <dgm:cxn modelId="{853FD31E-CE16-478E-8C8E-7665F7CD9A79}" srcId="{0C63E977-2BA5-43C1-BBAC-E9943D49ECA8}" destId="{22C5E3A0-595B-4A45-86A5-8C8E6BD3523B}" srcOrd="0" destOrd="0" parTransId="{B7A8D10E-6E9C-46BE-BD5A-85A0252B5EFF}" sibTransId="{FC9D9D34-C8B1-4A7F-AC7A-86AE62F19247}"/>
    <dgm:cxn modelId="{DD065F22-1F19-469A-B017-76720F00FB90}" type="presOf" srcId="{FDF7670A-04F7-40E9-901A-8448AA55D1A1}" destId="{89832C87-6479-43AB-A58B-1E0CE381BAB3}" srcOrd="0" destOrd="0" presId="urn:microsoft.com/office/officeart/2009/3/layout/HorizontalOrganizationChart"/>
    <dgm:cxn modelId="{85E24126-253F-4DF7-996E-CA91359FF4E6}" srcId="{4414A1B2-820A-4A83-A421-BF5A78BA2991}" destId="{A2C7A706-D148-4D04-9C75-31C36ABCCC48}" srcOrd="0" destOrd="0" parTransId="{CA83146E-84A5-4CB2-A0DF-E7BB379803ED}" sibTransId="{3089D6F2-C1A0-44F6-98CB-9F42047357D2}"/>
    <dgm:cxn modelId="{8F92C22B-18D7-419B-898B-7DC66C39CA39}" type="presOf" srcId="{C070CADA-198A-4168-9FC2-FE2083F3CDAD}" destId="{5DE66C14-3F32-40F7-B5DA-C369961016C2}" srcOrd="0" destOrd="0" presId="urn:microsoft.com/office/officeart/2009/3/layout/HorizontalOrganizationChart"/>
    <dgm:cxn modelId="{6F5FED2D-23A2-4474-AFE6-1F7F1430E5B8}" type="presOf" srcId="{F0BA7A7A-2D0E-48F2-A714-0421AEDA7A1E}" destId="{4E11C26A-07B6-41CD-8969-658AC3DB03FE}" srcOrd="0" destOrd="0" presId="urn:microsoft.com/office/officeart/2009/3/layout/HorizontalOrganizationChart"/>
    <dgm:cxn modelId="{4987612F-6831-4A30-B1A9-465CD54A3BC9}" type="presOf" srcId="{C61B8706-BAEA-41C0-AD19-A135FE19B520}" destId="{18A78175-D8F0-4BC6-A522-4D81F6F16346}" srcOrd="1" destOrd="0" presId="urn:microsoft.com/office/officeart/2009/3/layout/HorizontalOrganizationChart"/>
    <dgm:cxn modelId="{B1987634-A78B-42B9-8059-66E68204610B}" type="presOf" srcId="{A2C7A706-D148-4D04-9C75-31C36ABCCC48}" destId="{DDF72017-8193-452B-AB6E-96D2FDD76904}" srcOrd="1" destOrd="0" presId="urn:microsoft.com/office/officeart/2009/3/layout/HorizontalOrganizationChart"/>
    <dgm:cxn modelId="{227A1D38-A11B-4EED-A05C-BE721E351375}" type="presOf" srcId="{3D3E92DE-1298-4F8C-B4F5-D04855B07297}" destId="{3F05054C-34B6-45CB-8333-3E3762C99BFD}" srcOrd="1" destOrd="0" presId="urn:microsoft.com/office/officeart/2009/3/layout/HorizontalOrganizationChart"/>
    <dgm:cxn modelId="{A85AEB38-11D1-4881-8C6B-02E1B2BA8CE2}" type="presOf" srcId="{DACE8F65-CE2C-475E-920E-D82D2003E6D8}" destId="{BADABD03-0171-4C5D-A986-AC7EC1C5704D}" srcOrd="0" destOrd="0" presId="urn:microsoft.com/office/officeart/2009/3/layout/HorizontalOrganizationChart"/>
    <dgm:cxn modelId="{6071CD3C-41D9-4BCA-BE05-E468A45388FD}" type="presOf" srcId="{915E8514-D09B-40F6-855E-8673A34702B4}" destId="{DDCDF04E-A42C-44C6-BD99-922D406B000D}" srcOrd="0" destOrd="0" presId="urn:microsoft.com/office/officeart/2009/3/layout/HorizontalOrganizationChart"/>
    <dgm:cxn modelId="{F71B775C-BBA9-4771-86EF-A8604A662030}" type="presOf" srcId="{4414A1B2-820A-4A83-A421-BF5A78BA2991}" destId="{D2B4A1F7-4FBF-4F22-B597-FF0C3D7D1CBC}" srcOrd="0" destOrd="0" presId="urn:microsoft.com/office/officeart/2009/3/layout/HorizontalOrganizationChart"/>
    <dgm:cxn modelId="{75392A60-F4B9-4BC0-B7BA-39F2ABD089E4}" type="presOf" srcId="{61D88905-DA49-4C3A-8EEC-E01EB408224C}" destId="{9F5BA614-73A7-42FC-89EE-60D58A07E3DD}" srcOrd="0" destOrd="0" presId="urn:microsoft.com/office/officeart/2009/3/layout/HorizontalOrganizationChart"/>
    <dgm:cxn modelId="{13264C42-4B0D-423D-8A38-B2DBA281652E}" srcId="{C61B8706-BAEA-41C0-AD19-A135FE19B520}" destId="{1B9D4759-E6C3-4D50-BB34-29E874FD8B5F}" srcOrd="1" destOrd="0" parTransId="{F23F6A8B-0C1B-4C6B-9E81-9E4606593E44}" sibTransId="{420F7F0C-8C2D-46F8-B4CD-2F93EB31F78B}"/>
    <dgm:cxn modelId="{01E48F64-6945-4CC2-80F5-AFF2CBF93E25}" type="presOf" srcId="{F23F6A8B-0C1B-4C6B-9E81-9E4606593E44}" destId="{580D7A31-99C0-4D67-8A69-DD4FB2B5640D}" srcOrd="0" destOrd="0" presId="urn:microsoft.com/office/officeart/2009/3/layout/HorizontalOrganizationChart"/>
    <dgm:cxn modelId="{0A56656A-0A6E-4703-ADCD-EB665419BF72}" srcId="{22C5E3A0-595B-4A45-86A5-8C8E6BD3523B}" destId="{78799412-43A8-4DEB-9344-EA474CABDC6A}" srcOrd="3" destOrd="0" parTransId="{8D94EBA3-201B-4177-AFD5-411F4D557864}" sibTransId="{80E34B42-208A-403B-A250-4A737E208EE5}"/>
    <dgm:cxn modelId="{F25B8A4C-0584-44A1-80AA-3EAA3E0CB765}" type="presOf" srcId="{0C63E977-2BA5-43C1-BBAC-E9943D49ECA8}" destId="{7EBF971A-92F6-4020-891E-B3DEF3B7401D}" srcOrd="0" destOrd="0" presId="urn:microsoft.com/office/officeart/2009/3/layout/HorizontalOrganizationChart"/>
    <dgm:cxn modelId="{82A3E36C-0C7D-4005-85E2-287F55F28573}" srcId="{6E042866-D740-48D2-AF53-B46132745176}" destId="{D0D198D4-47A7-4232-927F-C5B3FAF1146B}" srcOrd="0" destOrd="0" parTransId="{915E8514-D09B-40F6-855E-8673A34702B4}" sibTransId="{B678ED37-6DE3-40BA-8F17-F5D34855870E}"/>
    <dgm:cxn modelId="{2E590550-A4F1-454C-872B-1EAB04235544}" type="presOf" srcId="{1B9D4759-E6C3-4D50-BB34-29E874FD8B5F}" destId="{472FBC54-7884-499E-92CA-AE0AE662C7C3}" srcOrd="0" destOrd="0" presId="urn:microsoft.com/office/officeart/2009/3/layout/HorizontalOrganizationChart"/>
    <dgm:cxn modelId="{32F18559-F699-4B47-BE95-7B0B3A226D45}" type="presOf" srcId="{E8D2F9B7-A8CB-4A0D-9222-6B22D5374EA4}" destId="{0F0B67A5-7FF1-402F-BD88-42B261DB3BBD}" srcOrd="1" destOrd="0" presId="urn:microsoft.com/office/officeart/2009/3/layout/HorizontalOrganizationChart"/>
    <dgm:cxn modelId="{70A0AF59-8FB2-4AF1-887F-626E2369F368}" type="presOf" srcId="{2376A947-1A81-4621-B6A6-26780D47B47D}" destId="{4C90C283-266E-46C4-AAD7-33B031F1D718}" srcOrd="0" destOrd="0" presId="urn:microsoft.com/office/officeart/2009/3/layout/HorizontalOrganizationChart"/>
    <dgm:cxn modelId="{A6E0FA7E-530B-4FD1-9064-007CA3A098E0}" type="presOf" srcId="{98CE9837-FF74-4824-A018-EA72F69CEB6D}" destId="{E7DAFEA5-E847-435F-9964-FA95A4308FFF}" srcOrd="0" destOrd="0" presId="urn:microsoft.com/office/officeart/2009/3/layout/HorizontalOrganizationChart"/>
    <dgm:cxn modelId="{49B34082-8E58-476C-BF5D-87598BFF2CA0}" srcId="{78799412-43A8-4DEB-9344-EA474CABDC6A}" destId="{3D3E92DE-1298-4F8C-B4F5-D04855B07297}" srcOrd="0" destOrd="0" parTransId="{694BEE92-9DF4-4D18-8831-0266FB6B5716}" sibTransId="{5D81C5BC-F8E1-4BC4-A1BD-9AA827F0BD01}"/>
    <dgm:cxn modelId="{40560883-CFB3-447A-A552-79C6414C5B74}" srcId="{22C5E3A0-595B-4A45-86A5-8C8E6BD3523B}" destId="{4414A1B2-820A-4A83-A421-BF5A78BA2991}" srcOrd="4" destOrd="0" parTransId="{F0BA7A7A-2D0E-48F2-A714-0421AEDA7A1E}" sibTransId="{0559805B-D7FD-4C61-93FE-A12117C8B2A1}"/>
    <dgm:cxn modelId="{9CCFD686-4E1F-49E9-9FE1-3FFB139558F7}" type="presOf" srcId="{1B9D4759-E6C3-4D50-BB34-29E874FD8B5F}" destId="{EFA8E2E0-2F4A-4697-AA73-5BC314EECCB1}" srcOrd="1" destOrd="0" presId="urn:microsoft.com/office/officeart/2009/3/layout/HorizontalOrganizationChart"/>
    <dgm:cxn modelId="{10693588-BECB-4675-A7B8-DC90FF7E336D}" type="presOf" srcId="{3A05C8AF-3F7C-473F-8611-CC4445F40EBB}" destId="{7C9DD1C1-EC14-45D0-B6FA-F7AE4C79C254}" srcOrd="0" destOrd="0" presId="urn:microsoft.com/office/officeart/2009/3/layout/HorizontalOrganizationChart"/>
    <dgm:cxn modelId="{93825F89-E159-4FD3-AA13-D14109BFE670}" type="presOf" srcId="{8D94EBA3-201B-4177-AFD5-411F4D557864}" destId="{50172D6B-4C10-43F6-A39D-2C1A8B973127}" srcOrd="0" destOrd="0" presId="urn:microsoft.com/office/officeart/2009/3/layout/HorizontalOrganizationChart"/>
    <dgm:cxn modelId="{EC7C478A-1871-4AF0-BAA1-298A1567ED7E}" type="presOf" srcId="{3A05C8AF-3F7C-473F-8611-CC4445F40EBB}" destId="{7E62A80B-577E-4AD7-B46C-15F182F64982}" srcOrd="1" destOrd="0" presId="urn:microsoft.com/office/officeart/2009/3/layout/HorizontalOrganizationChart"/>
    <dgm:cxn modelId="{F842769E-174E-4E84-B8B9-CD1097FB8061}" type="presOf" srcId="{D0D198D4-47A7-4232-927F-C5B3FAF1146B}" destId="{926A9878-B5BE-4D25-B4FC-2BE1F6F9C1AD}" srcOrd="0" destOrd="0" presId="urn:microsoft.com/office/officeart/2009/3/layout/HorizontalOrganizationChart"/>
    <dgm:cxn modelId="{83BDE5A2-B352-4393-B2F0-90BA24B89144}" srcId="{C61B8706-BAEA-41C0-AD19-A135FE19B520}" destId="{B40BE8B6-83E9-42FE-8DBF-D669A440B711}" srcOrd="0" destOrd="0" parTransId="{FDF7670A-04F7-40E9-901A-8448AA55D1A1}" sibTransId="{2A657EF9-B29D-44F4-8D2B-04D1D2BFD4FF}"/>
    <dgm:cxn modelId="{AB97E9A3-E871-476C-BD6B-DE01E8178739}" type="presOf" srcId="{22C5E3A0-595B-4A45-86A5-8C8E6BD3523B}" destId="{5DDBB4C8-14EE-433D-9091-FC17856724B2}" srcOrd="1" destOrd="0" presId="urn:microsoft.com/office/officeart/2009/3/layout/HorizontalOrganizationChart"/>
    <dgm:cxn modelId="{29BAD7A9-AA6C-4C33-9C89-6C9B78EDD908}" type="presOf" srcId="{E8D2F9B7-A8CB-4A0D-9222-6B22D5374EA4}" destId="{1316492C-5BF2-4117-A38D-0468ACBA1C31}" srcOrd="0" destOrd="0" presId="urn:microsoft.com/office/officeart/2009/3/layout/HorizontalOrganizationChart"/>
    <dgm:cxn modelId="{BC75AEAA-29CD-4FE5-B846-26350CB0A1E6}" srcId="{6E042866-D740-48D2-AF53-B46132745176}" destId="{E8D2F9B7-A8CB-4A0D-9222-6B22D5374EA4}" srcOrd="1" destOrd="0" parTransId="{B474C1E2-3190-4400-944F-9F76E6C0AA98}" sibTransId="{010B0E0D-1630-43F3-AFE6-CA0857191AF6}"/>
    <dgm:cxn modelId="{700BC3AA-0FCC-48C2-91C6-C338B0CB0F56}" type="presOf" srcId="{B474C1E2-3190-4400-944F-9F76E6C0AA98}" destId="{28B1DA2A-A59D-4986-93E8-1EF3181C6AAD}" srcOrd="0" destOrd="0" presId="urn:microsoft.com/office/officeart/2009/3/layout/HorizontalOrganizationChart"/>
    <dgm:cxn modelId="{F041D9AA-E354-4FAE-B6FE-379CAB68F020}" type="presOf" srcId="{C61B8706-BAEA-41C0-AD19-A135FE19B520}" destId="{8C955E69-6ED8-496D-A2DA-6D221046A55C}" srcOrd="0" destOrd="0" presId="urn:microsoft.com/office/officeart/2009/3/layout/HorizontalOrganizationChart"/>
    <dgm:cxn modelId="{E4942FAB-3E73-42F2-AB35-B4DF9BFAAFB0}" type="presOf" srcId="{D0D198D4-47A7-4232-927F-C5B3FAF1146B}" destId="{EF84EB63-FD24-4542-881E-1E96FF5AFE00}" srcOrd="1" destOrd="0" presId="urn:microsoft.com/office/officeart/2009/3/layout/HorizontalOrganizationChart"/>
    <dgm:cxn modelId="{18531DB2-B404-4861-BAD6-64A367021DFD}" srcId="{22C5E3A0-595B-4A45-86A5-8C8E6BD3523B}" destId="{6E042866-D740-48D2-AF53-B46132745176}" srcOrd="2" destOrd="0" parTransId="{98CE9837-FF74-4824-A018-EA72F69CEB6D}" sibTransId="{9547D06E-125B-4FC2-8F9B-4D23F753DB8E}"/>
    <dgm:cxn modelId="{720533B4-DBEE-4A14-919B-15D144A7FC3F}" type="presOf" srcId="{C070CADA-198A-4168-9FC2-FE2083F3CDAD}" destId="{2704A9D7-C2B4-428A-8628-D395E2872E29}" srcOrd="1" destOrd="0" presId="urn:microsoft.com/office/officeart/2009/3/layout/HorizontalOrganizationChart"/>
    <dgm:cxn modelId="{0C971CBF-365D-4F1B-AB99-9C0933112F49}" type="presOf" srcId="{6E042866-D740-48D2-AF53-B46132745176}" destId="{45BC1F1C-0A01-457F-BAA2-BB36D895E8CC}" srcOrd="0" destOrd="0" presId="urn:microsoft.com/office/officeart/2009/3/layout/HorizontalOrganizationChart"/>
    <dgm:cxn modelId="{978C57C1-2D9B-4493-BC54-4C6E33075D1E}" srcId="{22C5E3A0-595B-4A45-86A5-8C8E6BD3523B}" destId="{C61B8706-BAEA-41C0-AD19-A135FE19B520}" srcOrd="5" destOrd="0" parTransId="{2376A947-1A81-4621-B6A6-26780D47B47D}" sibTransId="{9F3328C7-6B56-4BE8-A315-555340B8731E}"/>
    <dgm:cxn modelId="{7EF333C6-4A84-4372-861F-B1F99996C67B}" type="presOf" srcId="{4414A1B2-820A-4A83-A421-BF5A78BA2991}" destId="{5C9DA052-AC83-44D5-9F38-ABF703E987D8}" srcOrd="1" destOrd="0" presId="urn:microsoft.com/office/officeart/2009/3/layout/HorizontalOrganizationChart"/>
    <dgm:cxn modelId="{A68E92C9-C9F4-4783-B581-F5FC79A36B9C}" type="presOf" srcId="{6E042866-D740-48D2-AF53-B46132745176}" destId="{D8B52FBD-9A76-440A-BE1E-BB7D6A0333D5}" srcOrd="1" destOrd="0" presId="urn:microsoft.com/office/officeart/2009/3/layout/HorizontalOrganizationChart"/>
    <dgm:cxn modelId="{FE4E15CC-C32C-4284-875F-C5029D52EBEE}" type="presOf" srcId="{B40BE8B6-83E9-42FE-8DBF-D669A440B711}" destId="{9E68985E-7ECA-490E-8CCB-45C7A0878ECC}" srcOrd="1" destOrd="0" presId="urn:microsoft.com/office/officeart/2009/3/layout/HorizontalOrganizationChart"/>
    <dgm:cxn modelId="{BB23E9D5-007D-4E07-8C72-EF4230E90ADB}" type="presOf" srcId="{CA83146E-84A5-4CB2-A0DF-E7BB379803ED}" destId="{E5F4E0C5-7431-4CA5-820A-80BCD40DC5B0}" srcOrd="0" destOrd="0" presId="urn:microsoft.com/office/officeart/2009/3/layout/HorizontalOrganizationChart"/>
    <dgm:cxn modelId="{FE203BE8-2C5C-42A9-9E1E-8ACCBDCBDEDF}" srcId="{22C5E3A0-595B-4A45-86A5-8C8E6BD3523B}" destId="{3A05C8AF-3F7C-473F-8611-CC4445F40EBB}" srcOrd="0" destOrd="0" parTransId="{DACE8F65-CE2C-475E-920E-D82D2003E6D8}" sibTransId="{DF02B209-A945-4803-85DC-27118FD932B0}"/>
    <dgm:cxn modelId="{0D85F0EC-CF99-4FEF-AF9A-6A8056DE3C24}" type="presOf" srcId="{78799412-43A8-4DEB-9344-EA474CABDC6A}" destId="{C4E257E9-668A-46DB-8DA8-86A5A347A6CF}" srcOrd="1" destOrd="0" presId="urn:microsoft.com/office/officeart/2009/3/layout/HorizontalOrganizationChart"/>
    <dgm:cxn modelId="{476015EF-86D9-40B2-BC04-989DE3E78D9F}" type="presOf" srcId="{A2C7A706-D148-4D04-9C75-31C36ABCCC48}" destId="{7DA4B53B-93E8-4DD3-9D55-A59A03F7B070}" srcOrd="0" destOrd="0" presId="urn:microsoft.com/office/officeart/2009/3/layout/HorizontalOrganizationChart"/>
    <dgm:cxn modelId="{691D6BF2-4CCE-4B1B-8D78-9271EF7EE066}" type="presOf" srcId="{78799412-43A8-4DEB-9344-EA474CABDC6A}" destId="{2B2F1F87-D255-4ADD-A4C3-FF27A00741A8}" srcOrd="0" destOrd="0" presId="urn:microsoft.com/office/officeart/2009/3/layout/HorizontalOrganizationChart"/>
    <dgm:cxn modelId="{76617C83-5FF5-4FFE-94EF-50431A589732}" type="presParOf" srcId="{7EBF971A-92F6-4020-891E-B3DEF3B7401D}" destId="{41D8A664-54E2-48BC-8504-067F209801E5}" srcOrd="0" destOrd="0" presId="urn:microsoft.com/office/officeart/2009/3/layout/HorizontalOrganizationChart"/>
    <dgm:cxn modelId="{153E14A7-FE73-4C81-B2E6-283452F07904}" type="presParOf" srcId="{41D8A664-54E2-48BC-8504-067F209801E5}" destId="{AA82C4AB-9852-4122-A89A-04E8E34A14FB}" srcOrd="0" destOrd="0" presId="urn:microsoft.com/office/officeart/2009/3/layout/HorizontalOrganizationChart"/>
    <dgm:cxn modelId="{F1F8703C-7BFD-44F2-B375-DEFFB853AFBB}" type="presParOf" srcId="{AA82C4AB-9852-4122-A89A-04E8E34A14FB}" destId="{8A5D8639-D1BF-41D7-AF52-2C8A3A9AF72E}" srcOrd="0" destOrd="0" presId="urn:microsoft.com/office/officeart/2009/3/layout/HorizontalOrganizationChart"/>
    <dgm:cxn modelId="{DE16984D-A901-4E32-8536-1CFDA868533C}" type="presParOf" srcId="{AA82C4AB-9852-4122-A89A-04E8E34A14FB}" destId="{5DDBB4C8-14EE-433D-9091-FC17856724B2}" srcOrd="1" destOrd="0" presId="urn:microsoft.com/office/officeart/2009/3/layout/HorizontalOrganizationChart"/>
    <dgm:cxn modelId="{E8B4531E-DDE7-46BA-86AC-F49E817C3206}" type="presParOf" srcId="{41D8A664-54E2-48BC-8504-067F209801E5}" destId="{E454F9EE-8B75-4E53-B727-D4714182C23C}" srcOrd="1" destOrd="0" presId="urn:microsoft.com/office/officeart/2009/3/layout/HorizontalOrganizationChart"/>
    <dgm:cxn modelId="{3260847F-B268-4DD8-9A9A-FCC4244BB4CB}" type="presParOf" srcId="{E454F9EE-8B75-4E53-B727-D4714182C23C}" destId="{E7DAFEA5-E847-435F-9964-FA95A4308FFF}" srcOrd="0" destOrd="0" presId="urn:microsoft.com/office/officeart/2009/3/layout/HorizontalOrganizationChart"/>
    <dgm:cxn modelId="{33291DB6-E013-46C1-827C-6C105B75E716}" type="presParOf" srcId="{E454F9EE-8B75-4E53-B727-D4714182C23C}" destId="{8704EC17-A2B1-4D13-80AD-A8B9C736CB67}" srcOrd="1" destOrd="0" presId="urn:microsoft.com/office/officeart/2009/3/layout/HorizontalOrganizationChart"/>
    <dgm:cxn modelId="{4A301C8F-2AC0-4FDE-8C09-10E59775D75D}" type="presParOf" srcId="{8704EC17-A2B1-4D13-80AD-A8B9C736CB67}" destId="{0D887D1F-60AA-4791-816D-8602685DB18D}" srcOrd="0" destOrd="0" presId="urn:microsoft.com/office/officeart/2009/3/layout/HorizontalOrganizationChart"/>
    <dgm:cxn modelId="{C91854C9-5567-459D-86DA-9356A10569DF}" type="presParOf" srcId="{0D887D1F-60AA-4791-816D-8602685DB18D}" destId="{45BC1F1C-0A01-457F-BAA2-BB36D895E8CC}" srcOrd="0" destOrd="0" presId="urn:microsoft.com/office/officeart/2009/3/layout/HorizontalOrganizationChart"/>
    <dgm:cxn modelId="{62D15513-A1D3-4023-A0F2-F15D2091EF53}" type="presParOf" srcId="{0D887D1F-60AA-4791-816D-8602685DB18D}" destId="{D8B52FBD-9A76-440A-BE1E-BB7D6A0333D5}" srcOrd="1" destOrd="0" presId="urn:microsoft.com/office/officeart/2009/3/layout/HorizontalOrganizationChart"/>
    <dgm:cxn modelId="{B8A22E6A-B960-4BE3-B3F4-035A9862D63C}" type="presParOf" srcId="{8704EC17-A2B1-4D13-80AD-A8B9C736CB67}" destId="{18617820-E750-42CE-BB21-F8E5C894B7A2}" srcOrd="1" destOrd="0" presId="urn:microsoft.com/office/officeart/2009/3/layout/HorizontalOrganizationChart"/>
    <dgm:cxn modelId="{E92D8572-48D1-4088-9AFC-A58BD7EE20B5}" type="presParOf" srcId="{18617820-E750-42CE-BB21-F8E5C894B7A2}" destId="{DDCDF04E-A42C-44C6-BD99-922D406B000D}" srcOrd="0" destOrd="0" presId="urn:microsoft.com/office/officeart/2009/3/layout/HorizontalOrganizationChart"/>
    <dgm:cxn modelId="{BAB0F49E-492A-4282-BA90-D844319B7FB9}" type="presParOf" srcId="{18617820-E750-42CE-BB21-F8E5C894B7A2}" destId="{6835F037-3C7D-45CF-BFD6-E27AF7B9BB49}" srcOrd="1" destOrd="0" presId="urn:microsoft.com/office/officeart/2009/3/layout/HorizontalOrganizationChart"/>
    <dgm:cxn modelId="{FA294544-E938-41AF-A482-8E8D24E634D7}" type="presParOf" srcId="{6835F037-3C7D-45CF-BFD6-E27AF7B9BB49}" destId="{1FED3E5B-9FF4-43A8-8280-D1F6C2F570D5}" srcOrd="0" destOrd="0" presId="urn:microsoft.com/office/officeart/2009/3/layout/HorizontalOrganizationChart"/>
    <dgm:cxn modelId="{F21A4C26-680E-4A15-93E0-493B53DF5787}" type="presParOf" srcId="{1FED3E5B-9FF4-43A8-8280-D1F6C2F570D5}" destId="{926A9878-B5BE-4D25-B4FC-2BE1F6F9C1AD}" srcOrd="0" destOrd="0" presId="urn:microsoft.com/office/officeart/2009/3/layout/HorizontalOrganizationChart"/>
    <dgm:cxn modelId="{AE6C6E33-0DA6-4872-BD6F-9ED6542FE912}" type="presParOf" srcId="{1FED3E5B-9FF4-43A8-8280-D1F6C2F570D5}" destId="{EF84EB63-FD24-4542-881E-1E96FF5AFE00}" srcOrd="1" destOrd="0" presId="urn:microsoft.com/office/officeart/2009/3/layout/HorizontalOrganizationChart"/>
    <dgm:cxn modelId="{8407F679-A5A2-4E9C-84C4-D9B2304C5270}" type="presParOf" srcId="{6835F037-3C7D-45CF-BFD6-E27AF7B9BB49}" destId="{F807CDF5-6583-42AD-BDFE-3D74D976A427}" srcOrd="1" destOrd="0" presId="urn:microsoft.com/office/officeart/2009/3/layout/HorizontalOrganizationChart"/>
    <dgm:cxn modelId="{3CA455B3-A3DA-4DA1-9C5E-DC7D52B43D74}" type="presParOf" srcId="{6835F037-3C7D-45CF-BFD6-E27AF7B9BB49}" destId="{38EDC425-7F7E-45D9-A05D-B9618C100C12}" srcOrd="2" destOrd="0" presId="urn:microsoft.com/office/officeart/2009/3/layout/HorizontalOrganizationChart"/>
    <dgm:cxn modelId="{588CE722-8D4E-4207-B9F8-6CCD9EF34454}" type="presParOf" srcId="{18617820-E750-42CE-BB21-F8E5C894B7A2}" destId="{28B1DA2A-A59D-4986-93E8-1EF3181C6AAD}" srcOrd="2" destOrd="0" presId="urn:microsoft.com/office/officeart/2009/3/layout/HorizontalOrganizationChart"/>
    <dgm:cxn modelId="{12DD757C-A94F-4CCD-B137-CD06274F219E}" type="presParOf" srcId="{18617820-E750-42CE-BB21-F8E5C894B7A2}" destId="{65A449EC-AF00-4E27-96F7-5500511F3929}" srcOrd="3" destOrd="0" presId="urn:microsoft.com/office/officeart/2009/3/layout/HorizontalOrganizationChart"/>
    <dgm:cxn modelId="{991958C7-8B6F-4F9A-BE3C-EE6D32020D9C}" type="presParOf" srcId="{65A449EC-AF00-4E27-96F7-5500511F3929}" destId="{4AFEDF28-BA41-4599-A994-B0C10B4206FA}" srcOrd="0" destOrd="0" presId="urn:microsoft.com/office/officeart/2009/3/layout/HorizontalOrganizationChart"/>
    <dgm:cxn modelId="{788B3D9C-4345-4E03-AA8A-75FFB819B07D}" type="presParOf" srcId="{4AFEDF28-BA41-4599-A994-B0C10B4206FA}" destId="{1316492C-5BF2-4117-A38D-0468ACBA1C31}" srcOrd="0" destOrd="0" presId="urn:microsoft.com/office/officeart/2009/3/layout/HorizontalOrganizationChart"/>
    <dgm:cxn modelId="{F0A23F99-27A3-4613-91EA-E0E1F5A6A571}" type="presParOf" srcId="{4AFEDF28-BA41-4599-A994-B0C10B4206FA}" destId="{0F0B67A5-7FF1-402F-BD88-42B261DB3BBD}" srcOrd="1" destOrd="0" presId="urn:microsoft.com/office/officeart/2009/3/layout/HorizontalOrganizationChart"/>
    <dgm:cxn modelId="{8C00A479-104E-41B3-B465-A2FB1CC3812C}" type="presParOf" srcId="{65A449EC-AF00-4E27-96F7-5500511F3929}" destId="{FE2FF415-C437-4C0C-9734-D149B59750DF}" srcOrd="1" destOrd="0" presId="urn:microsoft.com/office/officeart/2009/3/layout/HorizontalOrganizationChart"/>
    <dgm:cxn modelId="{B790F654-CEA2-4E2D-8A81-FEFB423563A0}" type="presParOf" srcId="{65A449EC-AF00-4E27-96F7-5500511F3929}" destId="{21DEBAA1-9757-4EC5-93BA-1AE3158AB210}" srcOrd="2" destOrd="0" presId="urn:microsoft.com/office/officeart/2009/3/layout/HorizontalOrganizationChart"/>
    <dgm:cxn modelId="{76314CC2-59D0-430E-8FB9-F579D00F4E32}" type="presParOf" srcId="{8704EC17-A2B1-4D13-80AD-A8B9C736CB67}" destId="{6420D304-8084-4CD7-80EA-D36C7F4BD579}" srcOrd="2" destOrd="0" presId="urn:microsoft.com/office/officeart/2009/3/layout/HorizontalOrganizationChart"/>
    <dgm:cxn modelId="{361DA14B-39EF-4EEC-9A77-54AB5B0B100D}" type="presParOf" srcId="{E454F9EE-8B75-4E53-B727-D4714182C23C}" destId="{50172D6B-4C10-43F6-A39D-2C1A8B973127}" srcOrd="2" destOrd="0" presId="urn:microsoft.com/office/officeart/2009/3/layout/HorizontalOrganizationChart"/>
    <dgm:cxn modelId="{311B92A5-EA79-49BC-82E3-C33D336F43D6}" type="presParOf" srcId="{E454F9EE-8B75-4E53-B727-D4714182C23C}" destId="{568C84D8-9DFE-40F8-93C3-7244F2256C9C}" srcOrd="3" destOrd="0" presId="urn:microsoft.com/office/officeart/2009/3/layout/HorizontalOrganizationChart"/>
    <dgm:cxn modelId="{44AD51EC-5EFB-49CD-A1B0-7BE89050009B}" type="presParOf" srcId="{568C84D8-9DFE-40F8-93C3-7244F2256C9C}" destId="{2944B024-5F9F-449E-9AEF-84D415C0363E}" srcOrd="0" destOrd="0" presId="urn:microsoft.com/office/officeart/2009/3/layout/HorizontalOrganizationChart"/>
    <dgm:cxn modelId="{B1A47CD6-71FB-4C11-BCE6-DCF93A03A339}" type="presParOf" srcId="{2944B024-5F9F-449E-9AEF-84D415C0363E}" destId="{2B2F1F87-D255-4ADD-A4C3-FF27A00741A8}" srcOrd="0" destOrd="0" presId="urn:microsoft.com/office/officeart/2009/3/layout/HorizontalOrganizationChart"/>
    <dgm:cxn modelId="{63C2E46B-6335-4CA1-A4D2-A9BCA581CC81}" type="presParOf" srcId="{2944B024-5F9F-449E-9AEF-84D415C0363E}" destId="{C4E257E9-668A-46DB-8DA8-86A5A347A6CF}" srcOrd="1" destOrd="0" presId="urn:microsoft.com/office/officeart/2009/3/layout/HorizontalOrganizationChart"/>
    <dgm:cxn modelId="{FC3F0346-EEF2-42AC-BE5D-C676A675F9AF}" type="presParOf" srcId="{568C84D8-9DFE-40F8-93C3-7244F2256C9C}" destId="{D85A2C1E-C5C4-41BB-ACE6-E9891F76B1C9}" srcOrd="1" destOrd="0" presId="urn:microsoft.com/office/officeart/2009/3/layout/HorizontalOrganizationChart"/>
    <dgm:cxn modelId="{2082B37E-D3CD-4B79-9232-4948F9C8AC58}" type="presParOf" srcId="{D85A2C1E-C5C4-41BB-ACE6-E9891F76B1C9}" destId="{A9676B2A-23BD-4408-952A-5EE93E69C7AD}" srcOrd="0" destOrd="0" presId="urn:microsoft.com/office/officeart/2009/3/layout/HorizontalOrganizationChart"/>
    <dgm:cxn modelId="{36739DFC-24A0-4802-93C3-F1602158074D}" type="presParOf" srcId="{D85A2C1E-C5C4-41BB-ACE6-E9891F76B1C9}" destId="{DC319784-1C58-4D96-ABDA-8DD5A436FFA0}" srcOrd="1" destOrd="0" presId="urn:microsoft.com/office/officeart/2009/3/layout/HorizontalOrganizationChart"/>
    <dgm:cxn modelId="{8C5B592C-BBD8-4B46-B9CD-9F7328DA6A66}" type="presParOf" srcId="{DC319784-1C58-4D96-ABDA-8DD5A436FFA0}" destId="{6B49B799-1CEC-49C2-8C01-AFE7220F20DA}" srcOrd="0" destOrd="0" presId="urn:microsoft.com/office/officeart/2009/3/layout/HorizontalOrganizationChart"/>
    <dgm:cxn modelId="{0823973F-F2F6-4DAB-BC11-4DC91BB5ECBB}" type="presParOf" srcId="{6B49B799-1CEC-49C2-8C01-AFE7220F20DA}" destId="{9058FF45-76CE-46BB-9CFD-EC6984307D0C}" srcOrd="0" destOrd="0" presId="urn:microsoft.com/office/officeart/2009/3/layout/HorizontalOrganizationChart"/>
    <dgm:cxn modelId="{71871F24-993C-4545-8291-2ADC44D9E3D2}" type="presParOf" srcId="{6B49B799-1CEC-49C2-8C01-AFE7220F20DA}" destId="{3F05054C-34B6-45CB-8333-3E3762C99BFD}" srcOrd="1" destOrd="0" presId="urn:microsoft.com/office/officeart/2009/3/layout/HorizontalOrganizationChart"/>
    <dgm:cxn modelId="{6B922EE5-FEBB-4C76-911F-867ADFF24222}" type="presParOf" srcId="{DC319784-1C58-4D96-ABDA-8DD5A436FFA0}" destId="{75FA0CB1-DC1D-40C2-B495-1901F505A070}" srcOrd="1" destOrd="0" presId="urn:microsoft.com/office/officeart/2009/3/layout/HorizontalOrganizationChart"/>
    <dgm:cxn modelId="{ADCFB008-4EAE-44DD-B288-68577545C461}" type="presParOf" srcId="{DC319784-1C58-4D96-ABDA-8DD5A436FFA0}" destId="{BF727BBB-4561-42B4-BB43-94B3A3AA157B}" srcOrd="2" destOrd="0" presId="urn:microsoft.com/office/officeart/2009/3/layout/HorizontalOrganizationChart"/>
    <dgm:cxn modelId="{386F372D-F691-489E-8763-00F01B1CF46A}" type="presParOf" srcId="{568C84D8-9DFE-40F8-93C3-7244F2256C9C}" destId="{4ABE7477-560D-4224-98EF-A2DD4248F239}" srcOrd="2" destOrd="0" presId="urn:microsoft.com/office/officeart/2009/3/layout/HorizontalOrganizationChart"/>
    <dgm:cxn modelId="{58323614-C9C5-4515-85F5-5E2BE3AC14EB}" type="presParOf" srcId="{E454F9EE-8B75-4E53-B727-D4714182C23C}" destId="{4E11C26A-07B6-41CD-8969-658AC3DB03FE}" srcOrd="4" destOrd="0" presId="urn:microsoft.com/office/officeart/2009/3/layout/HorizontalOrganizationChart"/>
    <dgm:cxn modelId="{086954BB-B0E9-4ED5-A7D0-BD090FBE4928}" type="presParOf" srcId="{E454F9EE-8B75-4E53-B727-D4714182C23C}" destId="{7792702F-EB00-4DEB-BDFB-F89D53497257}" srcOrd="5" destOrd="0" presId="urn:microsoft.com/office/officeart/2009/3/layout/HorizontalOrganizationChart"/>
    <dgm:cxn modelId="{2425EC10-8ECD-4228-B999-046728D379EF}" type="presParOf" srcId="{7792702F-EB00-4DEB-BDFB-F89D53497257}" destId="{F6A3E63D-8C01-4CCB-A211-7496EDED1A22}" srcOrd="0" destOrd="0" presId="urn:microsoft.com/office/officeart/2009/3/layout/HorizontalOrganizationChart"/>
    <dgm:cxn modelId="{44CCABEB-8062-44BB-92D6-C600D1B5C4EF}" type="presParOf" srcId="{F6A3E63D-8C01-4CCB-A211-7496EDED1A22}" destId="{D2B4A1F7-4FBF-4F22-B597-FF0C3D7D1CBC}" srcOrd="0" destOrd="0" presId="urn:microsoft.com/office/officeart/2009/3/layout/HorizontalOrganizationChart"/>
    <dgm:cxn modelId="{AB6A4FC0-D98A-475D-AECE-6C1F9654D05E}" type="presParOf" srcId="{F6A3E63D-8C01-4CCB-A211-7496EDED1A22}" destId="{5C9DA052-AC83-44D5-9F38-ABF703E987D8}" srcOrd="1" destOrd="0" presId="urn:microsoft.com/office/officeart/2009/3/layout/HorizontalOrganizationChart"/>
    <dgm:cxn modelId="{EE2CCDDB-0A10-4551-BA1A-2AAFB6CA3CE1}" type="presParOf" srcId="{7792702F-EB00-4DEB-BDFB-F89D53497257}" destId="{0B83D9B5-C8C9-4944-986B-13A153EF23BF}" srcOrd="1" destOrd="0" presId="urn:microsoft.com/office/officeart/2009/3/layout/HorizontalOrganizationChart"/>
    <dgm:cxn modelId="{D09F659F-5B3F-4911-A8F3-E12D82A259F7}" type="presParOf" srcId="{0B83D9B5-C8C9-4944-986B-13A153EF23BF}" destId="{E5F4E0C5-7431-4CA5-820A-80BCD40DC5B0}" srcOrd="0" destOrd="0" presId="urn:microsoft.com/office/officeart/2009/3/layout/HorizontalOrganizationChart"/>
    <dgm:cxn modelId="{93623B86-E4A0-4220-8C76-C69398CCFA64}" type="presParOf" srcId="{0B83D9B5-C8C9-4944-986B-13A153EF23BF}" destId="{C31B2EC3-7A78-4035-8ABC-C0A11255B2A7}" srcOrd="1" destOrd="0" presId="urn:microsoft.com/office/officeart/2009/3/layout/HorizontalOrganizationChart"/>
    <dgm:cxn modelId="{D7899C94-FEA8-48F3-967D-095F1A2DCAD5}" type="presParOf" srcId="{C31B2EC3-7A78-4035-8ABC-C0A11255B2A7}" destId="{7BB4CDB5-A35B-4715-AFF0-B4D0C1EB055C}" srcOrd="0" destOrd="0" presId="urn:microsoft.com/office/officeart/2009/3/layout/HorizontalOrganizationChart"/>
    <dgm:cxn modelId="{DBCC2824-186E-48D8-9C47-302E1FA9A018}" type="presParOf" srcId="{7BB4CDB5-A35B-4715-AFF0-B4D0C1EB055C}" destId="{7DA4B53B-93E8-4DD3-9D55-A59A03F7B070}" srcOrd="0" destOrd="0" presId="urn:microsoft.com/office/officeart/2009/3/layout/HorizontalOrganizationChart"/>
    <dgm:cxn modelId="{C0A41F94-49B4-4B32-88C2-96CFC9412B79}" type="presParOf" srcId="{7BB4CDB5-A35B-4715-AFF0-B4D0C1EB055C}" destId="{DDF72017-8193-452B-AB6E-96D2FDD76904}" srcOrd="1" destOrd="0" presId="urn:microsoft.com/office/officeart/2009/3/layout/HorizontalOrganizationChart"/>
    <dgm:cxn modelId="{9169383B-1D72-406B-94C4-94FC878F27AE}" type="presParOf" srcId="{C31B2EC3-7A78-4035-8ABC-C0A11255B2A7}" destId="{8940025C-DC5E-4FC9-95BB-5975A5E7D5E6}" srcOrd="1" destOrd="0" presId="urn:microsoft.com/office/officeart/2009/3/layout/HorizontalOrganizationChart"/>
    <dgm:cxn modelId="{ABA3AE08-B044-4642-9772-3C062F274353}" type="presParOf" srcId="{C31B2EC3-7A78-4035-8ABC-C0A11255B2A7}" destId="{FDDF2D4D-8609-4E16-81A8-3EDFD41325DB}" srcOrd="2" destOrd="0" presId="urn:microsoft.com/office/officeart/2009/3/layout/HorizontalOrganizationChart"/>
    <dgm:cxn modelId="{E7840146-0279-45A0-AB9F-4DB8437E20DC}" type="presParOf" srcId="{7792702F-EB00-4DEB-BDFB-F89D53497257}" destId="{9B7CF0EF-9604-4C6A-BB14-A5B0E9F1D80A}" srcOrd="2" destOrd="0" presId="urn:microsoft.com/office/officeart/2009/3/layout/HorizontalOrganizationChart"/>
    <dgm:cxn modelId="{4AFCBA01-8B9E-4EDB-BF1A-7384539A6C8F}" type="presParOf" srcId="{E454F9EE-8B75-4E53-B727-D4714182C23C}" destId="{4C90C283-266E-46C4-AAD7-33B031F1D718}" srcOrd="6" destOrd="0" presId="urn:microsoft.com/office/officeart/2009/3/layout/HorizontalOrganizationChart"/>
    <dgm:cxn modelId="{BECEC263-72B6-4EE0-B7EE-79DB1664602A}" type="presParOf" srcId="{E454F9EE-8B75-4E53-B727-D4714182C23C}" destId="{2FF6E2B7-8BBD-4B50-943E-8C334B16F623}" srcOrd="7" destOrd="0" presId="urn:microsoft.com/office/officeart/2009/3/layout/HorizontalOrganizationChart"/>
    <dgm:cxn modelId="{2F1D31E9-29A3-44E9-B13F-BE0E26D96424}" type="presParOf" srcId="{2FF6E2B7-8BBD-4B50-943E-8C334B16F623}" destId="{8E0BD352-EC19-4608-AF6B-731129B9970A}" srcOrd="0" destOrd="0" presId="urn:microsoft.com/office/officeart/2009/3/layout/HorizontalOrganizationChart"/>
    <dgm:cxn modelId="{2DF048CB-BAA6-4ADD-B3DC-0DB0354755DD}" type="presParOf" srcId="{8E0BD352-EC19-4608-AF6B-731129B9970A}" destId="{8C955E69-6ED8-496D-A2DA-6D221046A55C}" srcOrd="0" destOrd="0" presId="urn:microsoft.com/office/officeart/2009/3/layout/HorizontalOrganizationChart"/>
    <dgm:cxn modelId="{2C100461-866C-4333-B92C-9F5E1FC69B3C}" type="presParOf" srcId="{8E0BD352-EC19-4608-AF6B-731129B9970A}" destId="{18A78175-D8F0-4BC6-A522-4D81F6F16346}" srcOrd="1" destOrd="0" presId="urn:microsoft.com/office/officeart/2009/3/layout/HorizontalOrganizationChart"/>
    <dgm:cxn modelId="{39C34BD9-71A7-4E5E-99A8-1CE292280220}" type="presParOf" srcId="{2FF6E2B7-8BBD-4B50-943E-8C334B16F623}" destId="{80C24284-21A8-4891-AEAD-0304E22825F4}" srcOrd="1" destOrd="0" presId="urn:microsoft.com/office/officeart/2009/3/layout/HorizontalOrganizationChart"/>
    <dgm:cxn modelId="{EBBA5C35-2223-4B7C-B9DE-9AB6D928F878}" type="presParOf" srcId="{80C24284-21A8-4891-AEAD-0304E22825F4}" destId="{89832C87-6479-43AB-A58B-1E0CE381BAB3}" srcOrd="0" destOrd="0" presId="urn:microsoft.com/office/officeart/2009/3/layout/HorizontalOrganizationChart"/>
    <dgm:cxn modelId="{D233CC2F-147D-4E35-BE47-DBF5C38D4538}" type="presParOf" srcId="{80C24284-21A8-4891-AEAD-0304E22825F4}" destId="{FAC95ED4-1569-4CE8-8975-57619DF065C6}" srcOrd="1" destOrd="0" presId="urn:microsoft.com/office/officeart/2009/3/layout/HorizontalOrganizationChart"/>
    <dgm:cxn modelId="{77EA6D89-166E-4E60-A3DD-D83F6EE279B6}" type="presParOf" srcId="{FAC95ED4-1569-4CE8-8975-57619DF065C6}" destId="{62E08C67-C673-45B4-8A8F-86266CDE5E4B}" srcOrd="0" destOrd="0" presId="urn:microsoft.com/office/officeart/2009/3/layout/HorizontalOrganizationChart"/>
    <dgm:cxn modelId="{BD8DEFC6-604B-4A2A-A791-A9A9A708903B}" type="presParOf" srcId="{62E08C67-C673-45B4-8A8F-86266CDE5E4B}" destId="{AEAB7EAF-C8FA-4A8F-A1C1-91F96B139AE9}" srcOrd="0" destOrd="0" presId="urn:microsoft.com/office/officeart/2009/3/layout/HorizontalOrganizationChart"/>
    <dgm:cxn modelId="{42FF7F8E-00AC-4ABE-BAC2-658A25F9CC24}" type="presParOf" srcId="{62E08C67-C673-45B4-8A8F-86266CDE5E4B}" destId="{9E68985E-7ECA-490E-8CCB-45C7A0878ECC}" srcOrd="1" destOrd="0" presId="urn:microsoft.com/office/officeart/2009/3/layout/HorizontalOrganizationChart"/>
    <dgm:cxn modelId="{F3E83A0B-1D95-4F23-B3B7-94BCE72000F1}" type="presParOf" srcId="{FAC95ED4-1569-4CE8-8975-57619DF065C6}" destId="{90E2F292-85D7-41A2-95C8-0562D5263936}" srcOrd="1" destOrd="0" presId="urn:microsoft.com/office/officeart/2009/3/layout/HorizontalOrganizationChart"/>
    <dgm:cxn modelId="{FC0962C2-A594-4E70-8E64-216A5E3D7B94}" type="presParOf" srcId="{FAC95ED4-1569-4CE8-8975-57619DF065C6}" destId="{6CABCD87-CE51-4616-8ED7-D8DB1342DB55}" srcOrd="2" destOrd="0" presId="urn:microsoft.com/office/officeart/2009/3/layout/HorizontalOrganizationChart"/>
    <dgm:cxn modelId="{FB95957B-C18B-424D-87D1-A9647AF5B7EF}" type="presParOf" srcId="{80C24284-21A8-4891-AEAD-0304E22825F4}" destId="{580D7A31-99C0-4D67-8A69-DD4FB2B5640D}" srcOrd="2" destOrd="0" presId="urn:microsoft.com/office/officeart/2009/3/layout/HorizontalOrganizationChart"/>
    <dgm:cxn modelId="{7BCC175B-DA52-47C4-A36A-29A3CFC4127F}" type="presParOf" srcId="{80C24284-21A8-4891-AEAD-0304E22825F4}" destId="{FF521627-383E-45B2-88D0-2601521FFBD2}" srcOrd="3" destOrd="0" presId="urn:microsoft.com/office/officeart/2009/3/layout/HorizontalOrganizationChart"/>
    <dgm:cxn modelId="{56363127-AF57-4B9B-8252-9ED9C720B962}" type="presParOf" srcId="{FF521627-383E-45B2-88D0-2601521FFBD2}" destId="{863AA5DF-866C-4940-98BD-FE64D82055BE}" srcOrd="0" destOrd="0" presId="urn:microsoft.com/office/officeart/2009/3/layout/HorizontalOrganizationChart"/>
    <dgm:cxn modelId="{AF733DBB-FEF9-4B40-AE5F-F594BE06FA60}" type="presParOf" srcId="{863AA5DF-866C-4940-98BD-FE64D82055BE}" destId="{472FBC54-7884-499E-92CA-AE0AE662C7C3}" srcOrd="0" destOrd="0" presId="urn:microsoft.com/office/officeart/2009/3/layout/HorizontalOrganizationChart"/>
    <dgm:cxn modelId="{BDF97730-4FFC-43FB-AB83-B479893A090D}" type="presParOf" srcId="{863AA5DF-866C-4940-98BD-FE64D82055BE}" destId="{EFA8E2E0-2F4A-4697-AA73-5BC314EECCB1}" srcOrd="1" destOrd="0" presId="urn:microsoft.com/office/officeart/2009/3/layout/HorizontalOrganizationChart"/>
    <dgm:cxn modelId="{5D223615-4EA6-436B-B49F-08645AEBA195}" type="presParOf" srcId="{FF521627-383E-45B2-88D0-2601521FFBD2}" destId="{31A5ABD8-B232-4B4D-92A0-557A45EFC74D}" srcOrd="1" destOrd="0" presId="urn:microsoft.com/office/officeart/2009/3/layout/HorizontalOrganizationChart"/>
    <dgm:cxn modelId="{5F8C2180-4C48-4F38-AAE2-BE19E8B005B1}" type="presParOf" srcId="{FF521627-383E-45B2-88D0-2601521FFBD2}" destId="{EAB1C423-41E6-4A8D-95E2-B19E158E722A}" srcOrd="2" destOrd="0" presId="urn:microsoft.com/office/officeart/2009/3/layout/HorizontalOrganizationChart"/>
    <dgm:cxn modelId="{135776A1-AE12-4625-81AE-34E1C4C7102E}" type="presParOf" srcId="{2FF6E2B7-8BBD-4B50-943E-8C334B16F623}" destId="{999CA0A2-4F47-4174-8CBA-4F4B1E2E2B9E}" srcOrd="2" destOrd="0" presId="urn:microsoft.com/office/officeart/2009/3/layout/HorizontalOrganizationChart"/>
    <dgm:cxn modelId="{69C6571C-83E7-4C95-BFA9-9F932A4D31AF}" type="presParOf" srcId="{41D8A664-54E2-48BC-8504-067F209801E5}" destId="{505C173E-82D9-4130-98D2-2667E283AD53}" srcOrd="2" destOrd="0" presId="urn:microsoft.com/office/officeart/2009/3/layout/HorizontalOrganizationChart"/>
    <dgm:cxn modelId="{9A6CABEA-9CEA-43E6-BAC7-C9D8E826228A}" type="presParOf" srcId="{505C173E-82D9-4130-98D2-2667E283AD53}" destId="{BADABD03-0171-4C5D-A986-AC7EC1C5704D}" srcOrd="0" destOrd="0" presId="urn:microsoft.com/office/officeart/2009/3/layout/HorizontalOrganizationChart"/>
    <dgm:cxn modelId="{8428004D-E547-4A53-B720-48A15A815368}" type="presParOf" srcId="{505C173E-82D9-4130-98D2-2667E283AD53}" destId="{3E1C24F2-1B64-4677-8FE5-2934E0506F63}" srcOrd="1" destOrd="0" presId="urn:microsoft.com/office/officeart/2009/3/layout/HorizontalOrganizationChart"/>
    <dgm:cxn modelId="{3F2E59E8-6D42-4E84-BEC1-4AE16A475E49}" type="presParOf" srcId="{3E1C24F2-1B64-4677-8FE5-2934E0506F63}" destId="{4BEAE185-3DB2-4954-8946-FF55871A0D12}" srcOrd="0" destOrd="0" presId="urn:microsoft.com/office/officeart/2009/3/layout/HorizontalOrganizationChart"/>
    <dgm:cxn modelId="{C430DA91-8BF8-44B4-B9A7-5F42413AE1C2}" type="presParOf" srcId="{4BEAE185-3DB2-4954-8946-FF55871A0D12}" destId="{7C9DD1C1-EC14-45D0-B6FA-F7AE4C79C254}" srcOrd="0" destOrd="0" presId="urn:microsoft.com/office/officeart/2009/3/layout/HorizontalOrganizationChart"/>
    <dgm:cxn modelId="{A13FBB59-4BDE-465A-AF4B-EE56729BC7C7}" type="presParOf" srcId="{4BEAE185-3DB2-4954-8946-FF55871A0D12}" destId="{7E62A80B-577E-4AD7-B46C-15F182F64982}" srcOrd="1" destOrd="0" presId="urn:microsoft.com/office/officeart/2009/3/layout/HorizontalOrganizationChart"/>
    <dgm:cxn modelId="{8521EE63-A7B5-4BC7-8638-143E31A686FB}" type="presParOf" srcId="{3E1C24F2-1B64-4677-8FE5-2934E0506F63}" destId="{F9543F1F-537D-4A84-804D-87AF4E83F49B}" srcOrd="1" destOrd="0" presId="urn:microsoft.com/office/officeart/2009/3/layout/HorizontalOrganizationChart"/>
    <dgm:cxn modelId="{F213B19E-2224-44C3-ACD1-C03876CB86AF}" type="presParOf" srcId="{3E1C24F2-1B64-4677-8FE5-2934E0506F63}" destId="{808D1A32-ED8C-4531-9E27-ED5DE53F674C}" srcOrd="2" destOrd="0" presId="urn:microsoft.com/office/officeart/2009/3/layout/HorizontalOrganizationChart"/>
    <dgm:cxn modelId="{CBF9526B-AD9E-4BFE-8AD6-39BB23620F01}" type="presParOf" srcId="{505C173E-82D9-4130-98D2-2667E283AD53}" destId="{9F5BA614-73A7-42FC-89EE-60D58A07E3DD}" srcOrd="2" destOrd="0" presId="urn:microsoft.com/office/officeart/2009/3/layout/HorizontalOrganizationChart"/>
    <dgm:cxn modelId="{7F88BFC7-50C4-4DC7-B154-753A86C36079}" type="presParOf" srcId="{505C173E-82D9-4130-98D2-2667E283AD53}" destId="{1312E7F1-5D58-4EAD-8093-4CF07FE7274B}" srcOrd="3" destOrd="0" presId="urn:microsoft.com/office/officeart/2009/3/layout/HorizontalOrganizationChart"/>
    <dgm:cxn modelId="{B5ADCB49-8D53-40DF-AAF9-C86BCA4A127D}" type="presParOf" srcId="{1312E7F1-5D58-4EAD-8093-4CF07FE7274B}" destId="{4B68D1B2-A2BC-4D88-B893-4E9777A9842F}" srcOrd="0" destOrd="0" presId="urn:microsoft.com/office/officeart/2009/3/layout/HorizontalOrganizationChart"/>
    <dgm:cxn modelId="{63DA5387-0C5F-477A-847F-946EB629B85A}" type="presParOf" srcId="{4B68D1B2-A2BC-4D88-B893-4E9777A9842F}" destId="{5DE66C14-3F32-40F7-B5DA-C369961016C2}" srcOrd="0" destOrd="0" presId="urn:microsoft.com/office/officeart/2009/3/layout/HorizontalOrganizationChart"/>
    <dgm:cxn modelId="{10629825-1F26-483C-8B87-0D4AE0A009B4}" type="presParOf" srcId="{4B68D1B2-A2BC-4D88-B893-4E9777A9842F}" destId="{2704A9D7-C2B4-428A-8628-D395E2872E29}" srcOrd="1" destOrd="0" presId="urn:microsoft.com/office/officeart/2009/3/layout/HorizontalOrganizationChart"/>
    <dgm:cxn modelId="{E5907709-DAD3-4CB1-8791-5B4D51725FEF}" type="presParOf" srcId="{1312E7F1-5D58-4EAD-8093-4CF07FE7274B}" destId="{70CD9C0B-C3CF-4D79-887F-251332C573BD}" srcOrd="1" destOrd="0" presId="urn:microsoft.com/office/officeart/2009/3/layout/HorizontalOrganizationChart"/>
    <dgm:cxn modelId="{32DF1B42-D808-43FB-AD80-6BBC7F941872}" type="presParOf" srcId="{1312E7F1-5D58-4EAD-8093-4CF07FE7274B}" destId="{42EAC2E4-5959-44E6-A329-889E8E31920C}" srcOrd="2" destOrd="0" presId="urn:microsoft.com/office/officeart/2009/3/layout/HorizontalOrganizationChart"/>
  </dgm:cxnLst>
  <dgm:bg/>
  <dgm:whole>
    <a:ln w="38100">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5BA614-73A7-42FC-89EE-60D58A07E3DD}">
      <dsp:nvSpPr>
        <dsp:cNvPr id="0" name=""/>
        <dsp:cNvSpPr/>
      </dsp:nvSpPr>
      <dsp:spPr>
        <a:xfrm>
          <a:off x="1004453" y="1491724"/>
          <a:ext cx="704245" cy="151784"/>
        </a:xfrm>
        <a:custGeom>
          <a:avLst/>
          <a:gdLst/>
          <a:ahLst/>
          <a:cxnLst/>
          <a:rect l="0" t="0" r="0" b="0"/>
          <a:pathLst>
            <a:path>
              <a:moveTo>
                <a:pt x="0" y="0"/>
              </a:moveTo>
              <a:lnTo>
                <a:pt x="704245" y="0"/>
              </a:lnTo>
              <a:lnTo>
                <a:pt x="704245" y="151784"/>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BADABD03-0171-4C5D-A986-AC7EC1C5704D}">
      <dsp:nvSpPr>
        <dsp:cNvPr id="0" name=""/>
        <dsp:cNvSpPr/>
      </dsp:nvSpPr>
      <dsp:spPr>
        <a:xfrm>
          <a:off x="1004453" y="1396647"/>
          <a:ext cx="706756" cy="95077"/>
        </a:xfrm>
        <a:custGeom>
          <a:avLst/>
          <a:gdLst/>
          <a:ahLst/>
          <a:cxnLst/>
          <a:rect l="0" t="0" r="0" b="0"/>
          <a:pathLst>
            <a:path>
              <a:moveTo>
                <a:pt x="0" y="95077"/>
              </a:moveTo>
              <a:lnTo>
                <a:pt x="706756" y="95077"/>
              </a:lnTo>
              <a:lnTo>
                <a:pt x="706756" y="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580D7A31-99C0-4D67-8A69-DD4FB2B5640D}">
      <dsp:nvSpPr>
        <dsp:cNvPr id="0" name=""/>
        <dsp:cNvSpPr/>
      </dsp:nvSpPr>
      <dsp:spPr>
        <a:xfrm>
          <a:off x="3416269" y="2361758"/>
          <a:ext cx="200890" cy="215957"/>
        </a:xfrm>
        <a:custGeom>
          <a:avLst/>
          <a:gdLst/>
          <a:ahLst/>
          <a:cxnLst/>
          <a:rect l="0" t="0" r="0" b="0"/>
          <a:pathLst>
            <a:path>
              <a:moveTo>
                <a:pt x="0" y="0"/>
              </a:moveTo>
              <a:lnTo>
                <a:pt x="100445" y="0"/>
              </a:lnTo>
              <a:lnTo>
                <a:pt x="100445" y="215957"/>
              </a:lnTo>
              <a:lnTo>
                <a:pt x="200890" y="215957"/>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89832C87-6479-43AB-A58B-1E0CE381BAB3}">
      <dsp:nvSpPr>
        <dsp:cNvPr id="0" name=""/>
        <dsp:cNvSpPr/>
      </dsp:nvSpPr>
      <dsp:spPr>
        <a:xfrm>
          <a:off x="3416269" y="2145800"/>
          <a:ext cx="200890" cy="215957"/>
        </a:xfrm>
        <a:custGeom>
          <a:avLst/>
          <a:gdLst/>
          <a:ahLst/>
          <a:cxnLst/>
          <a:rect l="0" t="0" r="0" b="0"/>
          <a:pathLst>
            <a:path>
              <a:moveTo>
                <a:pt x="0" y="215957"/>
              </a:moveTo>
              <a:lnTo>
                <a:pt x="100445" y="215957"/>
              </a:lnTo>
              <a:lnTo>
                <a:pt x="100445" y="0"/>
              </a:lnTo>
              <a:lnTo>
                <a:pt x="200890" y="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4C90C283-266E-46C4-AAD7-33B031F1D718}">
      <dsp:nvSpPr>
        <dsp:cNvPr id="0" name=""/>
        <dsp:cNvSpPr/>
      </dsp:nvSpPr>
      <dsp:spPr>
        <a:xfrm>
          <a:off x="1004453" y="1491724"/>
          <a:ext cx="1407363" cy="870033"/>
        </a:xfrm>
        <a:custGeom>
          <a:avLst/>
          <a:gdLst/>
          <a:ahLst/>
          <a:cxnLst/>
          <a:rect l="0" t="0" r="0" b="0"/>
          <a:pathLst>
            <a:path>
              <a:moveTo>
                <a:pt x="0" y="0"/>
              </a:moveTo>
              <a:lnTo>
                <a:pt x="1306917" y="0"/>
              </a:lnTo>
              <a:lnTo>
                <a:pt x="1306917" y="870033"/>
              </a:lnTo>
              <a:lnTo>
                <a:pt x="1407363" y="870033"/>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E5F4E0C5-7431-4CA5-820A-80BCD40DC5B0}">
      <dsp:nvSpPr>
        <dsp:cNvPr id="0" name=""/>
        <dsp:cNvSpPr/>
      </dsp:nvSpPr>
      <dsp:spPr>
        <a:xfrm>
          <a:off x="3416269" y="1668165"/>
          <a:ext cx="200890" cy="91440"/>
        </a:xfrm>
        <a:custGeom>
          <a:avLst/>
          <a:gdLst/>
          <a:ahLst/>
          <a:cxnLst/>
          <a:rect l="0" t="0" r="0" b="0"/>
          <a:pathLst>
            <a:path>
              <a:moveTo>
                <a:pt x="0" y="45720"/>
              </a:moveTo>
              <a:lnTo>
                <a:pt x="200890" y="4572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4E11C26A-07B6-41CD-8969-658AC3DB03FE}">
      <dsp:nvSpPr>
        <dsp:cNvPr id="0" name=""/>
        <dsp:cNvSpPr/>
      </dsp:nvSpPr>
      <dsp:spPr>
        <a:xfrm>
          <a:off x="1004453" y="1491724"/>
          <a:ext cx="1407363" cy="222161"/>
        </a:xfrm>
        <a:custGeom>
          <a:avLst/>
          <a:gdLst/>
          <a:ahLst/>
          <a:cxnLst/>
          <a:rect l="0" t="0" r="0" b="0"/>
          <a:pathLst>
            <a:path>
              <a:moveTo>
                <a:pt x="0" y="0"/>
              </a:moveTo>
              <a:lnTo>
                <a:pt x="1306917" y="0"/>
              </a:lnTo>
              <a:lnTo>
                <a:pt x="1306917" y="222161"/>
              </a:lnTo>
              <a:lnTo>
                <a:pt x="1407363" y="222161"/>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A9676B2A-23BD-4408-952A-5EE93E69C7AD}">
      <dsp:nvSpPr>
        <dsp:cNvPr id="0" name=""/>
        <dsp:cNvSpPr/>
      </dsp:nvSpPr>
      <dsp:spPr>
        <a:xfrm>
          <a:off x="3416269" y="1236251"/>
          <a:ext cx="200890" cy="91440"/>
        </a:xfrm>
        <a:custGeom>
          <a:avLst/>
          <a:gdLst/>
          <a:ahLst/>
          <a:cxnLst/>
          <a:rect l="0" t="0" r="0" b="0"/>
          <a:pathLst>
            <a:path>
              <a:moveTo>
                <a:pt x="0" y="45720"/>
              </a:moveTo>
              <a:lnTo>
                <a:pt x="200890" y="4572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50172D6B-4C10-43F6-A39D-2C1A8B973127}">
      <dsp:nvSpPr>
        <dsp:cNvPr id="0" name=""/>
        <dsp:cNvSpPr/>
      </dsp:nvSpPr>
      <dsp:spPr>
        <a:xfrm>
          <a:off x="1004453" y="1281971"/>
          <a:ext cx="1407363" cy="209753"/>
        </a:xfrm>
        <a:custGeom>
          <a:avLst/>
          <a:gdLst/>
          <a:ahLst/>
          <a:cxnLst/>
          <a:rect l="0" t="0" r="0" b="0"/>
          <a:pathLst>
            <a:path>
              <a:moveTo>
                <a:pt x="0" y="209753"/>
              </a:moveTo>
              <a:lnTo>
                <a:pt x="1306917" y="209753"/>
              </a:lnTo>
              <a:lnTo>
                <a:pt x="1306917" y="0"/>
              </a:lnTo>
              <a:lnTo>
                <a:pt x="1407363" y="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28B1DA2A-A59D-4986-93E8-1EF3181C6AAD}">
      <dsp:nvSpPr>
        <dsp:cNvPr id="0" name=""/>
        <dsp:cNvSpPr/>
      </dsp:nvSpPr>
      <dsp:spPr>
        <a:xfrm>
          <a:off x="3416269" y="634098"/>
          <a:ext cx="200890" cy="215957"/>
        </a:xfrm>
        <a:custGeom>
          <a:avLst/>
          <a:gdLst/>
          <a:ahLst/>
          <a:cxnLst/>
          <a:rect l="0" t="0" r="0" b="0"/>
          <a:pathLst>
            <a:path>
              <a:moveTo>
                <a:pt x="0" y="0"/>
              </a:moveTo>
              <a:lnTo>
                <a:pt x="100445" y="0"/>
              </a:lnTo>
              <a:lnTo>
                <a:pt x="100445" y="215957"/>
              </a:lnTo>
              <a:lnTo>
                <a:pt x="200890" y="215957"/>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DDCDF04E-A42C-44C6-BD99-922D406B000D}">
      <dsp:nvSpPr>
        <dsp:cNvPr id="0" name=""/>
        <dsp:cNvSpPr/>
      </dsp:nvSpPr>
      <dsp:spPr>
        <a:xfrm>
          <a:off x="3416269" y="418141"/>
          <a:ext cx="200890" cy="215957"/>
        </a:xfrm>
        <a:custGeom>
          <a:avLst/>
          <a:gdLst/>
          <a:ahLst/>
          <a:cxnLst/>
          <a:rect l="0" t="0" r="0" b="0"/>
          <a:pathLst>
            <a:path>
              <a:moveTo>
                <a:pt x="0" y="215957"/>
              </a:moveTo>
              <a:lnTo>
                <a:pt x="100445" y="215957"/>
              </a:lnTo>
              <a:lnTo>
                <a:pt x="100445" y="0"/>
              </a:lnTo>
              <a:lnTo>
                <a:pt x="200890" y="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E7DAFEA5-E847-435F-9964-FA95A4308FFF}">
      <dsp:nvSpPr>
        <dsp:cNvPr id="0" name=""/>
        <dsp:cNvSpPr/>
      </dsp:nvSpPr>
      <dsp:spPr>
        <a:xfrm>
          <a:off x="1004453" y="634098"/>
          <a:ext cx="1407363" cy="857626"/>
        </a:xfrm>
        <a:custGeom>
          <a:avLst/>
          <a:gdLst/>
          <a:ahLst/>
          <a:cxnLst/>
          <a:rect l="0" t="0" r="0" b="0"/>
          <a:pathLst>
            <a:path>
              <a:moveTo>
                <a:pt x="0" y="857626"/>
              </a:moveTo>
              <a:lnTo>
                <a:pt x="1306917" y="857626"/>
              </a:lnTo>
              <a:lnTo>
                <a:pt x="1306917" y="0"/>
              </a:lnTo>
              <a:lnTo>
                <a:pt x="1407363" y="0"/>
              </a:lnTo>
            </a:path>
          </a:pathLst>
        </a:custGeom>
        <a:noFill/>
        <a:ln w="25400" cap="flat" cmpd="sng" algn="ctr">
          <a:solidFill>
            <a:schemeClr val="bg1">
              <a:lumMod val="85000"/>
            </a:schemeClr>
          </a:solidFill>
          <a:prstDash val="solid"/>
        </a:ln>
        <a:effectLst/>
      </dsp:spPr>
      <dsp:style>
        <a:lnRef idx="2">
          <a:scrgbClr r="0" g="0" b="0"/>
        </a:lnRef>
        <a:fillRef idx="0">
          <a:scrgbClr r="0" g="0" b="0"/>
        </a:fillRef>
        <a:effectRef idx="0">
          <a:scrgbClr r="0" g="0" b="0"/>
        </a:effectRef>
        <a:fontRef idx="minor"/>
      </dsp:style>
    </dsp:sp>
    <dsp:sp modelId="{8A5D8639-D1BF-41D7-AF52-2C8A3A9AF72E}">
      <dsp:nvSpPr>
        <dsp:cNvPr id="0" name=""/>
        <dsp:cNvSpPr/>
      </dsp:nvSpPr>
      <dsp:spPr>
        <a:xfrm>
          <a:off x="0" y="1338545"/>
          <a:ext cx="1004453" cy="306358"/>
        </a:xfrm>
        <a:prstGeom prst="roundRect">
          <a:avLst/>
        </a:prstGeom>
        <a:solidFill>
          <a:schemeClr val="accent1"/>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14955" y="1353500"/>
        <a:ext cx="974543" cy="276448"/>
      </dsp:txXfrm>
    </dsp:sp>
    <dsp:sp modelId="{45BC1F1C-0A01-457F-BAA2-BB36D895E8CC}">
      <dsp:nvSpPr>
        <dsp:cNvPr id="0" name=""/>
        <dsp:cNvSpPr/>
      </dsp:nvSpPr>
      <dsp:spPr>
        <a:xfrm>
          <a:off x="2411816" y="480919"/>
          <a:ext cx="1004453" cy="306358"/>
        </a:xfrm>
        <a:prstGeom prst="roundRect">
          <a:avLst/>
        </a:prstGeom>
        <a:solidFill>
          <a:schemeClr val="accent3"/>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2426771" y="495874"/>
        <a:ext cx="974543" cy="276448"/>
      </dsp:txXfrm>
    </dsp:sp>
    <dsp:sp modelId="{926A9878-B5BE-4D25-B4FC-2BE1F6F9C1AD}">
      <dsp:nvSpPr>
        <dsp:cNvPr id="0" name=""/>
        <dsp:cNvSpPr/>
      </dsp:nvSpPr>
      <dsp:spPr>
        <a:xfrm>
          <a:off x="3617160" y="264962"/>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3632115" y="279917"/>
        <a:ext cx="974543" cy="276448"/>
      </dsp:txXfrm>
    </dsp:sp>
    <dsp:sp modelId="{1316492C-5BF2-4117-A38D-0468ACBA1C31}">
      <dsp:nvSpPr>
        <dsp:cNvPr id="0" name=""/>
        <dsp:cNvSpPr/>
      </dsp:nvSpPr>
      <dsp:spPr>
        <a:xfrm>
          <a:off x="3617160" y="696877"/>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zh-CN" altLang="en-US" sz="1100" kern="1200" dirty="0">
            <a:solidFill>
              <a:schemeClr val="bg1"/>
            </a:solidFill>
            <a:effectLst/>
            <a:latin typeface="+mn-lt"/>
            <a:ea typeface="+mn-ea"/>
            <a:cs typeface="+mn-ea"/>
            <a:sym typeface="+mn-lt"/>
          </a:endParaRPr>
        </a:p>
      </dsp:txBody>
      <dsp:txXfrm>
        <a:off x="3632115" y="711832"/>
        <a:ext cx="974543" cy="276448"/>
      </dsp:txXfrm>
    </dsp:sp>
    <dsp:sp modelId="{2B2F1F87-D255-4ADD-A4C3-FF27A00741A8}">
      <dsp:nvSpPr>
        <dsp:cNvPr id="0" name=""/>
        <dsp:cNvSpPr/>
      </dsp:nvSpPr>
      <dsp:spPr>
        <a:xfrm>
          <a:off x="2411816" y="1128791"/>
          <a:ext cx="1004453" cy="306358"/>
        </a:xfrm>
        <a:prstGeom prst="roundRect">
          <a:avLst/>
        </a:prstGeom>
        <a:solidFill>
          <a:schemeClr val="accent3"/>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2426771" y="1143746"/>
        <a:ext cx="974543" cy="276448"/>
      </dsp:txXfrm>
    </dsp:sp>
    <dsp:sp modelId="{9058FF45-76CE-46BB-9CFD-EC6984307D0C}">
      <dsp:nvSpPr>
        <dsp:cNvPr id="0" name=""/>
        <dsp:cNvSpPr/>
      </dsp:nvSpPr>
      <dsp:spPr>
        <a:xfrm>
          <a:off x="3617160" y="1128791"/>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3632115" y="1143746"/>
        <a:ext cx="974543" cy="276448"/>
      </dsp:txXfrm>
    </dsp:sp>
    <dsp:sp modelId="{D2B4A1F7-4FBF-4F22-B597-FF0C3D7D1CBC}">
      <dsp:nvSpPr>
        <dsp:cNvPr id="0" name=""/>
        <dsp:cNvSpPr/>
      </dsp:nvSpPr>
      <dsp:spPr>
        <a:xfrm>
          <a:off x="2411816" y="1560706"/>
          <a:ext cx="1004453" cy="306358"/>
        </a:xfrm>
        <a:prstGeom prst="roundRect">
          <a:avLst/>
        </a:prstGeom>
        <a:solidFill>
          <a:schemeClr val="accent3"/>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2426771" y="1575661"/>
        <a:ext cx="974543" cy="276448"/>
      </dsp:txXfrm>
    </dsp:sp>
    <dsp:sp modelId="{7DA4B53B-93E8-4DD3-9D55-A59A03F7B070}">
      <dsp:nvSpPr>
        <dsp:cNvPr id="0" name=""/>
        <dsp:cNvSpPr/>
      </dsp:nvSpPr>
      <dsp:spPr>
        <a:xfrm>
          <a:off x="3617160" y="1560706"/>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3632115" y="1575661"/>
        <a:ext cx="974543" cy="276448"/>
      </dsp:txXfrm>
    </dsp:sp>
    <dsp:sp modelId="{8C955E69-6ED8-496D-A2DA-6D221046A55C}">
      <dsp:nvSpPr>
        <dsp:cNvPr id="0" name=""/>
        <dsp:cNvSpPr/>
      </dsp:nvSpPr>
      <dsp:spPr>
        <a:xfrm>
          <a:off x="2411816" y="2208579"/>
          <a:ext cx="1004453" cy="306358"/>
        </a:xfrm>
        <a:prstGeom prst="roundRect">
          <a:avLst/>
        </a:prstGeom>
        <a:solidFill>
          <a:schemeClr val="accent3"/>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2426771" y="2223534"/>
        <a:ext cx="974543" cy="276448"/>
      </dsp:txXfrm>
    </dsp:sp>
    <dsp:sp modelId="{AEAB7EAF-C8FA-4A8F-A1C1-91F96B139AE9}">
      <dsp:nvSpPr>
        <dsp:cNvPr id="0" name=""/>
        <dsp:cNvSpPr/>
      </dsp:nvSpPr>
      <dsp:spPr>
        <a:xfrm>
          <a:off x="3617160" y="1992621"/>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3632115" y="2007576"/>
        <a:ext cx="974543" cy="276448"/>
      </dsp:txXfrm>
    </dsp:sp>
    <dsp:sp modelId="{472FBC54-7884-499E-92CA-AE0AE662C7C3}">
      <dsp:nvSpPr>
        <dsp:cNvPr id="0" name=""/>
        <dsp:cNvSpPr/>
      </dsp:nvSpPr>
      <dsp:spPr>
        <a:xfrm>
          <a:off x="3617160" y="2424536"/>
          <a:ext cx="1004453" cy="306358"/>
        </a:xfrm>
        <a:prstGeom prst="roundRect">
          <a:avLst/>
        </a:prstGeom>
        <a:solidFill>
          <a:schemeClr val="accent4"/>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zh-CN" altLang="en-US" sz="1100" kern="1200" dirty="0">
            <a:solidFill>
              <a:schemeClr val="bg1"/>
            </a:solidFill>
            <a:effectLst/>
            <a:latin typeface="+mn-lt"/>
            <a:ea typeface="+mn-ea"/>
            <a:cs typeface="+mn-ea"/>
            <a:sym typeface="+mn-lt"/>
          </a:endParaRPr>
        </a:p>
      </dsp:txBody>
      <dsp:txXfrm>
        <a:off x="3632115" y="2439491"/>
        <a:ext cx="974543" cy="276448"/>
      </dsp:txXfrm>
    </dsp:sp>
    <dsp:sp modelId="{7C9DD1C1-EC14-45D0-B6FA-F7AE4C79C254}">
      <dsp:nvSpPr>
        <dsp:cNvPr id="0" name=""/>
        <dsp:cNvSpPr/>
      </dsp:nvSpPr>
      <dsp:spPr>
        <a:xfrm>
          <a:off x="1208983" y="1090288"/>
          <a:ext cx="1004453" cy="306358"/>
        </a:xfrm>
        <a:prstGeom prst="roundRect">
          <a:avLst/>
        </a:prstGeom>
        <a:solidFill>
          <a:schemeClr val="accent2"/>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1223938" y="1105243"/>
        <a:ext cx="974543" cy="276448"/>
      </dsp:txXfrm>
    </dsp:sp>
    <dsp:sp modelId="{5DE66C14-3F32-40F7-B5DA-C369961016C2}">
      <dsp:nvSpPr>
        <dsp:cNvPr id="0" name=""/>
        <dsp:cNvSpPr/>
      </dsp:nvSpPr>
      <dsp:spPr>
        <a:xfrm>
          <a:off x="1206472" y="1643509"/>
          <a:ext cx="1004453" cy="306358"/>
        </a:xfrm>
        <a:prstGeom prst="roundRect">
          <a:avLst/>
        </a:prstGeom>
        <a:solidFill>
          <a:schemeClr val="accent2"/>
        </a:solidFill>
        <a:ln w="25400" cap="flat" cmpd="sng" algn="ctr">
          <a:solidFill>
            <a:schemeClr val="lt1">
              <a:hueOff val="0"/>
              <a:satOff val="0"/>
              <a:lum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zh-CN" altLang="en-US" sz="1100" kern="1200" dirty="0">
              <a:solidFill>
                <a:schemeClr val="bg1"/>
              </a:solidFill>
              <a:latin typeface="微软雅黑" pitchFamily="34" charset="-122"/>
              <a:ea typeface="微软雅黑" pitchFamily="34" charset="-122"/>
              <a:cs typeface="Raleway"/>
            </a:rPr>
            <a:t>输入标题</a:t>
          </a:r>
          <a:endParaRPr lang="en-US" sz="1100" b="1" kern="1200" dirty="0">
            <a:solidFill>
              <a:schemeClr val="bg1"/>
            </a:solidFill>
            <a:effectLst/>
            <a:latin typeface="+mn-lt"/>
            <a:ea typeface="+mn-ea"/>
            <a:cs typeface="+mn-ea"/>
            <a:sym typeface="+mn-lt"/>
          </a:endParaRPr>
        </a:p>
      </dsp:txBody>
      <dsp:txXfrm>
        <a:off x="1221427" y="1658464"/>
        <a:ext cx="974543" cy="276448"/>
      </dsp:txXfrm>
    </dsp:sp>
  </dsp:spTree>
</dsp:drawing>
</file>

<file path=ppt/diagrams/layout1.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F9F8513-A743-4602-9E9F-CEEE9A802B5E}" type="datetimeFigureOut">
              <a:rPr lang="zh-CN" altLang="en-US" smtClean="0"/>
              <a:t>2019/5/3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F1102C-FAD4-459D-8C7A-106E6431C5A1}" type="slidenum">
              <a:rPr lang="zh-CN" altLang="en-US" smtClean="0"/>
              <a:t>‹#›</a:t>
            </a:fld>
            <a:endParaRPr lang="zh-CN" altLang="en-US"/>
          </a:p>
        </p:txBody>
      </p:sp>
    </p:spTree>
    <p:extLst>
      <p:ext uri="{BB962C8B-B14F-4D97-AF65-F5344CB8AC3E}">
        <p14:creationId xmlns:p14="http://schemas.microsoft.com/office/powerpoint/2010/main" val="2354126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a:t>
            </a:fld>
            <a:endParaRPr lang="zh-CN" altLang="en-US"/>
          </a:p>
        </p:txBody>
      </p:sp>
    </p:spTree>
    <p:extLst>
      <p:ext uri="{BB962C8B-B14F-4D97-AF65-F5344CB8AC3E}">
        <p14:creationId xmlns:p14="http://schemas.microsoft.com/office/powerpoint/2010/main" val="2083351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pPr/>
              <a:t>10</a:t>
            </a:fld>
            <a:endParaRPr lang="zh-CN" altLang="en-US"/>
          </a:p>
        </p:txBody>
      </p:sp>
    </p:spTree>
    <p:extLst>
      <p:ext uri="{BB962C8B-B14F-4D97-AF65-F5344CB8AC3E}">
        <p14:creationId xmlns:p14="http://schemas.microsoft.com/office/powerpoint/2010/main" val="541979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11</a:t>
            </a:fld>
            <a:endParaRPr lang="zh-CN" altLang="en-US"/>
          </a:p>
        </p:txBody>
      </p:sp>
    </p:spTree>
    <p:extLst>
      <p:ext uri="{BB962C8B-B14F-4D97-AF65-F5344CB8AC3E}">
        <p14:creationId xmlns:p14="http://schemas.microsoft.com/office/powerpoint/2010/main" val="3396844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6B96F7-238A-436E-8798-5DD8D861D65B}" type="slidenum">
              <a:rPr lang="zh-CN" altLang="en-US" smtClean="0"/>
              <a:pPr/>
              <a:t>12</a:t>
            </a:fld>
            <a:endParaRPr lang="zh-CN" altLang="en-US"/>
          </a:p>
        </p:txBody>
      </p:sp>
    </p:spTree>
    <p:extLst>
      <p:ext uri="{BB962C8B-B14F-4D97-AF65-F5344CB8AC3E}">
        <p14:creationId xmlns:p14="http://schemas.microsoft.com/office/powerpoint/2010/main" val="109195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pPr/>
              <a:t>13</a:t>
            </a:fld>
            <a:endParaRPr lang="en-GB"/>
          </a:p>
        </p:txBody>
      </p:sp>
    </p:spTree>
    <p:extLst>
      <p:ext uri="{BB962C8B-B14F-4D97-AF65-F5344CB8AC3E}">
        <p14:creationId xmlns:p14="http://schemas.microsoft.com/office/powerpoint/2010/main" val="1200593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pPr/>
              <a:t>14</a:t>
            </a:fld>
            <a:endParaRPr lang="zh-CN" altLang="en-US" dirty="0"/>
          </a:p>
        </p:txBody>
      </p:sp>
    </p:spTree>
    <p:extLst>
      <p:ext uri="{BB962C8B-B14F-4D97-AF65-F5344CB8AC3E}">
        <p14:creationId xmlns:p14="http://schemas.microsoft.com/office/powerpoint/2010/main" val="2400976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15</a:t>
            </a:fld>
            <a:endParaRPr lang="zh-CN" altLang="en-US"/>
          </a:p>
        </p:txBody>
      </p:sp>
    </p:spTree>
    <p:extLst>
      <p:ext uri="{BB962C8B-B14F-4D97-AF65-F5344CB8AC3E}">
        <p14:creationId xmlns:p14="http://schemas.microsoft.com/office/powerpoint/2010/main" val="27308523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br>
              <a:rPr lang="en-US" altLang="zh-CN"/>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t>http://www.mysoeasy.com</a:t>
            </a:r>
          </a:p>
        </p:txBody>
      </p:sp>
      <p:sp>
        <p:nvSpPr>
          <p:cNvPr id="4" name="灯片编号占位符 3"/>
          <p:cNvSpPr>
            <a:spLocks noGrp="1"/>
          </p:cNvSpPr>
          <p:nvPr>
            <p:ph type="sldNum" sz="quarter" idx="10"/>
          </p:nvPr>
        </p:nvSpPr>
        <p:spPr/>
        <p:txBody>
          <a:bodyPr/>
          <a:lstStyle/>
          <a:p>
            <a:fld id="{4AE1D939-3E60-4063-B05E-56844F97CE60}" type="slidenum">
              <a:rPr lang="zh-CN" altLang="en-US" smtClean="0"/>
              <a:pPr/>
              <a:t>16</a:t>
            </a:fld>
            <a:endParaRPr lang="zh-CN" altLang="en-US"/>
          </a:p>
        </p:txBody>
      </p:sp>
    </p:spTree>
    <p:extLst>
      <p:ext uri="{BB962C8B-B14F-4D97-AF65-F5344CB8AC3E}">
        <p14:creationId xmlns:p14="http://schemas.microsoft.com/office/powerpoint/2010/main" val="165250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17</a:t>
            </a:fld>
            <a:endParaRPr lang="zh-CN" altLang="en-US"/>
          </a:p>
        </p:txBody>
      </p:sp>
    </p:spTree>
    <p:extLst>
      <p:ext uri="{BB962C8B-B14F-4D97-AF65-F5344CB8AC3E}">
        <p14:creationId xmlns:p14="http://schemas.microsoft.com/office/powerpoint/2010/main" val="2979951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使用提示</a:t>
            </a:r>
            <a:r>
              <a:rPr lang="en-US" altLang="zh-CN" dirty="0"/>
              <a:t>】</a:t>
            </a:r>
            <a:r>
              <a:rPr lang="zh-CN" altLang="en-US" dirty="0"/>
              <a:t>本页是计划、项目步骤、关键节点等时间轴展示，直接修改文字即可</a:t>
            </a:r>
          </a:p>
        </p:txBody>
      </p:sp>
      <p:sp>
        <p:nvSpPr>
          <p:cNvPr id="4" name="灯片编号占位符 3"/>
          <p:cNvSpPr>
            <a:spLocks noGrp="1"/>
          </p:cNvSpPr>
          <p:nvPr>
            <p:ph type="sldNum" sz="quarter" idx="10"/>
          </p:nvPr>
        </p:nvSpPr>
        <p:spPr/>
        <p:txBody>
          <a:bodyPr/>
          <a:lstStyle/>
          <a:p>
            <a:fld id="{27EA6ADC-6613-48FA-ADBC-552AAF629859}" type="slidenum">
              <a:rPr lang="zh-CN" altLang="en-US" smtClean="0"/>
              <a:pPr/>
              <a:t>18</a:t>
            </a:fld>
            <a:endParaRPr lang="zh-CN" altLang="en-US"/>
          </a:p>
        </p:txBody>
      </p:sp>
    </p:spTree>
    <p:extLst>
      <p:ext uri="{BB962C8B-B14F-4D97-AF65-F5344CB8AC3E}">
        <p14:creationId xmlns:p14="http://schemas.microsoft.com/office/powerpoint/2010/main" val="471166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pPr/>
              <a:t>19</a:t>
            </a:fld>
            <a:endParaRPr lang="en-GB"/>
          </a:p>
        </p:txBody>
      </p:sp>
    </p:spTree>
    <p:extLst>
      <p:ext uri="{BB962C8B-B14F-4D97-AF65-F5344CB8AC3E}">
        <p14:creationId xmlns:p14="http://schemas.microsoft.com/office/powerpoint/2010/main" val="264553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0682DE-097C-43D6-9BDF-F71529C5ACE9}"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2047190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D8E8EDC-1225-47E3-9680-C9FAF722F7AC}" type="slidenum">
              <a:rPr lang="zh-CN" altLang="en-US" smtClean="0"/>
              <a:pPr/>
              <a:t>20</a:t>
            </a:fld>
            <a:endParaRPr lang="zh-CN" altLang="en-US"/>
          </a:p>
        </p:txBody>
      </p:sp>
    </p:spTree>
    <p:extLst>
      <p:ext uri="{BB962C8B-B14F-4D97-AF65-F5344CB8AC3E}">
        <p14:creationId xmlns:p14="http://schemas.microsoft.com/office/powerpoint/2010/main" val="15805421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21</a:t>
            </a:fld>
            <a:endParaRPr lang="zh-CN" altLang="en-US"/>
          </a:p>
        </p:txBody>
      </p:sp>
    </p:spTree>
    <p:extLst>
      <p:ext uri="{BB962C8B-B14F-4D97-AF65-F5344CB8AC3E}">
        <p14:creationId xmlns:p14="http://schemas.microsoft.com/office/powerpoint/2010/main" val="10881083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pPr/>
              <a:t>22</a:t>
            </a:fld>
            <a:endParaRPr lang="zh-CN" altLang="en-US"/>
          </a:p>
        </p:txBody>
      </p:sp>
    </p:spTree>
    <p:extLst>
      <p:ext uri="{BB962C8B-B14F-4D97-AF65-F5344CB8AC3E}">
        <p14:creationId xmlns:p14="http://schemas.microsoft.com/office/powerpoint/2010/main" val="32908878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23</a:t>
            </a:fld>
            <a:endParaRPr lang="zh-CN" altLang="en-US"/>
          </a:p>
        </p:txBody>
      </p:sp>
    </p:spTree>
    <p:extLst>
      <p:ext uri="{BB962C8B-B14F-4D97-AF65-F5344CB8AC3E}">
        <p14:creationId xmlns:p14="http://schemas.microsoft.com/office/powerpoint/2010/main" val="39738295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pPr/>
              <a:t>24</a:t>
            </a:fld>
            <a:endParaRPr lang="zh-CN" altLang="en-US"/>
          </a:p>
        </p:txBody>
      </p:sp>
    </p:spTree>
    <p:extLst>
      <p:ext uri="{BB962C8B-B14F-4D97-AF65-F5344CB8AC3E}">
        <p14:creationId xmlns:p14="http://schemas.microsoft.com/office/powerpoint/2010/main" val="2590486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25</a:t>
            </a:fld>
            <a:endParaRPr lang="zh-CN" altLang="en-US"/>
          </a:p>
        </p:txBody>
      </p:sp>
    </p:spTree>
    <p:extLst>
      <p:ext uri="{BB962C8B-B14F-4D97-AF65-F5344CB8AC3E}">
        <p14:creationId xmlns:p14="http://schemas.microsoft.com/office/powerpoint/2010/main" val="3833825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pPr/>
              <a:t>3</a:t>
            </a:fld>
            <a:endParaRPr lang="en-GB"/>
          </a:p>
        </p:txBody>
      </p:sp>
    </p:spTree>
    <p:extLst>
      <p:ext uri="{BB962C8B-B14F-4D97-AF65-F5344CB8AC3E}">
        <p14:creationId xmlns:p14="http://schemas.microsoft.com/office/powerpoint/2010/main" val="2502263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9E4A5E-21BE-4E0F-A2B0-206772D9FFFB}" type="slidenum">
              <a:rPr lang="zh-CN" altLang="en-US" smtClean="0"/>
              <a:pPr/>
              <a:t>4</a:t>
            </a:fld>
            <a:endParaRPr lang="zh-CN" altLang="en-US"/>
          </a:p>
        </p:txBody>
      </p:sp>
    </p:spTree>
    <p:extLst>
      <p:ext uri="{BB962C8B-B14F-4D97-AF65-F5344CB8AC3E}">
        <p14:creationId xmlns:p14="http://schemas.microsoft.com/office/powerpoint/2010/main" val="4289252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FF1102C-FAD4-459D-8C7A-106E6431C5A1}" type="slidenum">
              <a:rPr lang="zh-CN" altLang="en-US" smtClean="0"/>
              <a:t>5</a:t>
            </a:fld>
            <a:endParaRPr lang="zh-CN" altLang="en-US"/>
          </a:p>
        </p:txBody>
      </p:sp>
    </p:spTree>
    <p:extLst>
      <p:ext uri="{BB962C8B-B14F-4D97-AF65-F5344CB8AC3E}">
        <p14:creationId xmlns:p14="http://schemas.microsoft.com/office/powerpoint/2010/main" val="4077373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AAF762-52F3-4512-B16B-1F6F197A9938}" type="slidenum">
              <a:rPr lang="zh-CN" altLang="en-US" smtClean="0"/>
              <a:pPr/>
              <a:t>6</a:t>
            </a:fld>
            <a:endParaRPr lang="zh-CN" altLang="en-US"/>
          </a:p>
        </p:txBody>
      </p:sp>
    </p:spTree>
    <p:extLst>
      <p:ext uri="{BB962C8B-B14F-4D97-AF65-F5344CB8AC3E}">
        <p14:creationId xmlns:p14="http://schemas.microsoft.com/office/powerpoint/2010/main" val="1182489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7</a:t>
            </a:fld>
            <a:endParaRPr lang="zh-CN" altLang="en-US"/>
          </a:p>
        </p:txBody>
      </p:sp>
    </p:spTree>
    <p:extLst>
      <p:ext uri="{BB962C8B-B14F-4D97-AF65-F5344CB8AC3E}">
        <p14:creationId xmlns:p14="http://schemas.microsoft.com/office/powerpoint/2010/main" val="3345511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938CEFD-6088-463A-800E-91D6F3954134}" type="slidenum">
              <a:rPr lang="en-GB" smtClean="0"/>
              <a:pPr/>
              <a:t>8</a:t>
            </a:fld>
            <a:endParaRPr lang="en-GB"/>
          </a:p>
        </p:txBody>
      </p:sp>
    </p:spTree>
    <p:extLst>
      <p:ext uri="{BB962C8B-B14F-4D97-AF65-F5344CB8AC3E}">
        <p14:creationId xmlns:p14="http://schemas.microsoft.com/office/powerpoint/2010/main" val="120962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t>9</a:t>
            </a:fld>
            <a:endParaRPr lang="zh-CN" altLang="en-US"/>
          </a:p>
        </p:txBody>
      </p:sp>
    </p:spTree>
    <p:extLst>
      <p:ext uri="{BB962C8B-B14F-4D97-AF65-F5344CB8AC3E}">
        <p14:creationId xmlns:p14="http://schemas.microsoft.com/office/powerpoint/2010/main" val="3598712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成功项目展示</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1"/>
                </a:solidFill>
                <a:latin typeface="微软雅黑" pitchFamily="34" charset="-122"/>
                <a:ea typeface="微软雅黑" pitchFamily="34" charset="-122"/>
                <a:cs typeface="+mn-cs"/>
              </a:rPr>
              <a:t>明年工作计划</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042"/>
            <a:ext cx="6019800" cy="438999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94942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87988736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3 New Product">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510929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ustom Layout 2">
    <p:spTree>
      <p:nvGrpSpPr>
        <p:cNvPr id="1" name=""/>
        <p:cNvGrpSpPr/>
        <p:nvPr/>
      </p:nvGrpSpPr>
      <p:grpSpPr>
        <a:xfrm>
          <a:off x="0" y="0"/>
          <a:ext cx="0" cy="0"/>
          <a:chOff x="0" y="0"/>
          <a:ch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dirty="0"/>
              <a:t>Click to edit Master title style</a:t>
            </a:r>
            <a:endParaRPr lang="en-AU" dirty="0"/>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dirty="0"/>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dirty="0"/>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dirty="0"/>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pPr/>
              <a:t>3/05/2019</a:t>
            </a:fld>
            <a:endParaRPr lang="en-AU" dirty="0"/>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dirty="0"/>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pPr/>
              <a:t>‹#›</a:t>
            </a:fld>
            <a:endParaRPr lang="en-AU" dirty="0"/>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dirty="0"/>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dirty="0"/>
          </a:p>
        </p:txBody>
      </p:sp>
    </p:spTree>
    <p:extLst>
      <p:ext uri="{BB962C8B-B14F-4D97-AF65-F5344CB8AC3E}">
        <p14:creationId xmlns:p14="http://schemas.microsoft.com/office/powerpoint/2010/main" val="158025695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490701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sz="1800"/>
          </a:p>
        </p:txBody>
      </p:sp>
      <p:sp>
        <p:nvSpPr>
          <p:cNvPr id="3" name="TextBox 1"/>
          <p:cNvSpPr txBox="1"/>
          <p:nvPr userDrawn="1"/>
        </p:nvSpPr>
        <p:spPr>
          <a:xfrm>
            <a:off x="3865651" y="368823"/>
            <a:ext cx="1292662" cy="300175"/>
          </a:xfrm>
          <a:prstGeom prst="rect">
            <a:avLst/>
          </a:prstGeom>
          <a:noFill/>
        </p:spPr>
        <p:txBody>
          <a:bodyPr wrap="none" lIns="68577" tIns="34289" rIns="68577" bIns="34289"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77" tIns="34289" rIns="68577" bIns="34289"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402559602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965570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56560" cy="5145088"/>
          </a:xfrm>
          <a:prstGeom prst="rect">
            <a:avLst/>
          </a:prstGeom>
        </p:spPr>
      </p:pic>
    </p:spTree>
    <p:extLst>
      <p:ext uri="{BB962C8B-B14F-4D97-AF65-F5344CB8AC3E}">
        <p14:creationId xmlns:p14="http://schemas.microsoft.com/office/powerpoint/2010/main" val="332065107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2019/5/3</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69273899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521"/>
            <a:ext cx="4038600" cy="339552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4DEE095A-0009-4558-9283-3584F66BB09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69"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en-US" sz="1600" dirty="0">
                <a:solidFill>
                  <a:schemeClr val="accent1"/>
                </a:solidFill>
                <a:latin typeface="微软雅黑" pitchFamily="34" charset="-122"/>
                <a:ea typeface="微软雅黑" pitchFamily="34" charset="-122"/>
              </a:rPr>
              <a:t>单击此处添加标题</a:t>
            </a:r>
            <a:endParaRPr lang="zh-CN" altLang="zh-CN" sz="1600" dirty="0">
              <a:solidFill>
                <a:schemeClr val="accent1"/>
              </a:solidFill>
              <a:latin typeface="微软雅黑" pitchFamily="34" charset="-122"/>
              <a:ea typeface="微软雅黑" pitchFamily="34" charset="-122"/>
            </a:endParaRPr>
          </a:p>
        </p:txBody>
      </p:sp>
      <p:sp>
        <p:nvSpPr>
          <p:cNvPr id="7" name="文本框 38"/>
          <p:cNvSpPr txBox="1"/>
          <p:nvPr userDrawn="1"/>
        </p:nvSpPr>
        <p:spPr>
          <a:xfrm>
            <a:off x="431541" y="547760"/>
            <a:ext cx="1872208"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2019/5/3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
        <p:nvSpPr>
          <p:cNvPr id="5" name="矩形 4"/>
          <p:cNvSpPr/>
          <p:nvPr userDrawn="1"/>
        </p:nvSpPr>
        <p:spPr>
          <a:xfrm>
            <a:off x="0" y="232284"/>
            <a:ext cx="395570"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467576" y="232284"/>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1"/>
                </a:solidFill>
                <a:latin typeface="微软雅黑" pitchFamily="34" charset="-122"/>
                <a:ea typeface="微软雅黑" pitchFamily="34" charset="-122"/>
                <a:cs typeface="+mn-cs"/>
              </a:rPr>
              <a:t>工作完成情况</a:t>
            </a:r>
          </a:p>
        </p:txBody>
      </p:sp>
      <p:sp>
        <p:nvSpPr>
          <p:cNvPr id="7" name="文本框 38"/>
          <p:cNvSpPr txBox="1"/>
          <p:nvPr userDrawn="1"/>
        </p:nvSpPr>
        <p:spPr>
          <a:xfrm>
            <a:off x="431540" y="556320"/>
            <a:ext cx="2039271" cy="207753"/>
          </a:xfrm>
          <a:prstGeom prst="rect">
            <a:avLst/>
          </a:prstGeom>
          <a:noFill/>
        </p:spPr>
        <p:txBody>
          <a:bodyPr wrap="square" lIns="68584" tIns="34292" rIns="68584" bIns="34292" rtlCol="0">
            <a:spAutoFit/>
          </a:bodyPr>
          <a:lstStyle/>
          <a:p>
            <a:pPr algn="dist" defTabSz="68579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3A620DD7-6358-4E35-981D-64C57D7D925A}" type="datetimeFigureOut">
              <a:rPr lang="zh-CN" altLang="en-US" smtClean="0"/>
              <a:t>2019/5/3</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25567DBE-345A-4DFC-A5AF-A1AA18485CC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2" r:id="rId8"/>
    <p:sldLayoutId id="2147483663" r:id="rId9"/>
    <p:sldLayoutId id="2147483664" r:id="rId10"/>
    <p:sldLayoutId id="2147483665" r:id="rId11"/>
    <p:sldLayoutId id="2147483656" r:id="rId12"/>
    <p:sldLayoutId id="2147483657" r:id="rId13"/>
    <p:sldLayoutId id="2147483658" r:id="rId14"/>
    <p:sldLayoutId id="2147483659" r:id="rId15"/>
    <p:sldLayoutId id="2147483666" r:id="rId16"/>
    <p:sldLayoutId id="2147483669" r:id="rId17"/>
    <p:sldLayoutId id="2147483670" r:id="rId18"/>
    <p:sldLayoutId id="2147483671" r:id="rId19"/>
    <p:sldLayoutId id="2147483672" r:id="rId20"/>
    <p:sldLayoutId id="2147483674" r:id="rId21"/>
    <p:sldLayoutId id="2147483675" r:id="rId22"/>
    <p:sldLayoutId id="2147483676" r:id="rId23"/>
    <p:sldLayoutId id="2147483677" r:id="rId24"/>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5.png"/><Relationship Id="rId2" Type="http://schemas.openxmlformats.org/officeDocument/2006/relationships/tags" Target="../tags/tag3.xml"/><Relationship Id="rId16" Type="http://schemas.openxmlformats.org/officeDocument/2006/relationships/image" Target="../media/image8.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8DF5449-5392-4BB8-8540-3BA0CF44807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sp>
        <p:nvSpPr>
          <p:cNvPr id="8" name="椭圆 7">
            <a:extLst>
              <a:ext uri="{FF2B5EF4-FFF2-40B4-BE49-F238E27FC236}">
                <a16:creationId xmlns:a16="http://schemas.microsoft.com/office/drawing/2014/main" id="{9065E795-6E2A-40B7-BCEA-66F4BFDE2ABC}"/>
              </a:ext>
            </a:extLst>
          </p:cNvPr>
          <p:cNvSpPr/>
          <p:nvPr/>
        </p:nvSpPr>
        <p:spPr>
          <a:xfrm>
            <a:off x="3527884" y="114312"/>
            <a:ext cx="4716524" cy="4716524"/>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5DD4EE5B-86EB-465E-8EAF-F0D38FF41F3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48696" t="50417" b="33206"/>
          <a:stretch/>
        </p:blipFill>
        <p:spPr>
          <a:xfrm>
            <a:off x="2628292" y="2740459"/>
            <a:ext cx="4536249" cy="1500368"/>
          </a:xfrm>
          <a:prstGeom prst="rect">
            <a:avLst/>
          </a:prstGeom>
        </p:spPr>
      </p:pic>
      <p:sp>
        <p:nvSpPr>
          <p:cNvPr id="4" name="文本框 158"/>
          <p:cNvSpPr txBox="1"/>
          <p:nvPr/>
        </p:nvSpPr>
        <p:spPr>
          <a:xfrm>
            <a:off x="4148745" y="1715950"/>
            <a:ext cx="3699619" cy="496554"/>
          </a:xfrm>
          <a:prstGeom prst="rect">
            <a:avLst/>
          </a:prstGeom>
          <a:noFill/>
        </p:spPr>
        <p:txBody>
          <a:bodyPr wrap="none" lIns="65032" tIns="32516" rIns="65032" bIns="32516" rtlCol="0">
            <a:spAutoFit/>
          </a:bodyPr>
          <a:lstStyle/>
          <a:p>
            <a:r>
              <a:rPr kumimoji="1"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时尚音乐动态</a:t>
            </a:r>
            <a:r>
              <a:rPr kumimoji="1"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PPT</a:t>
            </a:r>
            <a:r>
              <a:rPr kumimoji="1"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sp>
        <p:nvSpPr>
          <p:cNvPr id="5" name="文本框 159"/>
          <p:cNvSpPr txBox="1"/>
          <p:nvPr/>
        </p:nvSpPr>
        <p:spPr>
          <a:xfrm>
            <a:off x="4031940" y="2290279"/>
            <a:ext cx="3960440" cy="282265"/>
          </a:xfrm>
          <a:prstGeom prst="rect">
            <a:avLst/>
          </a:prstGeom>
          <a:noFill/>
        </p:spPr>
        <p:txBody>
          <a:bodyPr wrap="square" lIns="65032" tIns="32516" rIns="65032" bIns="32516" rtlCol="0">
            <a:spAutoFit/>
          </a:bodyPr>
          <a:lstStyle/>
          <a:p>
            <a:pPr algn="ctr">
              <a:lnSpc>
                <a:spcPct val="150000"/>
              </a:lnSpc>
              <a:buNone/>
            </a:pPr>
            <a:r>
              <a:rPr lang="en-US" altLang="zh-CN" sz="500" dirty="0">
                <a:solidFill>
                  <a:schemeClr val="tx1">
                    <a:lumMod val="50000"/>
                    <a:lumOff val="50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5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文本框 36"/>
          <p:cNvSpPr txBox="1"/>
          <p:nvPr/>
        </p:nvSpPr>
        <p:spPr>
          <a:xfrm>
            <a:off x="5220072" y="991224"/>
            <a:ext cx="1477857" cy="681220"/>
          </a:xfrm>
          <a:prstGeom prst="rect">
            <a:avLst/>
          </a:prstGeom>
          <a:noFill/>
        </p:spPr>
        <p:txBody>
          <a:bodyPr wrap="none" lIns="65032" tIns="32516" rIns="65032" bIns="32516" rtlCol="0">
            <a:spAutoFit/>
          </a:bodyPr>
          <a:lstStyle/>
          <a:p>
            <a:r>
              <a:rPr kumimoji="1" lang="en-US" altLang="zh-CN" sz="4000" b="1" dirty="0">
                <a:solidFill>
                  <a:schemeClr val="accent1"/>
                </a:solidFill>
                <a:latin typeface="Bodoni MT Black" panose="02070A03080606020203" pitchFamily="18" charset="0"/>
                <a:ea typeface="方正舒体" pitchFamily="2" charset="-122"/>
              </a:rPr>
              <a:t>2019</a:t>
            </a:r>
            <a:endParaRPr kumimoji="1" lang="zh-CN" altLang="en-US" sz="4000" b="1" dirty="0">
              <a:solidFill>
                <a:schemeClr val="accent1"/>
              </a:solidFill>
              <a:latin typeface="Bodoni MT Black" panose="02070A03080606020203" pitchFamily="18" charset="0"/>
              <a:ea typeface="方正舒体" pitchFamily="2" charset="-122"/>
            </a:endParaRPr>
          </a:p>
        </p:txBody>
      </p:sp>
      <p:sp>
        <p:nvSpPr>
          <p:cNvPr id="11" name="文本框 159">
            <a:extLst>
              <a:ext uri="{FF2B5EF4-FFF2-40B4-BE49-F238E27FC236}">
                <a16:creationId xmlns:a16="http://schemas.microsoft.com/office/drawing/2014/main" id="{99E3B7B8-EC22-4F1C-9094-2742235F5238}"/>
              </a:ext>
            </a:extLst>
          </p:cNvPr>
          <p:cNvSpPr txBox="1"/>
          <p:nvPr/>
        </p:nvSpPr>
        <p:spPr>
          <a:xfrm>
            <a:off x="4608004" y="2740459"/>
            <a:ext cx="2787415" cy="226417"/>
          </a:xfrm>
          <a:prstGeom prst="rect">
            <a:avLst/>
          </a:prstGeom>
          <a:solidFill>
            <a:srgbClr val="FF0000"/>
          </a:solidFill>
        </p:spPr>
        <p:txBody>
          <a:bodyPr wrap="square" lIns="65032" tIns="32516" rIns="65032" bIns="32516" rtlCol="0">
            <a:spAutoFit/>
          </a:bodyPr>
          <a:lstStyle/>
          <a:p>
            <a:pPr algn="ctr">
              <a:lnSpc>
                <a:spcPct val="150000"/>
              </a:lnSpc>
              <a:buNone/>
            </a:pPr>
            <a:r>
              <a:rPr lang="zh-CN" altLang="en-US" sz="800" dirty="0">
                <a:solidFill>
                  <a:schemeClr val="bg1"/>
                </a:solidFill>
                <a:latin typeface="Arial" panose="020B0604020202020204" pitchFamily="34" charset="0"/>
                <a:cs typeface="Arial" panose="020B0604020202020204" pitchFamily="34" charset="0"/>
              </a:rPr>
              <a:t>汇报人：</a:t>
            </a:r>
            <a:r>
              <a:rPr lang="en-US" altLang="zh-CN" sz="800" dirty="0">
                <a:solidFill>
                  <a:schemeClr val="bg1"/>
                </a:solidFill>
                <a:latin typeface="Arial" panose="020B0604020202020204" pitchFamily="34" charset="0"/>
                <a:cs typeface="Arial" panose="020B0604020202020204" pitchFamily="34" charset="0"/>
              </a:rPr>
              <a:t>XXX</a:t>
            </a:r>
            <a:r>
              <a:rPr lang="zh-CN" altLang="en-US" sz="800" dirty="0">
                <a:solidFill>
                  <a:schemeClr val="bg1"/>
                </a:solidFill>
                <a:latin typeface="Arial" panose="020B0604020202020204" pitchFamily="34" charset="0"/>
                <a:cs typeface="Arial" panose="020B0604020202020204" pitchFamily="34" charset="0"/>
              </a:rPr>
              <a:t>    汇报时间：</a:t>
            </a:r>
            <a:r>
              <a:rPr lang="en-US" altLang="zh-CN" sz="800" dirty="0">
                <a:solidFill>
                  <a:schemeClr val="bg1"/>
                </a:solidFill>
                <a:latin typeface="Arial" panose="020B0604020202020204" pitchFamily="34" charset="0"/>
                <a:cs typeface="Arial" panose="020B0604020202020204" pitchFamily="34" charset="0"/>
              </a:rPr>
              <a:t>XX</a:t>
            </a:r>
            <a:r>
              <a:rPr lang="zh-CN" altLang="en-US" sz="800" dirty="0">
                <a:solidFill>
                  <a:schemeClr val="bg1"/>
                </a:solidFill>
                <a:latin typeface="Arial" panose="020B0604020202020204" pitchFamily="34" charset="0"/>
                <a:cs typeface="Arial" panose="020B0604020202020204" pitchFamily="34" charset="0"/>
              </a:rPr>
              <a:t>年</a:t>
            </a:r>
            <a:r>
              <a:rPr lang="en-US" altLang="zh-CN" sz="800" dirty="0">
                <a:solidFill>
                  <a:schemeClr val="bg1"/>
                </a:solidFill>
                <a:latin typeface="Arial" panose="020B0604020202020204" pitchFamily="34" charset="0"/>
                <a:cs typeface="Arial" panose="020B0604020202020204" pitchFamily="34" charset="0"/>
              </a:rPr>
              <a:t>XX</a:t>
            </a:r>
            <a:r>
              <a:rPr lang="zh-CN" altLang="en-US" sz="800" dirty="0">
                <a:solidFill>
                  <a:schemeClr val="bg1"/>
                </a:solidFill>
                <a:latin typeface="Arial" panose="020B0604020202020204" pitchFamily="34" charset="0"/>
                <a:cs typeface="Arial" panose="020B0604020202020204" pitchFamily="34" charset="0"/>
              </a:rPr>
              <a:t>月</a:t>
            </a:r>
          </a:p>
        </p:txBody>
      </p:sp>
      <p:pic>
        <p:nvPicPr>
          <p:cNvPr id="6" name="图片 5">
            <a:extLst>
              <a:ext uri="{FF2B5EF4-FFF2-40B4-BE49-F238E27FC236}">
                <a16:creationId xmlns:a16="http://schemas.microsoft.com/office/drawing/2014/main" id="{9A43BB18-64C0-4766-A417-485D1CE3EB0E}"/>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pic>
        <p:nvPicPr>
          <p:cNvPr id="13" name="图片 12">
            <a:extLst>
              <a:ext uri="{FF2B5EF4-FFF2-40B4-BE49-F238E27FC236}">
                <a16:creationId xmlns:a16="http://schemas.microsoft.com/office/drawing/2014/main" id="{F30C0AD6-CE52-45F2-A182-57AC14DCBB4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8564" t="6122" r="55909" b="27190"/>
          <a:stretch/>
        </p:blipFill>
        <p:spPr>
          <a:xfrm>
            <a:off x="267308" y="114312"/>
            <a:ext cx="2667606" cy="5188236"/>
          </a:xfrm>
          <a:prstGeom prst="rect">
            <a:avLst/>
          </a:prstGeom>
        </p:spPr>
      </p:pic>
      <p:pic>
        <p:nvPicPr>
          <p:cNvPr id="9" name="Keith Kenniff - Receives">
            <a:hlinkClick r:id="" action="ppaction://media"/>
            <a:extLst>
              <a:ext uri="{FF2B5EF4-FFF2-40B4-BE49-F238E27FC236}">
                <a16:creationId xmlns:a16="http://schemas.microsoft.com/office/drawing/2014/main" id="{DE67AA2A-E7D6-4CBE-AA36-5841C9E5E3E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56592" y="2405695"/>
            <a:ext cx="609600" cy="609600"/>
          </a:xfrm>
          <a:prstGeom prst="rect">
            <a:avLst/>
          </a:prstGeom>
        </p:spPr>
      </p:pic>
    </p:spTree>
    <p:extLst>
      <p:ext uri="{BB962C8B-B14F-4D97-AF65-F5344CB8AC3E}">
        <p14:creationId xmlns:p14="http://schemas.microsoft.com/office/powerpoint/2010/main" val="31269922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1000"/>
                                        <p:tgtEl>
                                          <p:spTgt spid="6"/>
                                        </p:tgtEl>
                                      </p:cBhvr>
                                    </p:animEffect>
                                    <p:anim calcmode="lin" valueType="num">
                                      <p:cBhvr>
                                        <p:cTn id="11" dur="1000" fill="hold"/>
                                        <p:tgtEl>
                                          <p:spTgt spid="6"/>
                                        </p:tgtEl>
                                        <p:attrNameLst>
                                          <p:attrName>ppt_x</p:attrName>
                                        </p:attrNameLst>
                                      </p:cBhvr>
                                      <p:tavLst>
                                        <p:tav tm="0">
                                          <p:val>
                                            <p:strVal val="#ppt_x"/>
                                          </p:val>
                                        </p:tav>
                                        <p:tav tm="100000">
                                          <p:val>
                                            <p:strVal val="#ppt_x"/>
                                          </p:val>
                                        </p:tav>
                                      </p:tavLst>
                                    </p:anim>
                                    <p:anim calcmode="lin" valueType="num">
                                      <p:cBhvr>
                                        <p:cTn id="12" dur="1000" fill="hold"/>
                                        <p:tgtEl>
                                          <p:spTgt spid="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900" decel="100000" fill="hold"/>
                                        <p:tgtEl>
                                          <p:spTgt spid="1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500"/>
                            </p:stCondLst>
                            <p:childTnLst>
                              <p:par>
                                <p:cTn id="33" presetID="2" presetClass="entr" presetSubtype="2" fill="hold" grpId="0" nodeType="afterEffect">
                                  <p:stCondLst>
                                    <p:cond delay="0"/>
                                  </p:stCondLst>
                                  <p:iterate type="lt">
                                    <p:tmPct val="0"/>
                                  </p:iterate>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1+#ppt_w/2"/>
                                          </p:val>
                                        </p:tav>
                                        <p:tav tm="100000">
                                          <p:val>
                                            <p:strVal val="#ppt_x"/>
                                          </p:val>
                                        </p:tav>
                                      </p:tavLst>
                                    </p:anim>
                                    <p:anim calcmode="lin" valueType="num">
                                      <p:cBhvr additive="base">
                                        <p:cTn id="36" dur="500" fill="hold"/>
                                        <p:tgtEl>
                                          <p:spTgt spid="7"/>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26" presetClass="emph" presetSubtype="0" fill="hold" grpId="1" nodeType="afterEffect">
                                  <p:stCondLst>
                                    <p:cond delay="0"/>
                                  </p:stCondLst>
                                  <p:iterate type="lt">
                                    <p:tmPct val="0"/>
                                  </p:iterate>
                                  <p:childTnLst>
                                    <p:animEffect transition="out" filter="fade">
                                      <p:cBhvr>
                                        <p:cTn id="39" dur="500" tmFilter="0, 0; .2, .5; .8, .5; 1, 0"/>
                                        <p:tgtEl>
                                          <p:spTgt spid="7"/>
                                        </p:tgtEl>
                                      </p:cBhvr>
                                    </p:animEffect>
                                    <p:animScale>
                                      <p:cBhvr>
                                        <p:cTn id="40" dur="250" autoRev="1" fill="hold"/>
                                        <p:tgtEl>
                                          <p:spTgt spid="7"/>
                                        </p:tgtEl>
                                      </p:cBhvr>
                                      <p:by x="105000" y="105000"/>
                                    </p:animScale>
                                  </p:childTnLst>
                                </p:cTn>
                              </p:par>
                            </p:childTnLst>
                          </p:cTn>
                        </p:par>
                        <p:par>
                          <p:cTn id="41" fill="hold">
                            <p:stCondLst>
                              <p:cond delay="15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2500"/>
                            </p:stCondLst>
                            <p:childTnLst>
                              <p:par>
                                <p:cTn id="50" presetID="26" presetClass="emph" presetSubtype="0" fill="hold" grpId="1" nodeType="afterEffect">
                                  <p:stCondLst>
                                    <p:cond delay="0"/>
                                  </p:stCondLst>
                                  <p:iterate type="lt">
                                    <p:tmPct val="0"/>
                                  </p:iterate>
                                  <p:childTnLst>
                                    <p:animEffect transition="out" filter="fade">
                                      <p:cBhvr>
                                        <p:cTn id="51" dur="500" tmFilter="0, 0; .2, .5; .8, .5; 1, 0"/>
                                        <p:tgtEl>
                                          <p:spTgt spid="4"/>
                                        </p:tgtEl>
                                      </p:cBhvr>
                                    </p:animEffect>
                                    <p:animScale>
                                      <p:cBhvr>
                                        <p:cTn id="52" dur="250" autoRev="1" fill="hold"/>
                                        <p:tgtEl>
                                          <p:spTgt spid="4"/>
                                        </p:tgtEl>
                                      </p:cBhvr>
                                      <p:by x="105000" y="105000"/>
                                    </p:animScale>
                                  </p:childTnLst>
                                </p:cTn>
                              </p:par>
                            </p:childTnLst>
                          </p:cTn>
                        </p:par>
                        <p:par>
                          <p:cTn id="53" fill="hold">
                            <p:stCondLst>
                              <p:cond delay="30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5"/>
                                        </p:tgtEl>
                                        <p:attrNameLst>
                                          <p:attrName>ppt_y</p:attrName>
                                        </p:attrNameLst>
                                      </p:cBhvr>
                                      <p:tavLst>
                                        <p:tav tm="0">
                                          <p:val>
                                            <p:strVal val="#ppt_y"/>
                                          </p:val>
                                        </p:tav>
                                        <p:tav tm="100000">
                                          <p:val>
                                            <p:strVal val="#ppt_y"/>
                                          </p:val>
                                        </p:tav>
                                      </p:tavLst>
                                    </p:anim>
                                    <p:anim calcmode="lin" valueType="num">
                                      <p:cBhvr>
                                        <p:cTn id="5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5"/>
                                        </p:tgtEl>
                                      </p:cBhvr>
                                    </p:animEffect>
                                  </p:childTnLst>
                                </p:cTn>
                              </p:par>
                            </p:childTnLst>
                          </p:cTn>
                        </p:par>
                        <p:par>
                          <p:cTn id="61" fill="hold">
                            <p:stCondLst>
                              <p:cond delay="1125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1"/>
                                        </p:tgtEl>
                                        <p:attrNameLst>
                                          <p:attrName>ppt_y</p:attrName>
                                        </p:attrNameLst>
                                      </p:cBhvr>
                                      <p:tavLst>
                                        <p:tav tm="0">
                                          <p:val>
                                            <p:strVal val="#ppt_y"/>
                                          </p:val>
                                        </p:tav>
                                        <p:tav tm="100000">
                                          <p:val>
                                            <p:strVal val="#ppt_y"/>
                                          </p:val>
                                        </p:tav>
                                      </p:tavLst>
                                    </p:anim>
                                    <p:anim calcmode="lin" valueType="num">
                                      <p:cBhvr>
                                        <p:cTn id="6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69" repeatCount="indefinite" fill="hold" display="0">
                  <p:stCondLst>
                    <p:cond delay="indefinite"/>
                  </p:stCondLst>
                  <p:endCondLst>
                    <p:cond evt="onStopAudio" delay="0">
                      <p:tgtEl>
                        <p:sldTgt/>
                      </p:tgtEl>
                    </p:cond>
                  </p:endCondLst>
                </p:cTn>
                <p:tgtEl>
                  <p:spTgt spid="9"/>
                </p:tgtEl>
              </p:cMediaNode>
            </p:audio>
          </p:childTnLst>
        </p:cTn>
      </p:par>
    </p:tnLst>
    <p:bldLst>
      <p:bldP spid="8" grpId="0" animBg="1"/>
      <p:bldP spid="4" grpId="0"/>
      <p:bldP spid="4" grpId="1"/>
      <p:bldP spid="5" grpId="0"/>
      <p:bldP spid="7" grpId="0"/>
      <p:bldP spid="7" grpId="1"/>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0824" y="2177738"/>
            <a:ext cx="1232864" cy="1146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8" name="矩形 7"/>
          <p:cNvSpPr/>
          <p:nvPr/>
        </p:nvSpPr>
        <p:spPr>
          <a:xfrm>
            <a:off x="2845045" y="2177738"/>
            <a:ext cx="1258903" cy="1146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9" name="矩形 8"/>
          <p:cNvSpPr/>
          <p:nvPr/>
        </p:nvSpPr>
        <p:spPr>
          <a:xfrm>
            <a:off x="5233090" y="2177738"/>
            <a:ext cx="1247122" cy="1146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0" name="矩形 9"/>
          <p:cNvSpPr/>
          <p:nvPr/>
        </p:nvSpPr>
        <p:spPr>
          <a:xfrm>
            <a:off x="7300690" y="2177738"/>
            <a:ext cx="1267754" cy="1146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4290" rIns="0" bIns="34290" rtlCol="0" anchor="ctr"/>
          <a:lstStyle/>
          <a:p>
            <a:pPr algn="ctr">
              <a:defRPr/>
            </a:pPr>
            <a:r>
              <a:rPr lang="zh-CN" altLang="en-US" sz="1200" kern="0" dirty="0">
                <a:solidFill>
                  <a:sysClr val="window" lastClr="FFFFFF"/>
                </a:solidFill>
                <a:latin typeface="微软雅黑" pitchFamily="34" charset="-122"/>
                <a:ea typeface="微软雅黑" pitchFamily="34" charset="-122"/>
              </a:rPr>
              <a:t>此处输入标题</a:t>
            </a:r>
          </a:p>
          <a:p>
            <a:pPr lvl="0" algn="ctr">
              <a:lnSpc>
                <a:spcPct val="120000"/>
              </a:lnSpc>
              <a:defRPr/>
            </a:pPr>
            <a:r>
              <a:rPr lang="zh-CN" altLang="en-US" sz="900" dirty="0">
                <a:solidFill>
                  <a:schemeClr val="bg1">
                    <a:lumMod val="95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12" name="右箭头 11"/>
          <p:cNvSpPr/>
          <p:nvPr/>
        </p:nvSpPr>
        <p:spPr>
          <a:xfrm>
            <a:off x="2170621" y="2599774"/>
            <a:ext cx="204716" cy="174063"/>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右箭头 12"/>
          <p:cNvSpPr/>
          <p:nvPr/>
        </p:nvSpPr>
        <p:spPr>
          <a:xfrm flipH="1">
            <a:off x="2146945" y="2809492"/>
            <a:ext cx="204716" cy="174063"/>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右箭头 13"/>
          <p:cNvSpPr/>
          <p:nvPr/>
        </p:nvSpPr>
        <p:spPr>
          <a:xfrm flipH="1">
            <a:off x="6692911" y="2664089"/>
            <a:ext cx="204716" cy="174063"/>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16" name="肘形连接符 15"/>
          <p:cNvCxnSpPr>
            <a:stCxn id="7" idx="0"/>
            <a:endCxn id="10" idx="0"/>
          </p:cNvCxnSpPr>
          <p:nvPr/>
        </p:nvCxnSpPr>
        <p:spPr>
          <a:xfrm rot="5400000" flipH="1" flipV="1">
            <a:off x="4540911" y="-1215917"/>
            <a:ext cx="12700" cy="6787311"/>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7" idx="2"/>
            <a:endCxn id="8" idx="2"/>
          </p:cNvCxnSpPr>
          <p:nvPr/>
        </p:nvCxnSpPr>
        <p:spPr>
          <a:xfrm rot="16200000" flipH="1">
            <a:off x="2310876" y="2160883"/>
            <a:ext cx="12700" cy="2327241"/>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9" idx="2"/>
            <a:endCxn id="10" idx="2"/>
          </p:cNvCxnSpPr>
          <p:nvPr/>
        </p:nvCxnSpPr>
        <p:spPr>
          <a:xfrm rot="16200000" flipH="1">
            <a:off x="6895609" y="2285546"/>
            <a:ext cx="12700" cy="2077916"/>
          </a:xfrm>
          <a:prstGeom prst="bentConnector3">
            <a:avLst>
              <a:gd name="adj1" fmla="val 1800000"/>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104031" y="1621055"/>
            <a:ext cx="7032365" cy="401648"/>
          </a:xfrm>
          <a:prstGeom prst="rect">
            <a:avLst/>
          </a:prstGeom>
          <a:noFill/>
        </p:spPr>
        <p:txBody>
          <a:bodyPr wrap="square" lIns="68580" tIns="34290" rIns="68580" bIns="34290" rtlCol="0">
            <a:spAutoFit/>
          </a:bodyPr>
          <a:lstStyle/>
          <a:p>
            <a:pPr>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添加说明文字添加说明文字添加说明文字添加说明文字添加说明文字添加说明文字添加说明文字添加说明文字添加说明文字添加说明文字</a:t>
            </a:r>
          </a:p>
          <a:p>
            <a:pPr lvl="0">
              <a:lnSpc>
                <a:spcPct val="120000"/>
              </a:lnSpc>
              <a:defRPr/>
            </a:pP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907014" y="3604102"/>
            <a:ext cx="2684578" cy="401648"/>
          </a:xfrm>
          <a:prstGeom prst="rect">
            <a:avLst/>
          </a:prstGeom>
          <a:noFill/>
        </p:spPr>
        <p:txBody>
          <a:bodyPr wrap="square" lIns="68580" tIns="34290" rIns="68580" bIns="34290" rtlCol="0">
            <a:spAutoFit/>
          </a:bodyPr>
          <a:lstStyle/>
          <a:p>
            <a:pPr lvl="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24" name="文本框 23"/>
          <p:cNvSpPr txBox="1"/>
          <p:nvPr/>
        </p:nvSpPr>
        <p:spPr>
          <a:xfrm>
            <a:off x="5452980" y="3604102"/>
            <a:ext cx="2684578" cy="401648"/>
          </a:xfrm>
          <a:prstGeom prst="rect">
            <a:avLst/>
          </a:prstGeom>
          <a:noFill/>
        </p:spPr>
        <p:txBody>
          <a:bodyPr wrap="square" lIns="68580" tIns="34290" rIns="68580" bIns="34290" rtlCol="0">
            <a:spAutoFit/>
          </a:bodyPr>
          <a:lstStyle/>
          <a:p>
            <a:pPr lvl="0">
              <a:lnSpc>
                <a:spcPct val="12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添加说明文字添加说明文字添加说明文字添加说明文字添加说明文字</a:t>
            </a:r>
          </a:p>
        </p:txBody>
      </p:sp>
      <p:sp>
        <p:nvSpPr>
          <p:cNvPr id="25" name="右箭头 24"/>
          <p:cNvSpPr/>
          <p:nvPr/>
        </p:nvSpPr>
        <p:spPr>
          <a:xfrm flipH="1">
            <a:off x="4535657" y="2664089"/>
            <a:ext cx="204716" cy="174063"/>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02890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1000"/>
                                        <p:tgtEl>
                                          <p:spTgt spid="12"/>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1000"/>
                                        <p:tgtEl>
                                          <p:spTgt spid="13"/>
                                        </p:tgtEl>
                                      </p:cBhvr>
                                    </p:animEffect>
                                  </p:childTnLst>
                                </p:cTn>
                              </p:par>
                            </p:childTnLst>
                          </p:cTn>
                        </p:par>
                        <p:par>
                          <p:cTn id="23" fill="hold">
                            <p:stCondLst>
                              <p:cond delay="3000"/>
                            </p:stCondLst>
                            <p:childTnLst>
                              <p:par>
                                <p:cTn id="24" presetID="16" presetClass="entr" presetSubtype="21"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1000"/>
                                        <p:tgtEl>
                                          <p:spTgt spid="20"/>
                                        </p:tgtEl>
                                      </p:cBhvr>
                                    </p:animEffect>
                                  </p:childTnLst>
                                </p:cTn>
                              </p:par>
                            </p:childTnLst>
                          </p:cTn>
                        </p:par>
                        <p:par>
                          <p:cTn id="27" fill="hold">
                            <p:stCondLst>
                              <p:cond delay="4000"/>
                            </p:stCondLst>
                            <p:childTnLst>
                              <p:par>
                                <p:cTn id="28" presetID="42" presetClass="entr" presetSubtype="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anim calcmode="lin" valueType="num">
                                      <p:cBhvr>
                                        <p:cTn id="31" dur="1000" fill="hold"/>
                                        <p:tgtEl>
                                          <p:spTgt spid="23"/>
                                        </p:tgtEl>
                                        <p:attrNameLst>
                                          <p:attrName>ppt_x</p:attrName>
                                        </p:attrNameLst>
                                      </p:cBhvr>
                                      <p:tavLst>
                                        <p:tav tm="0">
                                          <p:val>
                                            <p:strVal val="#ppt_x"/>
                                          </p:val>
                                        </p:tav>
                                        <p:tav tm="100000">
                                          <p:val>
                                            <p:strVal val="#ppt_x"/>
                                          </p:val>
                                        </p:tav>
                                      </p:tavLst>
                                    </p:anim>
                                    <p:anim calcmode="lin" valueType="num">
                                      <p:cBhvr>
                                        <p:cTn id="32" dur="1000" fill="hold"/>
                                        <p:tgtEl>
                                          <p:spTgt spid="23"/>
                                        </p:tgtEl>
                                        <p:attrNameLst>
                                          <p:attrName>ppt_y</p:attrName>
                                        </p:attrNameLst>
                                      </p:cBhvr>
                                      <p:tavLst>
                                        <p:tav tm="0">
                                          <p:val>
                                            <p:strVal val="#ppt_y+.1"/>
                                          </p:val>
                                        </p:tav>
                                        <p:tav tm="100000">
                                          <p:val>
                                            <p:strVal val="#ppt_y"/>
                                          </p:val>
                                        </p:tav>
                                      </p:tavLst>
                                    </p:anim>
                                  </p:childTnLst>
                                </p:cTn>
                              </p:par>
                            </p:childTnLst>
                          </p:cTn>
                        </p:par>
                        <p:par>
                          <p:cTn id="33" fill="hold">
                            <p:stCondLst>
                              <p:cond delay="5000"/>
                            </p:stCondLst>
                            <p:childTnLst>
                              <p:par>
                                <p:cTn id="34" presetID="2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1000"/>
                                        <p:tgtEl>
                                          <p:spTgt spid="16"/>
                                        </p:tgtEl>
                                      </p:cBhvr>
                                    </p:animEffect>
                                  </p:childTnLst>
                                </p:cTn>
                              </p:par>
                            </p:childTnLst>
                          </p:cTn>
                        </p:par>
                        <p:par>
                          <p:cTn id="37" fill="hold">
                            <p:stCondLst>
                              <p:cond delay="6000"/>
                            </p:stCondLst>
                            <p:childTnLst>
                              <p:par>
                                <p:cTn id="38" presetID="47"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1000"/>
                                        <p:tgtEl>
                                          <p:spTgt spid="22"/>
                                        </p:tgtEl>
                                      </p:cBhvr>
                                    </p:animEffect>
                                    <p:anim calcmode="lin" valueType="num">
                                      <p:cBhvr>
                                        <p:cTn id="41" dur="1000" fill="hold"/>
                                        <p:tgtEl>
                                          <p:spTgt spid="22"/>
                                        </p:tgtEl>
                                        <p:attrNameLst>
                                          <p:attrName>ppt_x</p:attrName>
                                        </p:attrNameLst>
                                      </p:cBhvr>
                                      <p:tavLst>
                                        <p:tav tm="0">
                                          <p:val>
                                            <p:strVal val="#ppt_x"/>
                                          </p:val>
                                        </p:tav>
                                        <p:tav tm="100000">
                                          <p:val>
                                            <p:strVal val="#ppt_x"/>
                                          </p:val>
                                        </p:tav>
                                      </p:tavLst>
                                    </p:anim>
                                    <p:anim calcmode="lin" valueType="num">
                                      <p:cBhvr>
                                        <p:cTn id="42" dur="1000" fill="hold"/>
                                        <p:tgtEl>
                                          <p:spTgt spid="22"/>
                                        </p:tgtEl>
                                        <p:attrNameLst>
                                          <p:attrName>ppt_y</p:attrName>
                                        </p:attrNameLst>
                                      </p:cBhvr>
                                      <p:tavLst>
                                        <p:tav tm="0">
                                          <p:val>
                                            <p:strVal val="#ppt_y-.1"/>
                                          </p:val>
                                        </p:tav>
                                        <p:tav tm="100000">
                                          <p:val>
                                            <p:strVal val="#ppt_y"/>
                                          </p:val>
                                        </p:tav>
                                      </p:tavLst>
                                    </p:anim>
                                  </p:childTnLst>
                                </p:cTn>
                              </p:par>
                            </p:childTnLst>
                          </p:cTn>
                        </p:par>
                        <p:par>
                          <p:cTn id="43" fill="hold">
                            <p:stCondLst>
                              <p:cond delay="7000"/>
                            </p:stCondLst>
                            <p:childTnLst>
                              <p:par>
                                <p:cTn id="44" presetID="22" presetClass="entr" presetSubtype="1"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childTnLst>
                          </p:cTn>
                        </p:par>
                        <p:par>
                          <p:cTn id="47" fill="hold">
                            <p:stCondLst>
                              <p:cond delay="8000"/>
                            </p:stCondLst>
                            <p:childTnLst>
                              <p:par>
                                <p:cTn id="48" presetID="22" presetClass="entr" presetSubtype="2"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1000"/>
                                        <p:tgtEl>
                                          <p:spTgt spid="14"/>
                                        </p:tgtEl>
                                      </p:cBhvr>
                                    </p:animEffect>
                                  </p:childTnLst>
                                </p:cTn>
                              </p:par>
                            </p:childTnLst>
                          </p:cTn>
                        </p:par>
                        <p:par>
                          <p:cTn id="51" fill="hold">
                            <p:stCondLst>
                              <p:cond delay="9000"/>
                            </p:stCondLst>
                            <p:childTnLst>
                              <p:par>
                                <p:cTn id="52" presetID="22" presetClass="entr" presetSubtype="2"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right)">
                                      <p:cBhvr>
                                        <p:cTn id="54" dur="1000"/>
                                        <p:tgtEl>
                                          <p:spTgt spid="9"/>
                                        </p:tgtEl>
                                      </p:cBhvr>
                                    </p:animEffect>
                                  </p:childTnLst>
                                </p:cTn>
                              </p:par>
                            </p:childTnLst>
                          </p:cTn>
                        </p:par>
                        <p:par>
                          <p:cTn id="55" fill="hold">
                            <p:stCondLst>
                              <p:cond delay="10000"/>
                            </p:stCondLst>
                            <p:childTnLst>
                              <p:par>
                                <p:cTn id="56" presetID="2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right)">
                                      <p:cBhvr>
                                        <p:cTn id="58" dur="1000"/>
                                        <p:tgtEl>
                                          <p:spTgt spid="25"/>
                                        </p:tgtEl>
                                      </p:cBhvr>
                                    </p:animEffect>
                                  </p:childTnLst>
                                </p:cTn>
                              </p:par>
                            </p:childTnLst>
                          </p:cTn>
                        </p:par>
                        <p:par>
                          <p:cTn id="59" fill="hold">
                            <p:stCondLst>
                              <p:cond delay="11000"/>
                            </p:stCondLst>
                            <p:childTnLst>
                              <p:par>
                                <p:cTn id="60" presetID="16" presetClass="entr" presetSubtype="21"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barn(inVertical)">
                                      <p:cBhvr>
                                        <p:cTn id="62" dur="1000"/>
                                        <p:tgtEl>
                                          <p:spTgt spid="21"/>
                                        </p:tgtEl>
                                      </p:cBhvr>
                                    </p:animEffect>
                                  </p:childTnLst>
                                </p:cTn>
                              </p:par>
                            </p:childTnLst>
                          </p:cTn>
                        </p:par>
                        <p:par>
                          <p:cTn id="63" fill="hold">
                            <p:stCondLst>
                              <p:cond delay="1200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animBg="1"/>
      <p:bldP spid="13" grpId="0" animBg="1"/>
      <p:bldP spid="14" grpId="0" animBg="1"/>
      <p:bldP spid="22" grpId="0"/>
      <p:bldP spid="23" grpId="0"/>
      <p:bldP spid="24" grpId="0"/>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8097" y="1441642"/>
            <a:ext cx="2270222" cy="2265378"/>
            <a:chOff x="2010185" y="1921596"/>
            <a:chExt cx="3026043" cy="3019572"/>
          </a:xfrm>
        </p:grpSpPr>
        <p:sp>
          <p:nvSpPr>
            <p:cNvPr id="3" name="Freeform 6"/>
            <p:cNvSpPr>
              <a:spLocks/>
            </p:cNvSpPr>
            <p:nvPr/>
          </p:nvSpPr>
          <p:spPr bwMode="auto">
            <a:xfrm>
              <a:off x="4065306" y="2730699"/>
              <a:ext cx="650519" cy="1695880"/>
            </a:xfrm>
            <a:custGeom>
              <a:avLst/>
              <a:gdLst>
                <a:gd name="T0" fmla="*/ 85 w 85"/>
                <a:gd name="T1" fmla="*/ 92 h 222"/>
                <a:gd name="T2" fmla="*/ 54 w 85"/>
                <a:gd name="T3" fmla="*/ 0 h 222"/>
                <a:gd name="T4" fmla="*/ 34 w 85"/>
                <a:gd name="T5" fmla="*/ 15 h 222"/>
                <a:gd name="T6" fmla="*/ 59 w 85"/>
                <a:gd name="T7" fmla="*/ 92 h 222"/>
                <a:gd name="T8" fmla="*/ 0 w 85"/>
                <a:gd name="T9" fmla="*/ 201 h 222"/>
                <a:gd name="T10" fmla="*/ 13 w 85"/>
                <a:gd name="T11" fmla="*/ 222 h 222"/>
                <a:gd name="T12" fmla="*/ 85 w 85"/>
                <a:gd name="T13" fmla="*/ 92 h 222"/>
              </a:gdLst>
              <a:ahLst/>
              <a:cxnLst>
                <a:cxn ang="0">
                  <a:pos x="T0" y="T1"/>
                </a:cxn>
                <a:cxn ang="0">
                  <a:pos x="T2" y="T3"/>
                </a:cxn>
                <a:cxn ang="0">
                  <a:pos x="T4" y="T5"/>
                </a:cxn>
                <a:cxn ang="0">
                  <a:pos x="T6" y="T7"/>
                </a:cxn>
                <a:cxn ang="0">
                  <a:pos x="T8" y="T9"/>
                </a:cxn>
                <a:cxn ang="0">
                  <a:pos x="T10" y="T11"/>
                </a:cxn>
                <a:cxn ang="0">
                  <a:pos x="T12" y="T13"/>
                </a:cxn>
              </a:cxnLst>
              <a:rect l="0" t="0" r="r" b="b"/>
              <a:pathLst>
                <a:path w="85" h="222">
                  <a:moveTo>
                    <a:pt x="85" y="92"/>
                  </a:moveTo>
                  <a:cubicBezTo>
                    <a:pt x="85" y="57"/>
                    <a:pt x="73" y="26"/>
                    <a:pt x="54" y="0"/>
                  </a:cubicBezTo>
                  <a:cubicBezTo>
                    <a:pt x="34" y="15"/>
                    <a:pt x="34" y="15"/>
                    <a:pt x="34" y="15"/>
                  </a:cubicBezTo>
                  <a:cubicBezTo>
                    <a:pt x="50" y="36"/>
                    <a:pt x="59" y="63"/>
                    <a:pt x="59" y="92"/>
                  </a:cubicBezTo>
                  <a:cubicBezTo>
                    <a:pt x="59" y="137"/>
                    <a:pt x="35" y="177"/>
                    <a:pt x="0" y="201"/>
                  </a:cubicBezTo>
                  <a:cubicBezTo>
                    <a:pt x="13" y="222"/>
                    <a:pt x="13" y="222"/>
                    <a:pt x="13" y="222"/>
                  </a:cubicBezTo>
                  <a:cubicBezTo>
                    <a:pt x="56" y="194"/>
                    <a:pt x="85" y="146"/>
                    <a:pt x="85" y="92"/>
                  </a:cubicBezTo>
                  <a:close/>
                </a:path>
              </a:pathLst>
            </a:custGeom>
            <a:solidFill>
              <a:schemeClr val="accent3">
                <a:alpha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7"/>
            <p:cNvSpPr>
              <a:spLocks/>
            </p:cNvSpPr>
            <p:nvPr/>
          </p:nvSpPr>
          <p:spPr bwMode="auto">
            <a:xfrm>
              <a:off x="3485988" y="2251710"/>
              <a:ext cx="993579" cy="595500"/>
            </a:xfrm>
            <a:custGeom>
              <a:avLst/>
              <a:gdLst>
                <a:gd name="T0" fmla="*/ 5 w 130"/>
                <a:gd name="T1" fmla="*/ 25 h 78"/>
                <a:gd name="T2" fmla="*/ 110 w 130"/>
                <a:gd name="T3" fmla="*/ 78 h 78"/>
                <a:gd name="T4" fmla="*/ 130 w 130"/>
                <a:gd name="T5" fmla="*/ 63 h 78"/>
                <a:gd name="T6" fmla="*/ 5 w 130"/>
                <a:gd name="T7" fmla="*/ 0 h 78"/>
                <a:gd name="T8" fmla="*/ 0 w 130"/>
                <a:gd name="T9" fmla="*/ 0 h 78"/>
                <a:gd name="T10" fmla="*/ 1 w 130"/>
                <a:gd name="T11" fmla="*/ 25 h 78"/>
                <a:gd name="T12" fmla="*/ 5 w 130"/>
                <a:gd name="T13" fmla="*/ 25 h 78"/>
              </a:gdLst>
              <a:ahLst/>
              <a:cxnLst>
                <a:cxn ang="0">
                  <a:pos x="T0" y="T1"/>
                </a:cxn>
                <a:cxn ang="0">
                  <a:pos x="T2" y="T3"/>
                </a:cxn>
                <a:cxn ang="0">
                  <a:pos x="T4" y="T5"/>
                </a:cxn>
                <a:cxn ang="0">
                  <a:pos x="T6" y="T7"/>
                </a:cxn>
                <a:cxn ang="0">
                  <a:pos x="T8" y="T9"/>
                </a:cxn>
                <a:cxn ang="0">
                  <a:pos x="T10" y="T11"/>
                </a:cxn>
                <a:cxn ang="0">
                  <a:pos x="T12" y="T13"/>
                </a:cxn>
              </a:cxnLst>
              <a:rect l="0" t="0" r="r" b="b"/>
              <a:pathLst>
                <a:path w="130" h="78">
                  <a:moveTo>
                    <a:pt x="5" y="25"/>
                  </a:moveTo>
                  <a:cubicBezTo>
                    <a:pt x="48" y="25"/>
                    <a:pt x="86" y="46"/>
                    <a:pt x="110" y="78"/>
                  </a:cubicBezTo>
                  <a:cubicBezTo>
                    <a:pt x="130" y="63"/>
                    <a:pt x="130" y="63"/>
                    <a:pt x="130" y="63"/>
                  </a:cubicBezTo>
                  <a:cubicBezTo>
                    <a:pt x="102" y="25"/>
                    <a:pt x="57" y="0"/>
                    <a:pt x="5" y="0"/>
                  </a:cubicBezTo>
                  <a:cubicBezTo>
                    <a:pt x="4" y="0"/>
                    <a:pt x="2" y="0"/>
                    <a:pt x="0" y="0"/>
                  </a:cubicBezTo>
                  <a:cubicBezTo>
                    <a:pt x="1" y="25"/>
                    <a:pt x="1" y="25"/>
                    <a:pt x="1" y="25"/>
                  </a:cubicBezTo>
                  <a:cubicBezTo>
                    <a:pt x="2" y="25"/>
                    <a:pt x="4" y="25"/>
                    <a:pt x="5" y="25"/>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8"/>
            <p:cNvSpPr>
              <a:spLocks/>
            </p:cNvSpPr>
            <p:nvPr/>
          </p:nvSpPr>
          <p:spPr bwMode="auto">
            <a:xfrm>
              <a:off x="2285281" y="2190217"/>
              <a:ext cx="2087485" cy="2488800"/>
            </a:xfrm>
            <a:custGeom>
              <a:avLst/>
              <a:gdLst>
                <a:gd name="T0" fmla="*/ 245 w 273"/>
                <a:gd name="T1" fmla="*/ 252 h 326"/>
                <a:gd name="T2" fmla="*/ 162 w 273"/>
                <a:gd name="T3" fmla="*/ 284 h 326"/>
                <a:gd name="T4" fmla="*/ 68 w 273"/>
                <a:gd name="T5" fmla="*/ 240 h 326"/>
                <a:gd name="T6" fmla="*/ 41 w 273"/>
                <a:gd name="T7" fmla="*/ 163 h 326"/>
                <a:gd name="T8" fmla="*/ 162 w 273"/>
                <a:gd name="T9" fmla="*/ 41 h 326"/>
                <a:gd name="T10" fmla="*/ 162 w 273"/>
                <a:gd name="T11" fmla="*/ 0 h 326"/>
                <a:gd name="T12" fmla="*/ 0 w 273"/>
                <a:gd name="T13" fmla="*/ 163 h 326"/>
                <a:gd name="T14" fmla="*/ 37 w 273"/>
                <a:gd name="T15" fmla="*/ 266 h 326"/>
                <a:gd name="T16" fmla="*/ 162 w 273"/>
                <a:gd name="T17" fmla="*/ 326 h 326"/>
                <a:gd name="T18" fmla="*/ 273 w 273"/>
                <a:gd name="T19" fmla="*/ 282 h 326"/>
                <a:gd name="T20" fmla="*/ 245 w 273"/>
                <a:gd name="T21" fmla="*/ 25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3" h="326">
                  <a:moveTo>
                    <a:pt x="245" y="252"/>
                  </a:moveTo>
                  <a:cubicBezTo>
                    <a:pt x="224" y="272"/>
                    <a:pt x="195" y="284"/>
                    <a:pt x="162" y="284"/>
                  </a:cubicBezTo>
                  <a:cubicBezTo>
                    <a:pt x="125" y="284"/>
                    <a:pt x="91" y="267"/>
                    <a:pt x="68" y="240"/>
                  </a:cubicBezTo>
                  <a:cubicBezTo>
                    <a:pt x="51" y="219"/>
                    <a:pt x="41" y="192"/>
                    <a:pt x="41" y="163"/>
                  </a:cubicBezTo>
                  <a:cubicBezTo>
                    <a:pt x="41" y="96"/>
                    <a:pt x="95" y="41"/>
                    <a:pt x="162" y="41"/>
                  </a:cubicBezTo>
                  <a:cubicBezTo>
                    <a:pt x="162" y="0"/>
                    <a:pt x="162" y="0"/>
                    <a:pt x="162" y="0"/>
                  </a:cubicBezTo>
                  <a:cubicBezTo>
                    <a:pt x="72" y="0"/>
                    <a:pt x="0" y="73"/>
                    <a:pt x="0" y="163"/>
                  </a:cubicBezTo>
                  <a:cubicBezTo>
                    <a:pt x="0" y="202"/>
                    <a:pt x="14" y="238"/>
                    <a:pt x="37" y="266"/>
                  </a:cubicBezTo>
                  <a:cubicBezTo>
                    <a:pt x="67" y="302"/>
                    <a:pt x="112" y="326"/>
                    <a:pt x="162" y="326"/>
                  </a:cubicBezTo>
                  <a:cubicBezTo>
                    <a:pt x="205" y="326"/>
                    <a:pt x="244" y="309"/>
                    <a:pt x="273" y="282"/>
                  </a:cubicBezTo>
                  <a:lnTo>
                    <a:pt x="245" y="252"/>
                  </a:lnTo>
                  <a:close/>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6" name="Freeform 9"/>
            <p:cNvSpPr>
              <a:spLocks noEditPoints="1"/>
            </p:cNvSpPr>
            <p:nvPr/>
          </p:nvSpPr>
          <p:spPr bwMode="auto">
            <a:xfrm>
              <a:off x="2010185" y="1921596"/>
              <a:ext cx="3026043" cy="3019572"/>
            </a:xfrm>
            <a:custGeom>
              <a:avLst/>
              <a:gdLst>
                <a:gd name="T0" fmla="*/ 198 w 396"/>
                <a:gd name="T1" fmla="*/ 395 h 395"/>
                <a:gd name="T2" fmla="*/ 0 w 396"/>
                <a:gd name="T3" fmla="*/ 198 h 395"/>
                <a:gd name="T4" fmla="*/ 198 w 396"/>
                <a:gd name="T5" fmla="*/ 0 h 395"/>
                <a:gd name="T6" fmla="*/ 396 w 396"/>
                <a:gd name="T7" fmla="*/ 198 h 395"/>
                <a:gd name="T8" fmla="*/ 198 w 396"/>
                <a:gd name="T9" fmla="*/ 395 h 395"/>
                <a:gd name="T10" fmla="*/ 198 w 396"/>
                <a:gd name="T11" fmla="*/ 1 h 395"/>
                <a:gd name="T12" fmla="*/ 2 w 396"/>
                <a:gd name="T13" fmla="*/ 198 h 395"/>
                <a:gd name="T14" fmla="*/ 198 w 396"/>
                <a:gd name="T15" fmla="*/ 394 h 395"/>
                <a:gd name="T16" fmla="*/ 394 w 396"/>
                <a:gd name="T17" fmla="*/ 198 h 395"/>
                <a:gd name="T18" fmla="*/ 198 w 396"/>
                <a:gd name="T19" fmla="*/ 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6" h="395">
                  <a:moveTo>
                    <a:pt x="198" y="395"/>
                  </a:moveTo>
                  <a:cubicBezTo>
                    <a:pt x="89" y="395"/>
                    <a:pt x="0" y="307"/>
                    <a:pt x="0" y="198"/>
                  </a:cubicBezTo>
                  <a:cubicBezTo>
                    <a:pt x="0" y="89"/>
                    <a:pt x="89" y="0"/>
                    <a:pt x="198" y="0"/>
                  </a:cubicBezTo>
                  <a:cubicBezTo>
                    <a:pt x="307" y="0"/>
                    <a:pt x="396" y="89"/>
                    <a:pt x="396" y="198"/>
                  </a:cubicBezTo>
                  <a:cubicBezTo>
                    <a:pt x="396" y="307"/>
                    <a:pt x="307" y="395"/>
                    <a:pt x="198" y="395"/>
                  </a:cubicBezTo>
                  <a:close/>
                  <a:moveTo>
                    <a:pt x="198" y="1"/>
                  </a:moveTo>
                  <a:cubicBezTo>
                    <a:pt x="90" y="1"/>
                    <a:pt x="2" y="89"/>
                    <a:pt x="2" y="198"/>
                  </a:cubicBezTo>
                  <a:cubicBezTo>
                    <a:pt x="2" y="306"/>
                    <a:pt x="90" y="394"/>
                    <a:pt x="198" y="394"/>
                  </a:cubicBezTo>
                  <a:cubicBezTo>
                    <a:pt x="306" y="394"/>
                    <a:pt x="394" y="306"/>
                    <a:pt x="394" y="198"/>
                  </a:cubicBezTo>
                  <a:cubicBezTo>
                    <a:pt x="394" y="89"/>
                    <a:pt x="306" y="1"/>
                    <a:pt x="198" y="1"/>
                  </a:cubicBezTo>
                  <a:close/>
                </a:path>
              </a:pathLst>
            </a:custGeom>
            <a:solidFill>
              <a:srgbClr val="F6F6F6"/>
            </a:solidFill>
            <a:ln>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grpSp>
      <p:sp>
        <p:nvSpPr>
          <p:cNvPr id="7" name="Freeform 10"/>
          <p:cNvSpPr>
            <a:spLocks/>
          </p:cNvSpPr>
          <p:nvPr/>
        </p:nvSpPr>
        <p:spPr bwMode="auto">
          <a:xfrm>
            <a:off x="3023197" y="1499916"/>
            <a:ext cx="990642" cy="354496"/>
          </a:xfrm>
          <a:custGeom>
            <a:avLst/>
            <a:gdLst>
              <a:gd name="T0" fmla="*/ 2 w 408"/>
              <a:gd name="T1" fmla="*/ 146 h 146"/>
              <a:gd name="T2" fmla="*/ 0 w 408"/>
              <a:gd name="T3" fmla="*/ 141 h 146"/>
              <a:gd name="T4" fmla="*/ 309 w 408"/>
              <a:gd name="T5" fmla="*/ 0 h 146"/>
              <a:gd name="T6" fmla="*/ 408 w 408"/>
              <a:gd name="T7" fmla="*/ 0 h 146"/>
              <a:gd name="T8" fmla="*/ 408 w 408"/>
              <a:gd name="T9" fmla="*/ 7 h 146"/>
              <a:gd name="T10" fmla="*/ 309 w 408"/>
              <a:gd name="T11" fmla="*/ 7 h 146"/>
              <a:gd name="T12" fmla="*/ 2 w 408"/>
              <a:gd name="T13" fmla="*/ 146 h 146"/>
            </a:gdLst>
            <a:ahLst/>
            <a:cxnLst>
              <a:cxn ang="0">
                <a:pos x="T0" y="T1"/>
              </a:cxn>
              <a:cxn ang="0">
                <a:pos x="T2" y="T3"/>
              </a:cxn>
              <a:cxn ang="0">
                <a:pos x="T4" y="T5"/>
              </a:cxn>
              <a:cxn ang="0">
                <a:pos x="T6" y="T7"/>
              </a:cxn>
              <a:cxn ang="0">
                <a:pos x="T8" y="T9"/>
              </a:cxn>
              <a:cxn ang="0">
                <a:pos x="T10" y="T11"/>
              </a:cxn>
              <a:cxn ang="0">
                <a:pos x="T12" y="T13"/>
              </a:cxn>
            </a:cxnLst>
            <a:rect l="0" t="0" r="r" b="b"/>
            <a:pathLst>
              <a:path w="408" h="146">
                <a:moveTo>
                  <a:pt x="2" y="146"/>
                </a:moveTo>
                <a:lnTo>
                  <a:pt x="0" y="141"/>
                </a:lnTo>
                <a:lnTo>
                  <a:pt x="309" y="0"/>
                </a:lnTo>
                <a:lnTo>
                  <a:pt x="408" y="0"/>
                </a:lnTo>
                <a:lnTo>
                  <a:pt x="408" y="7"/>
                </a:lnTo>
                <a:lnTo>
                  <a:pt x="309" y="7"/>
                </a:lnTo>
                <a:lnTo>
                  <a:pt x="2" y="146"/>
                </a:lnTo>
                <a:close/>
              </a:path>
            </a:pathLst>
          </a:custGeom>
          <a:solidFill>
            <a:srgbClr val="00B0F0"/>
          </a:solidFill>
          <a:ln>
            <a:solidFill>
              <a:schemeClr val="accent1"/>
            </a:solidFill>
          </a:ln>
        </p:spPr>
        <p:txBody>
          <a:bodyPr vert="horz" wrap="square" lIns="68598" tIns="34299" rIns="68598" bIns="34299" numCol="1" anchor="t" anchorCtr="0" compatLnSpc="1">
            <a:prstTxWarp prst="textNoShape">
              <a:avLst/>
            </a:prstTxWarp>
          </a:bodyPr>
          <a:lstStyle/>
          <a:p>
            <a:endParaRPr lang="zh-CN" altLang="en-US"/>
          </a:p>
        </p:txBody>
      </p:sp>
      <p:sp>
        <p:nvSpPr>
          <p:cNvPr id="8" name="Freeform 11"/>
          <p:cNvSpPr>
            <a:spLocks/>
          </p:cNvSpPr>
          <p:nvPr/>
        </p:nvSpPr>
        <p:spPr bwMode="auto">
          <a:xfrm>
            <a:off x="3331559" y="2932470"/>
            <a:ext cx="900805" cy="458902"/>
          </a:xfrm>
          <a:custGeom>
            <a:avLst/>
            <a:gdLst>
              <a:gd name="T0" fmla="*/ 371 w 371"/>
              <a:gd name="T1" fmla="*/ 189 h 189"/>
              <a:gd name="T2" fmla="*/ 286 w 371"/>
              <a:gd name="T3" fmla="*/ 189 h 189"/>
              <a:gd name="T4" fmla="*/ 286 w 371"/>
              <a:gd name="T5" fmla="*/ 189 h 189"/>
              <a:gd name="T6" fmla="*/ 0 w 371"/>
              <a:gd name="T7" fmla="*/ 5 h 189"/>
              <a:gd name="T8" fmla="*/ 5 w 371"/>
              <a:gd name="T9" fmla="*/ 0 h 189"/>
              <a:gd name="T10" fmla="*/ 288 w 371"/>
              <a:gd name="T11" fmla="*/ 184 h 189"/>
              <a:gd name="T12" fmla="*/ 371 w 371"/>
              <a:gd name="T13" fmla="*/ 184 h 189"/>
              <a:gd name="T14" fmla="*/ 371 w 371"/>
              <a:gd name="T15" fmla="*/ 189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1" h="189">
                <a:moveTo>
                  <a:pt x="371" y="189"/>
                </a:moveTo>
                <a:lnTo>
                  <a:pt x="286" y="189"/>
                </a:lnTo>
                <a:lnTo>
                  <a:pt x="286" y="189"/>
                </a:lnTo>
                <a:lnTo>
                  <a:pt x="0" y="5"/>
                </a:lnTo>
                <a:lnTo>
                  <a:pt x="5" y="0"/>
                </a:lnTo>
                <a:lnTo>
                  <a:pt x="288" y="184"/>
                </a:lnTo>
                <a:lnTo>
                  <a:pt x="371" y="184"/>
                </a:lnTo>
                <a:lnTo>
                  <a:pt x="371" y="189"/>
                </a:lnTo>
                <a:close/>
              </a:path>
            </a:pathLst>
          </a:custGeom>
          <a:solidFill>
            <a:srgbClr val="00B0F0"/>
          </a:solidFill>
          <a:ln>
            <a:solidFill>
              <a:schemeClr val="accent1"/>
            </a:solidFill>
          </a:ln>
        </p:spPr>
        <p:txBody>
          <a:bodyPr vert="horz" wrap="square" lIns="68598" tIns="34299" rIns="68598" bIns="34299" numCol="1" anchor="t" anchorCtr="0" compatLnSpc="1">
            <a:prstTxWarp prst="textNoShape">
              <a:avLst/>
            </a:prstTxWarp>
          </a:bodyPr>
          <a:lstStyle/>
          <a:p>
            <a:endParaRPr lang="zh-CN" altLang="en-US"/>
          </a:p>
        </p:txBody>
      </p:sp>
      <p:sp>
        <p:nvSpPr>
          <p:cNvPr id="9" name="Freeform 12"/>
          <p:cNvSpPr>
            <a:spLocks/>
          </p:cNvSpPr>
          <p:nvPr/>
        </p:nvSpPr>
        <p:spPr bwMode="auto">
          <a:xfrm>
            <a:off x="1061337" y="1728154"/>
            <a:ext cx="864384" cy="458902"/>
          </a:xfrm>
          <a:custGeom>
            <a:avLst/>
            <a:gdLst>
              <a:gd name="T0" fmla="*/ 354 w 356"/>
              <a:gd name="T1" fmla="*/ 189 h 189"/>
              <a:gd name="T2" fmla="*/ 71 w 356"/>
              <a:gd name="T3" fmla="*/ 5 h 189"/>
              <a:gd name="T4" fmla="*/ 0 w 356"/>
              <a:gd name="T5" fmla="*/ 5 h 189"/>
              <a:gd name="T6" fmla="*/ 0 w 356"/>
              <a:gd name="T7" fmla="*/ 0 h 189"/>
              <a:gd name="T8" fmla="*/ 73 w 356"/>
              <a:gd name="T9" fmla="*/ 0 h 189"/>
              <a:gd name="T10" fmla="*/ 73 w 356"/>
              <a:gd name="T11" fmla="*/ 0 h 189"/>
              <a:gd name="T12" fmla="*/ 356 w 356"/>
              <a:gd name="T13" fmla="*/ 184 h 189"/>
              <a:gd name="T14" fmla="*/ 354 w 356"/>
              <a:gd name="T15" fmla="*/ 189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89">
                <a:moveTo>
                  <a:pt x="354" y="189"/>
                </a:moveTo>
                <a:lnTo>
                  <a:pt x="71" y="5"/>
                </a:lnTo>
                <a:lnTo>
                  <a:pt x="0" y="5"/>
                </a:lnTo>
                <a:lnTo>
                  <a:pt x="0" y="0"/>
                </a:lnTo>
                <a:lnTo>
                  <a:pt x="73" y="0"/>
                </a:lnTo>
                <a:lnTo>
                  <a:pt x="73" y="0"/>
                </a:lnTo>
                <a:lnTo>
                  <a:pt x="356" y="184"/>
                </a:lnTo>
                <a:lnTo>
                  <a:pt x="354" y="189"/>
                </a:lnTo>
                <a:close/>
              </a:path>
            </a:pathLst>
          </a:custGeom>
          <a:solidFill>
            <a:srgbClr val="00B0F0"/>
          </a:solidFill>
          <a:ln>
            <a:solidFill>
              <a:schemeClr val="accent1"/>
            </a:solidFill>
          </a:ln>
        </p:spPr>
        <p:txBody>
          <a:bodyPr vert="horz" wrap="square" lIns="68598" tIns="34299" rIns="68598" bIns="34299" numCol="1" anchor="t" anchorCtr="0" compatLnSpc="1">
            <a:prstTxWarp prst="textNoShape">
              <a:avLst/>
            </a:prstTxWarp>
          </a:bodyPr>
          <a:lstStyle/>
          <a:p>
            <a:endParaRPr lang="zh-CN" altLang="en-US"/>
          </a:p>
        </p:txBody>
      </p:sp>
      <p:sp>
        <p:nvSpPr>
          <p:cNvPr id="10" name="TextBox 9"/>
          <p:cNvSpPr txBox="1"/>
          <p:nvPr/>
        </p:nvSpPr>
        <p:spPr>
          <a:xfrm>
            <a:off x="2266162" y="2498630"/>
            <a:ext cx="754090" cy="253934"/>
          </a:xfrm>
          <a:prstGeom prst="rect">
            <a:avLst/>
          </a:prstGeom>
          <a:noFill/>
        </p:spPr>
        <p:txBody>
          <a:bodyPr wrap="none" lIns="68598" tIns="34299" rIns="68598" bIns="34299" rtlCol="0">
            <a:spAutoFit/>
          </a:bodyPr>
          <a:lstStyle/>
          <a:p>
            <a:pPr algn="ctr"/>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4026674" y="1312404"/>
            <a:ext cx="534478" cy="346267"/>
          </a:xfrm>
          <a:prstGeom prst="rect">
            <a:avLst/>
          </a:prstGeom>
          <a:noFill/>
        </p:spPr>
        <p:txBody>
          <a:bodyPr wrap="none" lIns="68598" tIns="34299" rIns="68598" bIns="34299" rtlCol="0" anchor="ctr">
            <a:spAutoFit/>
          </a:bodyPr>
          <a:lstStyle/>
          <a:p>
            <a:pPr lvl="0" algn="ctr"/>
            <a:r>
              <a:rPr lang="en-US" altLang="zh-CN" dirty="0">
                <a:solidFill>
                  <a:schemeClr val="tx1">
                    <a:lumMod val="75000"/>
                    <a:lumOff val="25000"/>
                  </a:schemeClr>
                </a:solidFill>
                <a:latin typeface="UKIJ Qolyazma" pitchFamily="18" charset="0"/>
                <a:ea typeface="UKIJ Qolyazma" pitchFamily="18" charset="0"/>
                <a:cs typeface="UKIJ Qolyazma" pitchFamily="18" charset="0"/>
              </a:rPr>
              <a:t>19</a:t>
            </a:r>
            <a:r>
              <a:rPr lang="en-US" altLang="zh-CN" sz="1050" dirty="0">
                <a:solidFill>
                  <a:schemeClr val="tx1">
                    <a:lumMod val="75000"/>
                    <a:lumOff val="25000"/>
                  </a:schemeClr>
                </a:solidFill>
                <a:latin typeface="UKIJ Qolyazma" pitchFamily="18" charset="0"/>
                <a:ea typeface="UKIJ Qolyazma" pitchFamily="18" charset="0"/>
                <a:cs typeface="UKIJ Qolyazma" pitchFamily="18" charset="0"/>
              </a:rPr>
              <a:t>%</a:t>
            </a:r>
            <a:endParaRPr lang="zh-CN" altLang="en-US" sz="1050" dirty="0">
              <a:solidFill>
                <a:schemeClr val="tx1">
                  <a:lumMod val="75000"/>
                  <a:lumOff val="25000"/>
                </a:schemeClr>
              </a:solidFill>
              <a:latin typeface="UKIJ Qolyazma" pitchFamily="18" charset="0"/>
              <a:cs typeface="UKIJ Qolyazma" pitchFamily="18" charset="0"/>
            </a:endParaRPr>
          </a:p>
        </p:txBody>
      </p:sp>
      <p:sp>
        <p:nvSpPr>
          <p:cNvPr id="12" name="TextBox 11"/>
          <p:cNvSpPr txBox="1"/>
          <p:nvPr/>
        </p:nvSpPr>
        <p:spPr>
          <a:xfrm>
            <a:off x="4253546" y="3184612"/>
            <a:ext cx="534478" cy="346267"/>
          </a:xfrm>
          <a:prstGeom prst="rect">
            <a:avLst/>
          </a:prstGeom>
          <a:noFill/>
        </p:spPr>
        <p:txBody>
          <a:bodyPr wrap="none" lIns="68598" tIns="34299" rIns="68598" bIns="34299" rtlCol="0" anchor="ctr">
            <a:spAutoFit/>
          </a:bodyPr>
          <a:lstStyle/>
          <a:p>
            <a:pPr lvl="0" algn="ctr"/>
            <a:r>
              <a:rPr lang="en-US" altLang="zh-CN" dirty="0">
                <a:solidFill>
                  <a:schemeClr val="tx1">
                    <a:lumMod val="75000"/>
                    <a:lumOff val="25000"/>
                  </a:schemeClr>
                </a:solidFill>
                <a:latin typeface="UKIJ Qolyazma" pitchFamily="18" charset="0"/>
                <a:ea typeface="UKIJ Qolyazma" pitchFamily="18" charset="0"/>
                <a:cs typeface="UKIJ Qolyazma" pitchFamily="18" charset="0"/>
              </a:rPr>
              <a:t>24</a:t>
            </a:r>
            <a:r>
              <a:rPr lang="en-US" altLang="zh-CN" sz="1050" dirty="0">
                <a:solidFill>
                  <a:schemeClr val="tx1">
                    <a:lumMod val="75000"/>
                    <a:lumOff val="25000"/>
                  </a:schemeClr>
                </a:solidFill>
                <a:latin typeface="UKIJ Qolyazma" pitchFamily="18" charset="0"/>
                <a:ea typeface="UKIJ Qolyazma" pitchFamily="18" charset="0"/>
                <a:cs typeface="UKIJ Qolyazma" pitchFamily="18" charset="0"/>
              </a:rPr>
              <a:t>%</a:t>
            </a:r>
            <a:endParaRPr lang="zh-CN" altLang="en-US" sz="1050" dirty="0">
              <a:solidFill>
                <a:schemeClr val="tx1">
                  <a:lumMod val="75000"/>
                  <a:lumOff val="25000"/>
                </a:schemeClr>
              </a:solidFill>
              <a:latin typeface="UKIJ Qolyazma" pitchFamily="18" charset="0"/>
              <a:cs typeface="UKIJ Qolyazma" pitchFamily="18" charset="0"/>
            </a:endParaRPr>
          </a:p>
        </p:txBody>
      </p:sp>
      <p:sp>
        <p:nvSpPr>
          <p:cNvPr id="13" name="TextBox 12"/>
          <p:cNvSpPr txBox="1"/>
          <p:nvPr/>
        </p:nvSpPr>
        <p:spPr>
          <a:xfrm>
            <a:off x="509130" y="1564432"/>
            <a:ext cx="534478" cy="346267"/>
          </a:xfrm>
          <a:prstGeom prst="rect">
            <a:avLst/>
          </a:prstGeom>
          <a:noFill/>
        </p:spPr>
        <p:txBody>
          <a:bodyPr wrap="none" lIns="68598" tIns="34299" rIns="68598" bIns="34299" rtlCol="0" anchor="ctr">
            <a:spAutoFit/>
          </a:bodyPr>
          <a:lstStyle/>
          <a:p>
            <a:pPr lvl="0" algn="ctr"/>
            <a:r>
              <a:rPr lang="en-US" altLang="zh-CN" dirty="0">
                <a:solidFill>
                  <a:schemeClr val="tx1">
                    <a:lumMod val="75000"/>
                    <a:lumOff val="25000"/>
                  </a:schemeClr>
                </a:solidFill>
                <a:latin typeface="UKIJ Qolyazma" pitchFamily="18" charset="0"/>
                <a:ea typeface="UKIJ Qolyazma" pitchFamily="18" charset="0"/>
                <a:cs typeface="UKIJ Qolyazma" pitchFamily="18" charset="0"/>
              </a:rPr>
              <a:t>57</a:t>
            </a:r>
            <a:r>
              <a:rPr lang="en-US" altLang="zh-CN" sz="1050" dirty="0">
                <a:solidFill>
                  <a:schemeClr val="tx1">
                    <a:lumMod val="75000"/>
                    <a:lumOff val="25000"/>
                  </a:schemeClr>
                </a:solidFill>
                <a:latin typeface="UKIJ Qolyazma" pitchFamily="18" charset="0"/>
                <a:ea typeface="UKIJ Qolyazma" pitchFamily="18" charset="0"/>
                <a:cs typeface="UKIJ Qolyazma" pitchFamily="18" charset="0"/>
              </a:rPr>
              <a:t>%</a:t>
            </a:r>
            <a:endParaRPr lang="zh-CN" altLang="en-US" sz="1050" dirty="0">
              <a:solidFill>
                <a:schemeClr val="tx1">
                  <a:lumMod val="75000"/>
                  <a:lumOff val="25000"/>
                </a:schemeClr>
              </a:solidFill>
              <a:latin typeface="UKIJ Qolyazma" pitchFamily="18" charset="0"/>
              <a:cs typeface="UKIJ Qolyazma" pitchFamily="18" charset="0"/>
            </a:endParaRPr>
          </a:p>
        </p:txBody>
      </p:sp>
      <p:sp>
        <p:nvSpPr>
          <p:cNvPr id="14" name="TextBox 13"/>
          <p:cNvSpPr txBox="1"/>
          <p:nvPr/>
        </p:nvSpPr>
        <p:spPr>
          <a:xfrm flipH="1">
            <a:off x="5221063" y="1218947"/>
            <a:ext cx="2090815" cy="217001"/>
          </a:xfrm>
          <a:prstGeom prst="rect">
            <a:avLst/>
          </a:prstGeom>
          <a:noFill/>
        </p:spPr>
        <p:txBody>
          <a:bodyPr wrap="square" lIns="68598" tIns="34299" rIns="68598" bIns="34299"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200" b="0" dirty="0">
                <a:solidFill>
                  <a:schemeClr val="tx1">
                    <a:lumMod val="75000"/>
                    <a:lumOff val="25000"/>
                  </a:schemeClr>
                </a:solidFill>
                <a:latin typeface="Arial Rounded MT Bold" pitchFamily="34" charset="0"/>
                <a:cs typeface="Times New Roman" pitchFamily="18" charset="0"/>
              </a:rPr>
              <a:t>点击添加标题</a:t>
            </a:r>
          </a:p>
        </p:txBody>
      </p:sp>
      <p:sp>
        <p:nvSpPr>
          <p:cNvPr id="15" name="TextBox 14"/>
          <p:cNvSpPr txBox="1"/>
          <p:nvPr/>
        </p:nvSpPr>
        <p:spPr>
          <a:xfrm>
            <a:off x="5221063" y="1559931"/>
            <a:ext cx="2647098" cy="1509662"/>
          </a:xfrm>
          <a:prstGeom prst="rect">
            <a:avLst/>
          </a:prstGeom>
          <a:noFill/>
        </p:spPr>
        <p:txBody>
          <a:bodyPr wrap="square" lIns="68598" tIns="34299" rIns="68598" bIns="34299" rtlCol="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9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900" dirty="0">
              <a:solidFill>
                <a:schemeClr val="tx1">
                  <a:lumMod val="50000"/>
                  <a:lumOff val="50000"/>
                </a:schemeClr>
              </a:solidFill>
              <a:latin typeface="微软雅黑" pitchFamily="34" charset="-122"/>
              <a:ea typeface="微软雅黑" pitchFamily="34" charset="-122"/>
            </a:endParaRPr>
          </a:p>
        </p:txBody>
      </p:sp>
      <p:grpSp>
        <p:nvGrpSpPr>
          <p:cNvPr id="16" name="组合 15"/>
          <p:cNvGrpSpPr/>
          <p:nvPr/>
        </p:nvGrpSpPr>
        <p:grpSpPr>
          <a:xfrm flipV="1">
            <a:off x="5275086" y="3809026"/>
            <a:ext cx="220830" cy="472690"/>
            <a:chOff x="1211900" y="2115662"/>
            <a:chExt cx="220763" cy="472544"/>
          </a:xfrm>
        </p:grpSpPr>
        <p:sp>
          <p:nvSpPr>
            <p:cNvPr id="17" name="矩形 16"/>
            <p:cNvSpPr/>
            <p:nvPr/>
          </p:nvSpPr>
          <p:spPr>
            <a:xfrm>
              <a:off x="1211900" y="2352640"/>
              <a:ext cx="220685" cy="235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18" name="矩形 17"/>
            <p:cNvSpPr/>
            <p:nvPr/>
          </p:nvSpPr>
          <p:spPr>
            <a:xfrm flipV="1">
              <a:off x="1211978" y="2115662"/>
              <a:ext cx="220685" cy="235566"/>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19" name="组合 18"/>
          <p:cNvGrpSpPr/>
          <p:nvPr/>
        </p:nvGrpSpPr>
        <p:grpSpPr>
          <a:xfrm flipV="1">
            <a:off x="5502702" y="3573385"/>
            <a:ext cx="220830" cy="943971"/>
            <a:chOff x="1439447" y="1880094"/>
            <a:chExt cx="220763" cy="943680"/>
          </a:xfrm>
        </p:grpSpPr>
        <p:sp>
          <p:nvSpPr>
            <p:cNvPr id="20" name="矩形 19"/>
            <p:cNvSpPr/>
            <p:nvPr/>
          </p:nvSpPr>
          <p:spPr>
            <a:xfrm>
              <a:off x="1439447" y="2352639"/>
              <a:ext cx="220685" cy="471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21" name="矩形 20"/>
            <p:cNvSpPr/>
            <p:nvPr/>
          </p:nvSpPr>
          <p:spPr>
            <a:xfrm flipV="1">
              <a:off x="1439525" y="1880094"/>
              <a:ext cx="220685" cy="471135"/>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22" name="组合 21"/>
          <p:cNvGrpSpPr/>
          <p:nvPr/>
        </p:nvGrpSpPr>
        <p:grpSpPr>
          <a:xfrm flipV="1">
            <a:off x="5734160" y="3753456"/>
            <a:ext cx="220830" cy="583828"/>
            <a:chOff x="1670835" y="2060110"/>
            <a:chExt cx="220763" cy="583648"/>
          </a:xfrm>
        </p:grpSpPr>
        <p:sp>
          <p:nvSpPr>
            <p:cNvPr id="23" name="矩形 22"/>
            <p:cNvSpPr/>
            <p:nvPr/>
          </p:nvSpPr>
          <p:spPr>
            <a:xfrm>
              <a:off x="1670835" y="2352640"/>
              <a:ext cx="220685" cy="2911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24" name="矩形 23"/>
            <p:cNvSpPr/>
            <p:nvPr/>
          </p:nvSpPr>
          <p:spPr>
            <a:xfrm flipV="1">
              <a:off x="1670913" y="2060110"/>
              <a:ext cx="220685" cy="291118"/>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25" name="组合 24"/>
          <p:cNvGrpSpPr/>
          <p:nvPr/>
        </p:nvGrpSpPr>
        <p:grpSpPr>
          <a:xfrm flipV="1">
            <a:off x="5966439" y="3465336"/>
            <a:ext cx="220830" cy="1160070"/>
            <a:chOff x="1903043" y="1772078"/>
            <a:chExt cx="220763" cy="1159712"/>
          </a:xfrm>
        </p:grpSpPr>
        <p:sp>
          <p:nvSpPr>
            <p:cNvPr id="26" name="矩形 25"/>
            <p:cNvSpPr/>
            <p:nvPr/>
          </p:nvSpPr>
          <p:spPr>
            <a:xfrm>
              <a:off x="1903043" y="2352640"/>
              <a:ext cx="220685" cy="579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27" name="矩形 26"/>
            <p:cNvSpPr/>
            <p:nvPr/>
          </p:nvSpPr>
          <p:spPr>
            <a:xfrm flipV="1">
              <a:off x="1903121" y="1772078"/>
              <a:ext cx="220685" cy="5791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28" name="组合 27"/>
          <p:cNvGrpSpPr/>
          <p:nvPr/>
        </p:nvGrpSpPr>
        <p:grpSpPr>
          <a:xfrm flipV="1">
            <a:off x="6195285" y="3609396"/>
            <a:ext cx="220830" cy="871949"/>
            <a:chOff x="2131820" y="1916094"/>
            <a:chExt cx="220763" cy="871680"/>
          </a:xfrm>
        </p:grpSpPr>
        <p:sp>
          <p:nvSpPr>
            <p:cNvPr id="29" name="矩形 28"/>
            <p:cNvSpPr/>
            <p:nvPr/>
          </p:nvSpPr>
          <p:spPr>
            <a:xfrm>
              <a:off x="2131820" y="2352640"/>
              <a:ext cx="220685" cy="4351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30" name="矩形 29"/>
            <p:cNvSpPr/>
            <p:nvPr/>
          </p:nvSpPr>
          <p:spPr>
            <a:xfrm flipV="1">
              <a:off x="2131898" y="1916094"/>
              <a:ext cx="220685" cy="435134"/>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31" name="组合 30"/>
          <p:cNvGrpSpPr/>
          <p:nvPr/>
        </p:nvGrpSpPr>
        <p:grpSpPr>
          <a:xfrm flipV="1">
            <a:off x="6424150" y="3573385"/>
            <a:ext cx="220830" cy="943971"/>
            <a:chOff x="2360615" y="1880094"/>
            <a:chExt cx="220763" cy="943680"/>
          </a:xfrm>
        </p:grpSpPr>
        <p:sp>
          <p:nvSpPr>
            <p:cNvPr id="32" name="矩形 31"/>
            <p:cNvSpPr/>
            <p:nvPr/>
          </p:nvSpPr>
          <p:spPr>
            <a:xfrm>
              <a:off x="2360615" y="2352639"/>
              <a:ext cx="220685" cy="4711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33" name="矩形 32"/>
            <p:cNvSpPr/>
            <p:nvPr/>
          </p:nvSpPr>
          <p:spPr>
            <a:xfrm flipV="1">
              <a:off x="2360693" y="1880094"/>
              <a:ext cx="220685" cy="471135"/>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34" name="组合 33"/>
          <p:cNvGrpSpPr/>
          <p:nvPr/>
        </p:nvGrpSpPr>
        <p:grpSpPr>
          <a:xfrm flipV="1">
            <a:off x="6653800" y="3753456"/>
            <a:ext cx="220830" cy="583828"/>
            <a:chOff x="2590196" y="2060110"/>
            <a:chExt cx="220763" cy="583648"/>
          </a:xfrm>
        </p:grpSpPr>
        <p:sp>
          <p:nvSpPr>
            <p:cNvPr id="35" name="矩形 34"/>
            <p:cNvSpPr/>
            <p:nvPr/>
          </p:nvSpPr>
          <p:spPr>
            <a:xfrm>
              <a:off x="2590196" y="2352639"/>
              <a:ext cx="220685" cy="29111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36" name="矩形 35"/>
            <p:cNvSpPr/>
            <p:nvPr/>
          </p:nvSpPr>
          <p:spPr>
            <a:xfrm flipV="1">
              <a:off x="2590274" y="2060110"/>
              <a:ext cx="220685" cy="291119"/>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grpSp>
        <p:nvGrpSpPr>
          <p:cNvPr id="37" name="组合 36"/>
          <p:cNvGrpSpPr/>
          <p:nvPr/>
        </p:nvGrpSpPr>
        <p:grpSpPr>
          <a:xfrm flipV="1">
            <a:off x="6882647" y="3809026"/>
            <a:ext cx="220830" cy="472688"/>
            <a:chOff x="2818973" y="2115663"/>
            <a:chExt cx="220763" cy="472542"/>
          </a:xfrm>
        </p:grpSpPr>
        <p:sp>
          <p:nvSpPr>
            <p:cNvPr id="38" name="矩形 37"/>
            <p:cNvSpPr/>
            <p:nvPr/>
          </p:nvSpPr>
          <p:spPr>
            <a:xfrm>
              <a:off x="2818973" y="2352639"/>
              <a:ext cx="220685" cy="2355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sp>
          <p:nvSpPr>
            <p:cNvPr id="39" name="矩形 38"/>
            <p:cNvSpPr/>
            <p:nvPr/>
          </p:nvSpPr>
          <p:spPr>
            <a:xfrm flipV="1">
              <a:off x="2819051" y="2115663"/>
              <a:ext cx="220685" cy="235566"/>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04"/>
              <a:endParaRPr lang="zh-CN" altLang="en-US" sz="1800" dirty="0">
                <a:solidFill>
                  <a:prstClr val="white"/>
                </a:solidFill>
              </a:endParaRPr>
            </a:p>
          </p:txBody>
        </p:sp>
      </p:grpSp>
    </p:spTree>
    <p:extLst>
      <p:ext uri="{BB962C8B-B14F-4D97-AF65-F5344CB8AC3E}">
        <p14:creationId xmlns:p14="http://schemas.microsoft.com/office/powerpoint/2010/main" val="312171299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8" presetClass="emph" presetSubtype="0" fill="hold" nodeType="withEffect">
                                  <p:stCondLst>
                                    <p:cond delay="400"/>
                                  </p:stCondLst>
                                  <p:childTnLst>
                                    <p:animRot by="64800000">
                                      <p:cBhvr>
                                        <p:cTn id="14" dur="6000" fill="hold"/>
                                        <p:tgtEl>
                                          <p:spTgt spid="2"/>
                                        </p:tgtEl>
                                        <p:attrNameLst>
                                          <p:attrName>r</p:attrName>
                                        </p:attrNameLst>
                                      </p:cBhvr>
                                    </p:animRot>
                                  </p:childTnLst>
                                </p:cTn>
                              </p:par>
                              <p:par>
                                <p:cTn id="15" presetID="22" presetClass="entr" presetSubtype="8" fill="hold" grpId="0" nodeType="withEffect">
                                  <p:stCondLst>
                                    <p:cond delay="4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2"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500"/>
                                        <p:tgtEl>
                                          <p:spTgt spid="9"/>
                                        </p:tgtEl>
                                      </p:cBhvr>
                                    </p:animEffect>
                                  </p:childTnLst>
                                </p:cTn>
                              </p:par>
                              <p:par>
                                <p:cTn id="24" presetID="10" presetClass="entr" presetSubtype="0" fill="hold" grpId="0" nodeType="withEffect">
                                  <p:stCondLst>
                                    <p:cond delay="90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grpId="0" nodeType="withEffect">
                                  <p:stCondLst>
                                    <p:cond delay="90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90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14"/>
                                        </p:tgtEl>
                                        <p:attrNameLst>
                                          <p:attrName>style.visibility</p:attrName>
                                        </p:attrNameLst>
                                      </p:cBhvr>
                                      <p:to>
                                        <p:strVal val="visible"/>
                                      </p:to>
                                    </p:set>
                                    <p:animEffect transition="in" filter="fade">
                                      <p:cBhvr>
                                        <p:cTn id="35" dur="100"/>
                                        <p:tgtEl>
                                          <p:spTgt spid="14"/>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15"/>
                                        </p:tgtEl>
                                        <p:attrNameLst>
                                          <p:attrName>style.visibility</p:attrName>
                                        </p:attrNameLst>
                                      </p:cBhvr>
                                      <p:to>
                                        <p:strVal val="visible"/>
                                      </p:to>
                                    </p:set>
                                    <p:animEffect transition="in" filter="fade">
                                      <p:cBhvr>
                                        <p:cTn id="38" dur="100"/>
                                        <p:tgtEl>
                                          <p:spTgt spid="15"/>
                                        </p:tgtEl>
                                      </p:cBhvr>
                                    </p:animEffect>
                                  </p:childTnLst>
                                </p:cTn>
                              </p:par>
                              <p:par>
                                <p:cTn id="39" presetID="10" presetClass="entr" presetSubtype="0" fill="hold" nodeType="withEffect">
                                  <p:stCondLst>
                                    <p:cond delay="100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100"/>
                                        <p:tgtEl>
                                          <p:spTgt spid="37"/>
                                        </p:tgtEl>
                                      </p:cBhvr>
                                    </p:animEffect>
                                  </p:childTnLst>
                                </p:cTn>
                              </p:par>
                              <p:par>
                                <p:cTn id="42" presetID="10" presetClass="entr" presetSubtype="0" fill="hold" nodeType="withEffect">
                                  <p:stCondLst>
                                    <p:cond delay="100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100"/>
                                        <p:tgtEl>
                                          <p:spTgt spid="34"/>
                                        </p:tgtEl>
                                      </p:cBhvr>
                                    </p:animEffect>
                                  </p:childTnLst>
                                </p:cTn>
                              </p:par>
                              <p:par>
                                <p:cTn id="45" presetID="10" presetClass="entr" presetSubtype="0" fill="hold" nodeType="withEffect">
                                  <p:stCondLst>
                                    <p:cond delay="10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
                                        <p:tgtEl>
                                          <p:spTgt spid="31"/>
                                        </p:tgtEl>
                                      </p:cBhvr>
                                    </p:animEffect>
                                  </p:childTnLst>
                                </p:cTn>
                              </p:par>
                              <p:par>
                                <p:cTn id="48" presetID="10" presetClass="entr" presetSubtype="0" fill="hold" nodeType="withEffect">
                                  <p:stCondLst>
                                    <p:cond delay="100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
                                        <p:tgtEl>
                                          <p:spTgt spid="28"/>
                                        </p:tgtEl>
                                      </p:cBhvr>
                                    </p:animEffect>
                                  </p:childTnLst>
                                </p:cTn>
                              </p:par>
                              <p:par>
                                <p:cTn id="51" presetID="10" presetClass="entr" presetSubtype="0" fill="hold" nodeType="withEffect">
                                  <p:stCondLst>
                                    <p:cond delay="100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
                                        <p:tgtEl>
                                          <p:spTgt spid="25"/>
                                        </p:tgtEl>
                                      </p:cBhvr>
                                    </p:animEffect>
                                  </p:childTnLst>
                                </p:cTn>
                              </p:par>
                              <p:par>
                                <p:cTn id="54" presetID="10" presetClass="entr" presetSubtype="0" fill="hold" nodeType="withEffect">
                                  <p:stCondLst>
                                    <p:cond delay="100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100"/>
                                        <p:tgtEl>
                                          <p:spTgt spid="22"/>
                                        </p:tgtEl>
                                      </p:cBhvr>
                                    </p:animEffect>
                                  </p:childTnLst>
                                </p:cTn>
                              </p:par>
                              <p:par>
                                <p:cTn id="57" presetID="10" presetClass="entr" presetSubtype="0" fill="hold" nodeType="withEffect">
                                  <p:stCondLst>
                                    <p:cond delay="10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
                                        <p:tgtEl>
                                          <p:spTgt spid="19"/>
                                        </p:tgtEl>
                                      </p:cBhvr>
                                    </p:animEffect>
                                  </p:childTnLst>
                                </p:cTn>
                              </p:par>
                              <p:par>
                                <p:cTn id="60" presetID="10" presetClass="entr" presetSubtype="0" fill="hold" nodeType="withEffect">
                                  <p:stCondLst>
                                    <p:cond delay="100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100"/>
                                        <p:tgtEl>
                                          <p:spTgt spid="16"/>
                                        </p:tgtEl>
                                      </p:cBhvr>
                                    </p:animEffect>
                                  </p:childTnLst>
                                </p:cTn>
                              </p:par>
                              <p:par>
                                <p:cTn id="63" presetID="6" presetClass="emph" presetSubtype="0" repeatCount="indefinite" autoRev="1" fill="hold" nodeType="withEffect">
                                  <p:stCondLst>
                                    <p:cond delay="1000"/>
                                  </p:stCondLst>
                                  <p:childTnLst>
                                    <p:animScale>
                                      <p:cBhvr>
                                        <p:cTn id="64" dur="300" fill="hold"/>
                                        <p:tgtEl>
                                          <p:spTgt spid="37"/>
                                        </p:tgtEl>
                                      </p:cBhvr>
                                      <p:by x="100000" y="20000"/>
                                    </p:animScale>
                                  </p:childTnLst>
                                </p:cTn>
                              </p:par>
                              <p:par>
                                <p:cTn id="65" presetID="6" presetClass="emph" presetSubtype="0" repeatCount="indefinite" autoRev="1" fill="hold" nodeType="withEffect">
                                  <p:stCondLst>
                                    <p:cond delay="1200"/>
                                  </p:stCondLst>
                                  <p:childTnLst>
                                    <p:animScale>
                                      <p:cBhvr>
                                        <p:cTn id="66" dur="250" fill="hold"/>
                                        <p:tgtEl>
                                          <p:spTgt spid="34"/>
                                        </p:tgtEl>
                                      </p:cBhvr>
                                      <p:by x="100000" y="10000"/>
                                    </p:animScale>
                                  </p:childTnLst>
                                </p:cTn>
                              </p:par>
                              <p:par>
                                <p:cTn id="67" presetID="6" presetClass="emph" presetSubtype="0" repeatCount="indefinite" autoRev="1" fill="hold" nodeType="withEffect">
                                  <p:stCondLst>
                                    <p:cond delay="1300"/>
                                  </p:stCondLst>
                                  <p:childTnLst>
                                    <p:animScale>
                                      <p:cBhvr>
                                        <p:cTn id="68" dur="350" fill="hold"/>
                                        <p:tgtEl>
                                          <p:spTgt spid="31"/>
                                        </p:tgtEl>
                                      </p:cBhvr>
                                      <p:by x="100000" y="50000"/>
                                    </p:animScale>
                                  </p:childTnLst>
                                </p:cTn>
                              </p:par>
                              <p:par>
                                <p:cTn id="69" presetID="6" presetClass="emph" presetSubtype="0" repeatCount="indefinite" autoRev="1" fill="hold" nodeType="withEffect">
                                  <p:stCondLst>
                                    <p:cond delay="1000"/>
                                  </p:stCondLst>
                                  <p:childTnLst>
                                    <p:animScale>
                                      <p:cBhvr>
                                        <p:cTn id="70" dur="250" fill="hold"/>
                                        <p:tgtEl>
                                          <p:spTgt spid="28"/>
                                        </p:tgtEl>
                                      </p:cBhvr>
                                      <p:by x="100000" y="10000"/>
                                    </p:animScale>
                                  </p:childTnLst>
                                </p:cTn>
                              </p:par>
                              <p:par>
                                <p:cTn id="71" presetID="6" presetClass="emph" presetSubtype="0" repeatCount="indefinite" autoRev="1" fill="hold" nodeType="withEffect">
                                  <p:stCondLst>
                                    <p:cond delay="1100"/>
                                  </p:stCondLst>
                                  <p:childTnLst>
                                    <p:animScale>
                                      <p:cBhvr>
                                        <p:cTn id="72" dur="300" fill="hold"/>
                                        <p:tgtEl>
                                          <p:spTgt spid="25"/>
                                        </p:tgtEl>
                                      </p:cBhvr>
                                      <p:by x="100000" y="56000"/>
                                    </p:animScale>
                                  </p:childTnLst>
                                </p:cTn>
                              </p:par>
                              <p:par>
                                <p:cTn id="73" presetID="6" presetClass="emph" presetSubtype="0" repeatCount="indefinite" autoRev="1" fill="hold" nodeType="withEffect">
                                  <p:stCondLst>
                                    <p:cond delay="1200"/>
                                  </p:stCondLst>
                                  <p:childTnLst>
                                    <p:animScale>
                                      <p:cBhvr>
                                        <p:cTn id="74" dur="300" fill="hold"/>
                                        <p:tgtEl>
                                          <p:spTgt spid="22"/>
                                        </p:tgtEl>
                                      </p:cBhvr>
                                      <p:by x="100000" y="187000"/>
                                    </p:animScale>
                                  </p:childTnLst>
                                </p:cTn>
                              </p:par>
                              <p:par>
                                <p:cTn id="75" presetID="6" presetClass="emph" presetSubtype="0" repeatCount="indefinite" autoRev="1" fill="hold" nodeType="withEffect">
                                  <p:stCondLst>
                                    <p:cond delay="1100"/>
                                  </p:stCondLst>
                                  <p:childTnLst>
                                    <p:animScale>
                                      <p:cBhvr>
                                        <p:cTn id="76" dur="250" fill="hold"/>
                                        <p:tgtEl>
                                          <p:spTgt spid="19"/>
                                        </p:tgtEl>
                                      </p:cBhvr>
                                      <p:by x="100000" y="37000"/>
                                    </p:animScale>
                                  </p:childTnLst>
                                </p:cTn>
                              </p:par>
                              <p:par>
                                <p:cTn id="77" presetID="6" presetClass="emph" presetSubtype="0" repeatCount="indefinite" autoRev="1" fill="hold" nodeType="withEffect">
                                  <p:stCondLst>
                                    <p:cond delay="1300"/>
                                  </p:stCondLst>
                                  <p:childTnLst>
                                    <p:animScale>
                                      <p:cBhvr>
                                        <p:cTn id="78" dur="250" fill="hold"/>
                                        <p:tgtEl>
                                          <p:spTgt spid="16"/>
                                        </p:tgtEl>
                                      </p:cBhvr>
                                      <p:by x="100000" y="26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2"/>
          <p:cNvSpPr txBox="1">
            <a:spLocks/>
          </p:cNvSpPr>
          <p:nvPr/>
        </p:nvSpPr>
        <p:spPr>
          <a:xfrm>
            <a:off x="3995936" y="3904630"/>
            <a:ext cx="1242300" cy="233613"/>
          </a:xfrm>
          <a:prstGeom prst="rect">
            <a:avLst/>
          </a:prstGeom>
          <a:ln>
            <a:solidFill>
              <a:schemeClr val="bg1"/>
            </a:solidFill>
          </a:ln>
        </p:spPr>
        <p:txBody>
          <a:bodyPr vert="horz" lIns="68580" tIns="34290" rIns="68580" bIns="3429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rPr>
              <a:t>汇报：张三</a:t>
            </a:r>
          </a:p>
        </p:txBody>
      </p:sp>
      <p:sp>
        <p:nvSpPr>
          <p:cNvPr id="36" name="椭圆 35"/>
          <p:cNvSpPr/>
          <p:nvPr/>
        </p:nvSpPr>
        <p:spPr>
          <a:xfrm>
            <a:off x="4305636" y="2413620"/>
            <a:ext cx="536429" cy="53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dirty="0">
                <a:solidFill>
                  <a:schemeClr val="tx1">
                    <a:lumMod val="75000"/>
                    <a:lumOff val="25000"/>
                  </a:schemeClr>
                </a:solidFill>
                <a:latin typeface="微软雅黑" panose="020B0503020204020204" pitchFamily="34" charset="-122"/>
                <a:ea typeface="微软雅黑" panose="020B0503020204020204" pitchFamily="34" charset="-122"/>
              </a:rPr>
              <a:t>vs</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Rectangle 1"/>
          <p:cNvSpPr>
            <a:spLocks/>
          </p:cNvSpPr>
          <p:nvPr/>
        </p:nvSpPr>
        <p:spPr bwMode="auto">
          <a:xfrm>
            <a:off x="629048" y="1438331"/>
            <a:ext cx="2754665" cy="41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2019">
              <a:spcBef>
                <a:spcPct val="20000"/>
              </a:spcBef>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38" name="矩形 37"/>
          <p:cNvSpPr/>
          <p:nvPr/>
        </p:nvSpPr>
        <p:spPr>
          <a:xfrm>
            <a:off x="575035" y="1724932"/>
            <a:ext cx="3510847" cy="484748"/>
          </a:xfrm>
          <a:prstGeom prst="rect">
            <a:avLst/>
          </a:prstGeom>
        </p:spPr>
        <p:txBody>
          <a:bodyPr wrap="square" lIns="68580" tIns="34290" rIns="68580" bIns="34290">
            <a:spAutoFit/>
          </a:bodyPr>
          <a:lstStyle/>
          <a:p>
            <a:pPr defTabSz="882693"/>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     某某公司，由香港（集团）公司投资创建于</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1991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年。是一数码电子系列为配套，集设计、开发、生产、销售于一体的服饰公司。经过多年潜心经营，被誉为</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中国女裤专家。</a:t>
            </a:r>
          </a:p>
        </p:txBody>
      </p:sp>
      <p:grpSp>
        <p:nvGrpSpPr>
          <p:cNvPr id="2" name="Group 84"/>
          <p:cNvGrpSpPr/>
          <p:nvPr/>
        </p:nvGrpSpPr>
        <p:grpSpPr>
          <a:xfrm>
            <a:off x="629049" y="2676719"/>
            <a:ext cx="3348807" cy="235840"/>
            <a:chOff x="3386384" y="2747743"/>
            <a:chExt cx="4464495" cy="314429"/>
          </a:xfrm>
        </p:grpSpPr>
        <p:sp>
          <p:nvSpPr>
            <p:cNvPr id="40"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第一季度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3" name="Group 104"/>
            <p:cNvGrpSpPr/>
            <p:nvPr/>
          </p:nvGrpSpPr>
          <p:grpSpPr>
            <a:xfrm flipV="1">
              <a:off x="3386384" y="2946958"/>
              <a:ext cx="4464495" cy="115214"/>
              <a:chOff x="5286902" y="1650039"/>
              <a:chExt cx="5604237" cy="230428"/>
            </a:xfrm>
          </p:grpSpPr>
          <p:sp>
            <p:nvSpPr>
              <p:cNvPr id="43"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44" name="Rounded Rectangle 89"/>
              <p:cNvSpPr/>
              <p:nvPr/>
            </p:nvSpPr>
            <p:spPr>
              <a:xfrm>
                <a:off x="5286911" y="1650039"/>
                <a:ext cx="515227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42"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10" name="Group 84"/>
          <p:cNvGrpSpPr/>
          <p:nvPr/>
        </p:nvGrpSpPr>
        <p:grpSpPr>
          <a:xfrm>
            <a:off x="629049" y="3038834"/>
            <a:ext cx="3348807" cy="235840"/>
            <a:chOff x="3386384" y="2747743"/>
            <a:chExt cx="4464495" cy="314429"/>
          </a:xfrm>
        </p:grpSpPr>
        <p:sp>
          <p:nvSpPr>
            <p:cNvPr id="46"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第二季度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11" name="Group 104"/>
            <p:cNvGrpSpPr/>
            <p:nvPr/>
          </p:nvGrpSpPr>
          <p:grpSpPr>
            <a:xfrm flipV="1">
              <a:off x="3386384" y="2946958"/>
              <a:ext cx="4464495" cy="115214"/>
              <a:chOff x="5286902" y="1650039"/>
              <a:chExt cx="5604237" cy="230428"/>
            </a:xfrm>
          </p:grpSpPr>
          <p:sp>
            <p:nvSpPr>
              <p:cNvPr id="49"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50" name="Rounded Rectangle 89"/>
              <p:cNvSpPr/>
              <p:nvPr/>
            </p:nvSpPr>
            <p:spPr>
              <a:xfrm>
                <a:off x="5286911" y="1650039"/>
                <a:ext cx="5152275" cy="23042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48"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12" name="Group 84"/>
          <p:cNvGrpSpPr/>
          <p:nvPr/>
        </p:nvGrpSpPr>
        <p:grpSpPr>
          <a:xfrm>
            <a:off x="629049" y="3416905"/>
            <a:ext cx="3348807" cy="235840"/>
            <a:chOff x="3386384" y="2747743"/>
            <a:chExt cx="4464495" cy="314429"/>
          </a:xfrm>
        </p:grpSpPr>
        <p:sp>
          <p:nvSpPr>
            <p:cNvPr id="52"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第三季度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13" name="Group 104"/>
            <p:cNvGrpSpPr/>
            <p:nvPr/>
          </p:nvGrpSpPr>
          <p:grpSpPr>
            <a:xfrm flipV="1">
              <a:off x="3386384" y="2946958"/>
              <a:ext cx="4464495" cy="115214"/>
              <a:chOff x="5286902" y="1650039"/>
              <a:chExt cx="5604237" cy="230428"/>
            </a:xfrm>
          </p:grpSpPr>
          <p:sp>
            <p:nvSpPr>
              <p:cNvPr id="55"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56" name="Rounded Rectangle 89"/>
              <p:cNvSpPr/>
              <p:nvPr/>
            </p:nvSpPr>
            <p:spPr>
              <a:xfrm>
                <a:off x="5286911" y="1650039"/>
                <a:ext cx="5152275" cy="2304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54"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14" name="Group 84"/>
          <p:cNvGrpSpPr/>
          <p:nvPr/>
        </p:nvGrpSpPr>
        <p:grpSpPr>
          <a:xfrm>
            <a:off x="629049" y="3794976"/>
            <a:ext cx="3348807" cy="235840"/>
            <a:chOff x="3386384" y="2747743"/>
            <a:chExt cx="4464495" cy="314429"/>
          </a:xfrm>
        </p:grpSpPr>
        <p:sp>
          <p:nvSpPr>
            <p:cNvPr id="58"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第四季度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15" name="Group 104"/>
            <p:cNvGrpSpPr/>
            <p:nvPr/>
          </p:nvGrpSpPr>
          <p:grpSpPr>
            <a:xfrm flipV="1">
              <a:off x="3386384" y="2946958"/>
              <a:ext cx="4464495" cy="115214"/>
              <a:chOff x="5286902" y="1650039"/>
              <a:chExt cx="5604237" cy="230428"/>
            </a:xfrm>
          </p:grpSpPr>
          <p:sp>
            <p:nvSpPr>
              <p:cNvPr id="61"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62" name="Rounded Rectangle 89"/>
              <p:cNvSpPr/>
              <p:nvPr/>
            </p:nvSpPr>
            <p:spPr>
              <a:xfrm>
                <a:off x="5286911" y="1650039"/>
                <a:ext cx="5152275" cy="23042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60"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sp>
        <p:nvSpPr>
          <p:cNvPr id="63" name="Rectangle 1"/>
          <p:cNvSpPr>
            <a:spLocks/>
          </p:cNvSpPr>
          <p:nvPr/>
        </p:nvSpPr>
        <p:spPr bwMode="auto">
          <a:xfrm>
            <a:off x="5274169" y="1438331"/>
            <a:ext cx="2754665" cy="41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2019">
              <a:spcBef>
                <a:spcPct val="20000"/>
              </a:spcBef>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64" name="矩形 63"/>
          <p:cNvSpPr/>
          <p:nvPr/>
        </p:nvSpPr>
        <p:spPr>
          <a:xfrm>
            <a:off x="5220156" y="1724932"/>
            <a:ext cx="3510847" cy="484748"/>
          </a:xfrm>
          <a:prstGeom prst="rect">
            <a:avLst/>
          </a:prstGeom>
        </p:spPr>
        <p:txBody>
          <a:bodyPr wrap="square" lIns="68580" tIns="34290" rIns="68580" bIns="34290">
            <a:spAutoFit/>
          </a:bodyPr>
          <a:lstStyle/>
          <a:p>
            <a:pPr defTabSz="882693"/>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     某某公司，由香港（集团）公司投资创建于</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1991</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年。是一数码电子系列为配套，集设计、开发、生产、销售于一体的服饰公司。经过多年潜心经营，被誉为</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中国女裤专家</a:t>
            </a:r>
          </a:p>
        </p:txBody>
      </p:sp>
      <p:grpSp>
        <p:nvGrpSpPr>
          <p:cNvPr id="16" name="Group 84"/>
          <p:cNvGrpSpPr/>
          <p:nvPr/>
        </p:nvGrpSpPr>
        <p:grpSpPr>
          <a:xfrm>
            <a:off x="5274169" y="2676719"/>
            <a:ext cx="3348807" cy="235840"/>
            <a:chOff x="3386384" y="2747743"/>
            <a:chExt cx="4464495" cy="314429"/>
          </a:xfrm>
        </p:grpSpPr>
        <p:sp>
          <p:nvSpPr>
            <p:cNvPr id="66"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第一季度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17" name="Group 104"/>
            <p:cNvGrpSpPr/>
            <p:nvPr/>
          </p:nvGrpSpPr>
          <p:grpSpPr>
            <a:xfrm flipV="1">
              <a:off x="3386384" y="2946958"/>
              <a:ext cx="4464495" cy="115214"/>
              <a:chOff x="5286902" y="1650039"/>
              <a:chExt cx="5604237" cy="230428"/>
            </a:xfrm>
          </p:grpSpPr>
          <p:sp>
            <p:nvSpPr>
              <p:cNvPr id="69"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70" name="Rounded Rectangle 89"/>
              <p:cNvSpPr/>
              <p:nvPr/>
            </p:nvSpPr>
            <p:spPr>
              <a:xfrm>
                <a:off x="5286911" y="1650039"/>
                <a:ext cx="5152275" cy="2304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68"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18" name="Group 84"/>
          <p:cNvGrpSpPr/>
          <p:nvPr/>
        </p:nvGrpSpPr>
        <p:grpSpPr>
          <a:xfrm>
            <a:off x="5274169" y="3038834"/>
            <a:ext cx="3348807" cy="235840"/>
            <a:chOff x="3386384" y="2747743"/>
            <a:chExt cx="4464495" cy="314429"/>
          </a:xfrm>
        </p:grpSpPr>
        <p:sp>
          <p:nvSpPr>
            <p:cNvPr id="72"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第二季度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19" name="Group 104"/>
            <p:cNvGrpSpPr/>
            <p:nvPr/>
          </p:nvGrpSpPr>
          <p:grpSpPr>
            <a:xfrm flipV="1">
              <a:off x="3386384" y="2946958"/>
              <a:ext cx="4464495" cy="115214"/>
              <a:chOff x="5286902" y="1650039"/>
              <a:chExt cx="5604237" cy="230428"/>
            </a:xfrm>
          </p:grpSpPr>
          <p:sp>
            <p:nvSpPr>
              <p:cNvPr id="75"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76" name="Rounded Rectangle 89"/>
              <p:cNvSpPr/>
              <p:nvPr/>
            </p:nvSpPr>
            <p:spPr>
              <a:xfrm>
                <a:off x="5286911" y="1650039"/>
                <a:ext cx="5152275" cy="23042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74"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20" name="Group 84"/>
          <p:cNvGrpSpPr/>
          <p:nvPr/>
        </p:nvGrpSpPr>
        <p:grpSpPr>
          <a:xfrm>
            <a:off x="5274169" y="3416905"/>
            <a:ext cx="3348807" cy="235840"/>
            <a:chOff x="3386384" y="2747743"/>
            <a:chExt cx="4464495" cy="314429"/>
          </a:xfrm>
        </p:grpSpPr>
        <p:sp>
          <p:nvSpPr>
            <p:cNvPr id="78"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第三季度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21" name="Group 104"/>
            <p:cNvGrpSpPr/>
            <p:nvPr/>
          </p:nvGrpSpPr>
          <p:grpSpPr>
            <a:xfrm flipV="1">
              <a:off x="3386384" y="2946958"/>
              <a:ext cx="4464495" cy="115214"/>
              <a:chOff x="5286902" y="1650039"/>
              <a:chExt cx="5604237" cy="230428"/>
            </a:xfrm>
          </p:grpSpPr>
          <p:sp>
            <p:nvSpPr>
              <p:cNvPr id="81"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82" name="Rounded Rectangle 89"/>
              <p:cNvSpPr/>
              <p:nvPr/>
            </p:nvSpPr>
            <p:spPr>
              <a:xfrm>
                <a:off x="5286911" y="1650039"/>
                <a:ext cx="5152275" cy="23042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80"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grpSp>
        <p:nvGrpSpPr>
          <p:cNvPr id="22" name="Group 84"/>
          <p:cNvGrpSpPr/>
          <p:nvPr/>
        </p:nvGrpSpPr>
        <p:grpSpPr>
          <a:xfrm>
            <a:off x="5274169" y="3794976"/>
            <a:ext cx="3348807" cy="235840"/>
            <a:chOff x="3386384" y="2747743"/>
            <a:chExt cx="4464495" cy="314429"/>
          </a:xfrm>
        </p:grpSpPr>
        <p:sp>
          <p:nvSpPr>
            <p:cNvPr id="84" name="Rectangle 85"/>
            <p:cNvSpPr/>
            <p:nvPr/>
          </p:nvSpPr>
          <p:spPr>
            <a:xfrm>
              <a:off x="3386384" y="2747743"/>
              <a:ext cx="547087" cy="164135"/>
            </a:xfrm>
            <a:prstGeom prst="rect">
              <a:avLst/>
            </a:prstGeom>
          </p:spPr>
          <p:txBody>
            <a:bodyPr wrap="none" lIns="0" tIns="0" rIns="0" bIns="0" anchor="ctr">
              <a:spAutoFit/>
            </a:bodyPr>
            <a:lstStyle/>
            <a:p>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第四季度</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nvGrpSpPr>
            <p:cNvPr id="23" name="Group 104"/>
            <p:cNvGrpSpPr/>
            <p:nvPr/>
          </p:nvGrpSpPr>
          <p:grpSpPr>
            <a:xfrm flipV="1">
              <a:off x="3386384" y="2946958"/>
              <a:ext cx="4464495" cy="115214"/>
              <a:chOff x="5286902" y="1650039"/>
              <a:chExt cx="5604237" cy="230428"/>
            </a:xfrm>
          </p:grpSpPr>
          <p:sp>
            <p:nvSpPr>
              <p:cNvPr id="87" name="Rounded Rectangle 88"/>
              <p:cNvSpPr/>
              <p:nvPr/>
            </p:nvSpPr>
            <p:spPr>
              <a:xfrm rot="10800000">
                <a:off x="5286902" y="1650039"/>
                <a:ext cx="5604237" cy="230428"/>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endParaRPr lang="en-US" sz="1400" dirty="0">
                  <a:solidFill>
                    <a:schemeClr val="tx1">
                      <a:lumMod val="75000"/>
                      <a:lumOff val="25000"/>
                    </a:schemeClr>
                  </a:solidFill>
                  <a:latin typeface="Calibri" pitchFamily="34" charset="0"/>
                  <a:cs typeface="Calibri" pitchFamily="34" charset="0"/>
                </a:endParaRPr>
              </a:p>
            </p:txBody>
          </p:sp>
          <p:sp>
            <p:nvSpPr>
              <p:cNvPr id="88" name="Rounded Rectangle 89"/>
              <p:cNvSpPr/>
              <p:nvPr/>
            </p:nvSpPr>
            <p:spPr>
              <a:xfrm>
                <a:off x="5286911" y="1650039"/>
                <a:ext cx="5152275" cy="23042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0" rIns="0" bIns="0" rtlCol="0" anchor="ctr" anchorCtr="0"/>
              <a:lstStyle/>
              <a:p>
                <a:endParaRPr lang="en-US" sz="900" dirty="0">
                  <a:solidFill>
                    <a:schemeClr val="tx1">
                      <a:lumMod val="75000"/>
                      <a:lumOff val="25000"/>
                    </a:schemeClr>
                  </a:solidFill>
                  <a:latin typeface="Calibri" pitchFamily="34" charset="0"/>
                  <a:cs typeface="Calibri" pitchFamily="34" charset="0"/>
                </a:endParaRPr>
              </a:p>
            </p:txBody>
          </p:sp>
        </p:grpSp>
        <p:sp>
          <p:nvSpPr>
            <p:cNvPr id="86" name="Rectangle 87"/>
            <p:cNvSpPr/>
            <p:nvPr/>
          </p:nvSpPr>
          <p:spPr>
            <a:xfrm>
              <a:off x="7545785" y="2747747"/>
              <a:ext cx="273543" cy="164135"/>
            </a:xfrm>
            <a:prstGeom prst="rect">
              <a:avLst/>
            </a:prstGeom>
          </p:spPr>
          <p:txBody>
            <a:bodyPr wrap="none" lIns="0" tIns="0" rIns="0" bIns="0" anchor="ctr">
              <a:spAutoFit/>
            </a:bodyPr>
            <a:lstStyle/>
            <a:p>
              <a:pPr algn="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rPr>
                <a:t>数值</a:t>
              </a:r>
              <a:endParaRPr lang="en-US" sz="800" dirty="0">
                <a:solidFill>
                  <a:schemeClr val="tx1">
                    <a:lumMod val="75000"/>
                    <a:lumOff val="25000"/>
                  </a:schemeClr>
                </a:solidFill>
                <a:latin typeface="微软雅黑" panose="020B0503020204020204" pitchFamily="34" charset="-122"/>
                <a:ea typeface="微软雅黑" panose="020B0503020204020204" pitchFamily="34" charset="-122"/>
                <a:cs typeface="Calibri" pitchFamily="34" charset="0"/>
              </a:endParaRPr>
            </a:p>
          </p:txBody>
        </p:sp>
      </p:grpSp>
    </p:spTree>
    <p:extLst>
      <p:ext uri="{BB962C8B-B14F-4D97-AF65-F5344CB8AC3E}">
        <p14:creationId xmlns:p14="http://schemas.microsoft.com/office/powerpoint/2010/main" val="208467484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par>
                                <p:cTn id="16" presetID="22" presetClass="entr" presetSubtype="8" fill="hold" grpId="0" nodeType="withEffect">
                                  <p:stCondLst>
                                    <p:cond delay="500"/>
                                  </p:stCondLst>
                                  <p:childTnLst>
                                    <p:set>
                                      <p:cBhvr>
                                        <p:cTn id="17" dur="1" fill="hold">
                                          <p:stCondLst>
                                            <p:cond delay="0"/>
                                          </p:stCondLst>
                                        </p:cTn>
                                        <p:tgtEl>
                                          <p:spTgt spid="38"/>
                                        </p:tgtEl>
                                        <p:attrNameLst>
                                          <p:attrName>style.visibility</p:attrName>
                                        </p:attrNameLst>
                                      </p:cBhvr>
                                      <p:to>
                                        <p:strVal val="visible"/>
                                      </p:to>
                                    </p:set>
                                    <p:animEffect transition="in" filter="wipe(left)">
                                      <p:cBhvr>
                                        <p:cTn id="18" dur="500"/>
                                        <p:tgtEl>
                                          <p:spTgt spid="38"/>
                                        </p:tgtEl>
                                      </p:cBhvr>
                                    </p:animEffect>
                                  </p:childTnLst>
                                </p:cTn>
                              </p:par>
                            </p:childTnLst>
                          </p:cTn>
                        </p:par>
                        <p:par>
                          <p:cTn id="19" fill="hold">
                            <p:stCondLst>
                              <p:cond delay="2000"/>
                            </p:stCondLst>
                            <p:childTnLst>
                              <p:par>
                                <p:cTn id="20" presetID="18" presetClass="entr" presetSubtype="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downRight)">
                                      <p:cBhvr>
                                        <p:cTn id="22" dur="500"/>
                                        <p:tgtEl>
                                          <p:spTgt spid="2"/>
                                        </p:tgtEl>
                                      </p:cBhvr>
                                    </p:animEffect>
                                  </p:childTnLst>
                                </p:cTn>
                              </p:par>
                            </p:childTnLst>
                          </p:cTn>
                        </p:par>
                        <p:par>
                          <p:cTn id="23" fill="hold">
                            <p:stCondLst>
                              <p:cond delay="2500"/>
                            </p:stCondLst>
                            <p:childTnLst>
                              <p:par>
                                <p:cTn id="24" presetID="18" presetClass="entr" presetSubtype="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Right)">
                                      <p:cBhvr>
                                        <p:cTn id="26" dur="500"/>
                                        <p:tgtEl>
                                          <p:spTgt spid="10"/>
                                        </p:tgtEl>
                                      </p:cBhvr>
                                    </p:animEffect>
                                  </p:childTnLst>
                                </p:cTn>
                              </p:par>
                            </p:childTnLst>
                          </p:cTn>
                        </p:par>
                        <p:par>
                          <p:cTn id="27" fill="hold">
                            <p:stCondLst>
                              <p:cond delay="3000"/>
                            </p:stCondLst>
                            <p:childTnLst>
                              <p:par>
                                <p:cTn id="28" presetID="18" presetClass="entr" presetSubtype="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strips(downRight)">
                                      <p:cBhvr>
                                        <p:cTn id="30" dur="500"/>
                                        <p:tgtEl>
                                          <p:spTgt spid="12"/>
                                        </p:tgtEl>
                                      </p:cBhvr>
                                    </p:animEffect>
                                  </p:childTnLst>
                                </p:cTn>
                              </p:par>
                            </p:childTnLst>
                          </p:cTn>
                        </p:par>
                        <p:par>
                          <p:cTn id="31" fill="hold">
                            <p:stCondLst>
                              <p:cond delay="3500"/>
                            </p:stCondLst>
                            <p:childTnLst>
                              <p:par>
                                <p:cTn id="32" presetID="18" presetClass="entr" presetSubtype="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trips(downRight)">
                                      <p:cBhvr>
                                        <p:cTn id="34" dur="500"/>
                                        <p:tgtEl>
                                          <p:spTgt spid="14"/>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64"/>
                                        </p:tgtEl>
                                        <p:attrNameLst>
                                          <p:attrName>style.visibility</p:attrName>
                                        </p:attrNameLst>
                                      </p:cBhvr>
                                      <p:to>
                                        <p:strVal val="visible"/>
                                      </p:to>
                                    </p:set>
                                    <p:animEffect transition="in" filter="wipe(left)">
                                      <p:cBhvr>
                                        <p:cTn id="41" dur="500"/>
                                        <p:tgtEl>
                                          <p:spTgt spid="64"/>
                                        </p:tgtEl>
                                      </p:cBhvr>
                                    </p:animEffect>
                                  </p:childTnLst>
                                </p:cTn>
                              </p:par>
                            </p:childTnLst>
                          </p:cTn>
                        </p:par>
                        <p:par>
                          <p:cTn id="42" fill="hold">
                            <p:stCondLst>
                              <p:cond delay="5000"/>
                            </p:stCondLst>
                            <p:childTnLst>
                              <p:par>
                                <p:cTn id="43" presetID="18" presetClass="entr" presetSubtype="6"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trips(downRight)">
                                      <p:cBhvr>
                                        <p:cTn id="45" dur="500"/>
                                        <p:tgtEl>
                                          <p:spTgt spid="16"/>
                                        </p:tgtEl>
                                      </p:cBhvr>
                                    </p:animEffect>
                                  </p:childTnLst>
                                </p:cTn>
                              </p:par>
                            </p:childTnLst>
                          </p:cTn>
                        </p:par>
                        <p:par>
                          <p:cTn id="46" fill="hold">
                            <p:stCondLst>
                              <p:cond delay="5500"/>
                            </p:stCondLst>
                            <p:childTnLst>
                              <p:par>
                                <p:cTn id="47" presetID="18" presetClass="entr" presetSubtype="6"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strips(downRight)">
                                      <p:cBhvr>
                                        <p:cTn id="49" dur="500"/>
                                        <p:tgtEl>
                                          <p:spTgt spid="18"/>
                                        </p:tgtEl>
                                      </p:cBhvr>
                                    </p:animEffect>
                                  </p:childTnLst>
                                </p:cTn>
                              </p:par>
                            </p:childTnLst>
                          </p:cTn>
                        </p:par>
                        <p:par>
                          <p:cTn id="50" fill="hold">
                            <p:stCondLst>
                              <p:cond delay="6000"/>
                            </p:stCondLst>
                            <p:childTnLst>
                              <p:par>
                                <p:cTn id="51" presetID="18" presetClass="entr" presetSubtype="6"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strips(downRight)">
                                      <p:cBhvr>
                                        <p:cTn id="53" dur="500"/>
                                        <p:tgtEl>
                                          <p:spTgt spid="20"/>
                                        </p:tgtEl>
                                      </p:cBhvr>
                                    </p:animEffect>
                                  </p:childTnLst>
                                </p:cTn>
                              </p:par>
                            </p:childTnLst>
                          </p:cTn>
                        </p:par>
                        <p:par>
                          <p:cTn id="54" fill="hold">
                            <p:stCondLst>
                              <p:cond delay="6500"/>
                            </p:stCondLst>
                            <p:childTnLst>
                              <p:par>
                                <p:cTn id="55" presetID="18" presetClass="entr" presetSubtype="6"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strips(downRigh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6" grpId="0" animBg="1"/>
      <p:bldP spid="37" grpId="0"/>
      <p:bldP spid="38" grpId="0"/>
      <p:bldP spid="63" grpId="0"/>
      <p:bldP spid="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8EE08CB-FD3A-49FB-8F09-3489F46A96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pic>
        <p:nvPicPr>
          <p:cNvPr id="8" name="图片 7">
            <a:extLst>
              <a:ext uri="{FF2B5EF4-FFF2-40B4-BE49-F238E27FC236}">
                <a16:creationId xmlns:a16="http://schemas.microsoft.com/office/drawing/2014/main" id="{78D6AFA9-8541-42A9-975F-24572FEFB79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sp>
        <p:nvSpPr>
          <p:cNvPr id="21" name="Isosceles Triangle 20"/>
          <p:cNvSpPr/>
          <p:nvPr/>
        </p:nvSpPr>
        <p:spPr>
          <a:xfrm flipV="1">
            <a:off x="4486141" y="2561860"/>
            <a:ext cx="301883" cy="210468"/>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dirty="0"/>
          </a:p>
        </p:txBody>
      </p:sp>
      <p:sp>
        <p:nvSpPr>
          <p:cNvPr id="24" name="Oval 23"/>
          <p:cNvSpPr/>
          <p:nvPr/>
        </p:nvSpPr>
        <p:spPr>
          <a:xfrm>
            <a:off x="4139952" y="1528428"/>
            <a:ext cx="961128" cy="961424"/>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600" dirty="0"/>
              <a:t>03</a:t>
            </a:r>
          </a:p>
        </p:txBody>
      </p:sp>
      <p:sp>
        <p:nvSpPr>
          <p:cNvPr id="28" name="淘宝网chenying0907出品 27"/>
          <p:cNvSpPr txBox="1"/>
          <p:nvPr/>
        </p:nvSpPr>
        <p:spPr>
          <a:xfrm>
            <a:off x="3671900" y="2885896"/>
            <a:ext cx="1985177" cy="346259"/>
          </a:xfrm>
          <a:prstGeom prst="rect">
            <a:avLst/>
          </a:prstGeom>
          <a:noFill/>
        </p:spPr>
        <p:txBody>
          <a:bodyPr wrap="none" lIns="68589" tIns="34295" rIns="68589" bIns="34295" rtlCol="0">
            <a:spAutoFit/>
          </a:bodyPr>
          <a:lstStyle/>
          <a:p>
            <a:pPr algn="ctr"/>
            <a:r>
              <a:rPr lang="zh-CN" altLang="en-US" dirty="0">
                <a:solidFill>
                  <a:schemeClr val="accent1"/>
                </a:solidFill>
                <a:latin typeface="微软雅黑" pitchFamily="34" charset="-122"/>
                <a:ea typeface="微软雅黑" pitchFamily="34" charset="-122"/>
                <a:sym typeface="Arial" panose="020B0604020202020204" pitchFamily="34" charset="0"/>
              </a:rPr>
              <a:t>单击此处添加标题</a:t>
            </a:r>
            <a:endParaRPr lang="en-US" altLang="zh-CN" dirty="0">
              <a:solidFill>
                <a:schemeClr val="accent1"/>
              </a:solidFill>
              <a:latin typeface="微软雅黑" pitchFamily="34" charset="-122"/>
              <a:ea typeface="微软雅黑" pitchFamily="34" charset="-122"/>
              <a:sym typeface="Arial" panose="020B0604020202020204" pitchFamily="34" charset="0"/>
            </a:endParaRPr>
          </a:p>
        </p:txBody>
      </p:sp>
      <p:sp>
        <p:nvSpPr>
          <p:cNvPr id="7" name="矩形 6">
            <a:extLst>
              <a:ext uri="{FF2B5EF4-FFF2-40B4-BE49-F238E27FC236}">
                <a16:creationId xmlns:a16="http://schemas.microsoft.com/office/drawing/2014/main" id="{D53D0E2B-9CD3-4551-9A9A-0472DB7AECF3}"/>
              </a:ext>
            </a:extLst>
          </p:cNvPr>
          <p:cNvSpPr/>
          <p:nvPr/>
        </p:nvSpPr>
        <p:spPr>
          <a:xfrm>
            <a:off x="3023828" y="3317944"/>
            <a:ext cx="3383297" cy="411779"/>
          </a:xfrm>
          <a:prstGeom prst="rect">
            <a:avLst/>
          </a:prstGeom>
        </p:spPr>
        <p:txBody>
          <a:bodyPr wrap="square" lIns="68580" tIns="34290" rIns="68580" bIns="3429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3276823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45" presetClass="entr" presetSubtype="0" fill="hold" grpId="0" nodeType="withEffect">
                                  <p:stCondLst>
                                    <p:cond delay="500"/>
                                  </p:stCondLst>
                                  <p:iterate type="wd">
                                    <p:tmPct val="10000"/>
                                  </p:iterate>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anim calcmode="lin" valueType="num">
                                      <p:cBhvr>
                                        <p:cTn id="27" dur="250" fill="hold"/>
                                        <p:tgtEl>
                                          <p:spTgt spid="7"/>
                                        </p:tgtEl>
                                        <p:attrNameLst>
                                          <p:attrName>ppt_w</p:attrName>
                                        </p:attrNameLst>
                                      </p:cBhvr>
                                      <p:tavLst>
                                        <p:tav tm="0" fmla="#ppt_w*sin(2.5*pi*$)">
                                          <p:val>
                                            <p:fltVal val="0"/>
                                          </p:val>
                                        </p:tav>
                                        <p:tav tm="100000">
                                          <p:val>
                                            <p:fltVal val="1"/>
                                          </p:val>
                                        </p:tav>
                                      </p:tavLst>
                                    </p:anim>
                                    <p:anim calcmode="lin" valueType="num">
                                      <p:cBhvr>
                                        <p:cTn id="28"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8"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83542" y="1400325"/>
            <a:ext cx="3647890" cy="1355039"/>
            <a:chOff x="1365337" y="1295871"/>
            <a:chExt cx="4596595" cy="1706655"/>
          </a:xfrm>
        </p:grpSpPr>
        <p:sp>
          <p:nvSpPr>
            <p:cNvPr id="161" name="Shape 6914"/>
            <p:cNvSpPr/>
            <p:nvPr/>
          </p:nvSpPr>
          <p:spPr>
            <a:xfrm>
              <a:off x="4084340" y="1295871"/>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a:round/>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sp>
          <p:nvSpPr>
            <p:cNvPr id="165" name="Shape 6918"/>
            <p:cNvSpPr/>
            <p:nvPr/>
          </p:nvSpPr>
          <p:spPr>
            <a:xfrm>
              <a:off x="1365337" y="1878655"/>
              <a:ext cx="2247901" cy="620226"/>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algn="just" defTabSz="725759">
                <a:defRPr sz="1800">
                  <a:solidFill>
                    <a:srgbClr val="000000"/>
                  </a:solidFill>
                  <a:uFillTx/>
                </a:defRPr>
              </a:pPr>
              <a:r>
                <a:rPr lang="zh-CN" altLang="en-US" sz="900" kern="0" dirty="0">
                  <a:solidFill>
                    <a:schemeClr val="tx1">
                      <a:lumMod val="50000"/>
                      <a:lumOff val="50000"/>
                    </a:schemeClr>
                  </a:solidFill>
                  <a:uFillTx/>
                  <a:latin typeface="微软雅黑" pitchFamily="34" charset="-122"/>
                  <a:ea typeface="微软雅黑" pitchFamily="34" charset="-122"/>
                </a:rPr>
                <a:t>此处添加详细文本描述，建议与标题相关并符合整体语言风格，语言描述尽量简洁生动。</a:t>
              </a:r>
              <a:endParaRPr sz="900" kern="0" dirty="0">
                <a:solidFill>
                  <a:schemeClr val="tx1">
                    <a:lumMod val="50000"/>
                    <a:lumOff val="50000"/>
                  </a:schemeClr>
                </a:solidFill>
                <a:latin typeface="微软雅黑" pitchFamily="34" charset="-122"/>
              </a:endParaRPr>
            </a:p>
          </p:txBody>
        </p:sp>
        <p:sp>
          <p:nvSpPr>
            <p:cNvPr id="166" name="Shape 6919"/>
            <p:cNvSpPr/>
            <p:nvPr/>
          </p:nvSpPr>
          <p:spPr>
            <a:xfrm>
              <a:off x="1451120" y="1516213"/>
              <a:ext cx="2070101" cy="329495"/>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299883"/>
                </a:buClr>
                <a:buFont typeface="ArialUnicodeMS"/>
                <a:defRPr b="1">
                  <a:solidFill>
                    <a:srgbClr val="299883"/>
                  </a:solidFill>
                  <a:uFill>
                    <a:solidFill>
                      <a:srgbClr val="299883"/>
                    </a:solidFill>
                  </a:uFill>
                  <a:latin typeface="ArialUnicodeMS"/>
                  <a:ea typeface="ArialUnicodeMS"/>
                  <a:cs typeface="ArialUnicodeMS"/>
                  <a:sym typeface="ArialUnicodeMS"/>
                </a:defRPr>
              </a:lvl1pPr>
            </a:lstStyle>
            <a:p>
              <a:pPr lvl="0" algn="just">
                <a:defRPr b="0">
                  <a:solidFill>
                    <a:srgbClr val="000000"/>
                  </a:solidFill>
                  <a:uFillTx/>
                </a:defRPr>
              </a:pPr>
              <a:r>
                <a:rPr lang="zh-CN" altLang="en-US" sz="1200" b="0" dirty="0">
                  <a:solidFill>
                    <a:schemeClr val="tx1">
                      <a:lumMod val="75000"/>
                      <a:lumOff val="25000"/>
                    </a:schemeClr>
                  </a:solidFill>
                  <a:uFill>
                    <a:solidFill>
                      <a:srgbClr val="299883"/>
                    </a:solidFill>
                  </a:uFill>
                  <a:latin typeface="微软雅黑" pitchFamily="34" charset="-122"/>
                  <a:ea typeface="微软雅黑" pitchFamily="34" charset="-122"/>
                </a:rPr>
                <a:t>添加标题</a:t>
              </a:r>
              <a:endParaRPr sz="1200" b="0" dirty="0">
                <a:solidFill>
                  <a:schemeClr val="tx1">
                    <a:lumMod val="75000"/>
                    <a:lumOff val="25000"/>
                  </a:schemeClr>
                </a:solidFill>
                <a:uFill>
                  <a:solidFill>
                    <a:srgbClr val="299883"/>
                  </a:solidFill>
                </a:uFill>
                <a:latin typeface="+mn-ea"/>
                <a:ea typeface="+mn-ea"/>
              </a:endParaRPr>
            </a:p>
          </p:txBody>
        </p:sp>
        <p:sp>
          <p:nvSpPr>
            <p:cNvPr id="173" name="Shape 6926"/>
            <p:cNvSpPr/>
            <p:nvPr/>
          </p:nvSpPr>
          <p:spPr>
            <a:xfrm>
              <a:off x="3595553" y="1700856"/>
              <a:ext cx="1012661" cy="4721"/>
            </a:xfrm>
            <a:prstGeom prst="line">
              <a:avLst/>
            </a:prstGeom>
            <a:ln w="6350">
              <a:solidFill>
                <a:schemeClr val="bg2"/>
              </a:solidFill>
              <a:prstDash val="dash"/>
              <a:miter lim="400000"/>
              <a:headEnd type="triangle"/>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grpSp>
      <p:grpSp>
        <p:nvGrpSpPr>
          <p:cNvPr id="5" name="组合 4"/>
          <p:cNvGrpSpPr/>
          <p:nvPr/>
        </p:nvGrpSpPr>
        <p:grpSpPr>
          <a:xfrm>
            <a:off x="1083541" y="2664883"/>
            <a:ext cx="3499313" cy="1491836"/>
            <a:chOff x="1365337" y="2888567"/>
            <a:chExt cx="4409378" cy="1878949"/>
          </a:xfrm>
        </p:grpSpPr>
        <p:sp>
          <p:nvSpPr>
            <p:cNvPr id="163" name="Shape 6916"/>
            <p:cNvSpPr/>
            <p:nvPr/>
          </p:nvSpPr>
          <p:spPr>
            <a:xfrm>
              <a:off x="4084340" y="2888567"/>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a:round/>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sp>
          <p:nvSpPr>
            <p:cNvPr id="167" name="Shape 6920"/>
            <p:cNvSpPr/>
            <p:nvPr/>
          </p:nvSpPr>
          <p:spPr>
            <a:xfrm>
              <a:off x="1365337" y="3689265"/>
              <a:ext cx="2247901" cy="620226"/>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algn="just" defTabSz="725759">
                <a:defRPr sz="1800">
                  <a:solidFill>
                    <a:srgbClr val="000000"/>
                  </a:solidFill>
                  <a:uFillTx/>
                </a:defRPr>
              </a:pPr>
              <a:r>
                <a:rPr lang="zh-CN" altLang="en-US" sz="900" kern="0" dirty="0">
                  <a:solidFill>
                    <a:schemeClr val="tx1">
                      <a:lumMod val="50000"/>
                      <a:lumOff val="50000"/>
                    </a:schemeClr>
                  </a:solidFill>
                  <a:uFillTx/>
                  <a:latin typeface="微软雅黑" pitchFamily="34" charset="-122"/>
                  <a:ea typeface="微软雅黑" pitchFamily="34" charset="-122"/>
                </a:rPr>
                <a:t>此处添加详细文本描述，建议与标题相关并符合整体语言风格，语言描述尽量简洁生动。</a:t>
              </a:r>
            </a:p>
          </p:txBody>
        </p:sp>
        <p:sp>
          <p:nvSpPr>
            <p:cNvPr id="168" name="Shape 6921"/>
            <p:cNvSpPr/>
            <p:nvPr/>
          </p:nvSpPr>
          <p:spPr>
            <a:xfrm>
              <a:off x="1451121" y="3326823"/>
              <a:ext cx="2070102" cy="329495"/>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lgn="r">
                <a:buClr>
                  <a:srgbClr val="C5DA41"/>
                </a:buClr>
                <a:buFont typeface="ArialUnicodeMS"/>
                <a:defRPr b="1">
                  <a:solidFill>
                    <a:srgbClr val="C5DA41"/>
                  </a:solidFill>
                  <a:uFill>
                    <a:solidFill>
                      <a:srgbClr val="C5DA41"/>
                    </a:solidFill>
                  </a:uFill>
                  <a:latin typeface="ArialUnicodeMS"/>
                  <a:ea typeface="ArialUnicodeMS"/>
                  <a:cs typeface="ArialUnicodeMS"/>
                  <a:sym typeface="ArialUnicodeMS"/>
                </a:defRPr>
              </a:lvl1pPr>
            </a:lstStyle>
            <a:p>
              <a:pPr lvl="0" algn="just">
                <a:defRPr b="0">
                  <a:solidFill>
                    <a:srgbClr val="000000"/>
                  </a:solidFill>
                  <a:uFillTx/>
                </a:defRPr>
              </a:pPr>
              <a:r>
                <a:rPr lang="zh-CN" altLang="en-US" sz="1200" b="0" dirty="0">
                  <a:solidFill>
                    <a:schemeClr val="tx1">
                      <a:lumMod val="75000"/>
                      <a:lumOff val="25000"/>
                    </a:schemeClr>
                  </a:solidFill>
                  <a:uFill>
                    <a:solidFill>
                      <a:srgbClr val="C5DA41"/>
                    </a:solidFill>
                  </a:uFill>
                  <a:latin typeface="微软雅黑" pitchFamily="34" charset="-122"/>
                  <a:ea typeface="微软雅黑" pitchFamily="34" charset="-122"/>
                </a:rPr>
                <a:t>添加标题</a:t>
              </a:r>
              <a:endParaRPr sz="1200" b="0" dirty="0">
                <a:solidFill>
                  <a:schemeClr val="tx1">
                    <a:lumMod val="75000"/>
                    <a:lumOff val="25000"/>
                  </a:schemeClr>
                </a:solidFill>
                <a:uFill>
                  <a:solidFill>
                    <a:srgbClr val="C5DA41"/>
                  </a:solidFill>
                </a:uFill>
                <a:latin typeface="+mn-ea"/>
                <a:ea typeface="+mn-ea"/>
              </a:endParaRPr>
            </a:p>
          </p:txBody>
        </p:sp>
        <p:sp>
          <p:nvSpPr>
            <p:cNvPr id="174" name="Shape 6927"/>
            <p:cNvSpPr/>
            <p:nvPr/>
          </p:nvSpPr>
          <p:spPr>
            <a:xfrm>
              <a:off x="3595553" y="3511488"/>
              <a:ext cx="555619" cy="161"/>
            </a:xfrm>
            <a:prstGeom prst="line">
              <a:avLst/>
            </a:prstGeom>
            <a:ln w="6350">
              <a:solidFill>
                <a:schemeClr val="bg2"/>
              </a:solidFill>
              <a:prstDash val="dash"/>
              <a:miter lim="400000"/>
              <a:headEnd type="triangle"/>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grpSp>
      <p:grpSp>
        <p:nvGrpSpPr>
          <p:cNvPr id="6" name="组合 6"/>
          <p:cNvGrpSpPr/>
          <p:nvPr/>
        </p:nvGrpSpPr>
        <p:grpSpPr>
          <a:xfrm>
            <a:off x="4644222" y="1400325"/>
            <a:ext cx="3572121" cy="1503684"/>
            <a:chOff x="5852042" y="1295871"/>
            <a:chExt cx="4501120" cy="1893872"/>
          </a:xfrm>
        </p:grpSpPr>
        <p:sp>
          <p:nvSpPr>
            <p:cNvPr id="162" name="Shape 6915"/>
            <p:cNvSpPr/>
            <p:nvPr/>
          </p:nvSpPr>
          <p:spPr>
            <a:xfrm>
              <a:off x="5852042" y="1295871"/>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2"/>
            </a:solidFill>
            <a:ln>
              <a:round/>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sp>
          <p:nvSpPr>
            <p:cNvPr id="169" name="Shape 6922"/>
            <p:cNvSpPr/>
            <p:nvPr/>
          </p:nvSpPr>
          <p:spPr>
            <a:xfrm>
              <a:off x="8105261" y="1878655"/>
              <a:ext cx="2247901" cy="620226"/>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algn="just" defTabSz="725759">
                <a:defRPr sz="1800">
                  <a:solidFill>
                    <a:srgbClr val="000000"/>
                  </a:solidFill>
                  <a:uFillTx/>
                </a:defRPr>
              </a:pPr>
              <a:r>
                <a:rPr lang="zh-CN" altLang="en-US" sz="900" kern="0" dirty="0">
                  <a:solidFill>
                    <a:schemeClr val="tx1">
                      <a:lumMod val="50000"/>
                      <a:lumOff val="50000"/>
                    </a:schemeClr>
                  </a:solidFill>
                  <a:uFillTx/>
                  <a:latin typeface="微软雅黑" pitchFamily="34" charset="-122"/>
                  <a:ea typeface="微软雅黑" pitchFamily="34" charset="-122"/>
                </a:rPr>
                <a:t>此处添加详细文本描述，建议与标题相关并符合整体语言风格，语言描述尽量简洁生动。</a:t>
              </a:r>
            </a:p>
          </p:txBody>
        </p:sp>
        <p:sp>
          <p:nvSpPr>
            <p:cNvPr id="170" name="Shape 6923"/>
            <p:cNvSpPr/>
            <p:nvPr/>
          </p:nvSpPr>
          <p:spPr>
            <a:xfrm>
              <a:off x="8105260" y="1516213"/>
              <a:ext cx="2070101" cy="329495"/>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lgn="just">
                <a:defRPr b="0">
                  <a:solidFill>
                    <a:srgbClr val="000000"/>
                  </a:solidFill>
                  <a:uFillTx/>
                </a:defRPr>
              </a:pPr>
              <a:r>
                <a:rPr lang="zh-CN" altLang="en-US" sz="1200" b="0" dirty="0">
                  <a:solidFill>
                    <a:schemeClr val="tx1">
                      <a:lumMod val="75000"/>
                      <a:lumOff val="25000"/>
                    </a:schemeClr>
                  </a:solidFill>
                  <a:uFill>
                    <a:solidFill>
                      <a:srgbClr val="36C0A6"/>
                    </a:solidFill>
                  </a:uFill>
                  <a:latin typeface="微软雅黑" pitchFamily="34" charset="-122"/>
                  <a:ea typeface="微软雅黑" pitchFamily="34" charset="-122"/>
                </a:rPr>
                <a:t>添加标题</a:t>
              </a:r>
              <a:endParaRPr sz="1200" b="0" dirty="0">
                <a:solidFill>
                  <a:schemeClr val="tx1">
                    <a:lumMod val="75000"/>
                    <a:lumOff val="25000"/>
                  </a:schemeClr>
                </a:solidFill>
                <a:uFill>
                  <a:solidFill>
                    <a:srgbClr val="36C0A6"/>
                  </a:solidFill>
                </a:uFill>
                <a:latin typeface="+mn-ea"/>
                <a:ea typeface="+mn-ea"/>
              </a:endParaRPr>
            </a:p>
          </p:txBody>
        </p:sp>
        <p:sp>
          <p:nvSpPr>
            <p:cNvPr id="175" name="Shape 6928"/>
            <p:cNvSpPr/>
            <p:nvPr/>
          </p:nvSpPr>
          <p:spPr>
            <a:xfrm flipH="1">
              <a:off x="7179964" y="1700879"/>
              <a:ext cx="930282" cy="1"/>
            </a:xfrm>
            <a:prstGeom prst="line">
              <a:avLst/>
            </a:prstGeom>
            <a:ln w="6350">
              <a:solidFill>
                <a:schemeClr val="bg2"/>
              </a:solidFill>
              <a:prstDash val="dash"/>
              <a:miter lim="400000"/>
              <a:headEnd type="triangle"/>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grpSp>
      <p:grpSp>
        <p:nvGrpSpPr>
          <p:cNvPr id="7" name="组合 5"/>
          <p:cNvGrpSpPr/>
          <p:nvPr/>
        </p:nvGrpSpPr>
        <p:grpSpPr>
          <a:xfrm>
            <a:off x="4495646" y="2811375"/>
            <a:ext cx="3720697" cy="1345345"/>
            <a:chOff x="5664826" y="3073071"/>
            <a:chExt cx="4688336" cy="1694446"/>
          </a:xfrm>
        </p:grpSpPr>
        <p:sp>
          <p:nvSpPr>
            <p:cNvPr id="164" name="Shape 6917"/>
            <p:cNvSpPr/>
            <p:nvPr/>
          </p:nvSpPr>
          <p:spPr>
            <a:xfrm>
              <a:off x="5664826" y="3073071"/>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3"/>
            </a:solidFill>
            <a:ln>
              <a:round/>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sp>
          <p:nvSpPr>
            <p:cNvPr id="171" name="Shape 6924"/>
            <p:cNvSpPr/>
            <p:nvPr/>
          </p:nvSpPr>
          <p:spPr>
            <a:xfrm>
              <a:off x="8105261" y="3689265"/>
              <a:ext cx="2247901" cy="620226"/>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algn="just" defTabSz="725759">
                <a:defRPr sz="1800">
                  <a:solidFill>
                    <a:srgbClr val="000000"/>
                  </a:solidFill>
                  <a:uFillTx/>
                </a:defRPr>
              </a:pPr>
              <a:r>
                <a:rPr lang="zh-CN" altLang="en-US" sz="900" kern="0" dirty="0">
                  <a:solidFill>
                    <a:schemeClr val="tx1">
                      <a:lumMod val="50000"/>
                      <a:lumOff val="50000"/>
                    </a:schemeClr>
                  </a:solidFill>
                  <a:uFillTx/>
                  <a:latin typeface="微软雅黑" pitchFamily="34" charset="-122"/>
                  <a:ea typeface="微软雅黑" pitchFamily="34" charset="-122"/>
                </a:rPr>
                <a:t>此处添加详细文本描述，建议与标题相关并符合整体语言风格，语言描述尽量简洁生动。</a:t>
              </a:r>
            </a:p>
          </p:txBody>
        </p:sp>
        <p:sp>
          <p:nvSpPr>
            <p:cNvPr id="172" name="Shape 6925"/>
            <p:cNvSpPr/>
            <p:nvPr/>
          </p:nvSpPr>
          <p:spPr>
            <a:xfrm>
              <a:off x="8105260" y="3326823"/>
              <a:ext cx="2070101" cy="329495"/>
            </a:xfrm>
            <a:prstGeom prst="rect">
              <a:avLst/>
            </a:prstGeom>
            <a:ln w="12700">
              <a:round/>
            </a:ln>
            <a:extLst>
              <a:ext uri="{C572A759-6A51-4108-AA02-DFA0A04FC94B}">
                <ma14:wrappingTextBoxFlag xmlns="" xmlns:ma14="http://schemas.microsoft.com/office/mac/drawingml/2011/main" val="1"/>
              </a:ext>
            </a:extLst>
          </p:spPr>
          <p:txBody>
            <a:bodyPr lIns="38100" tIns="38100" rIns="38100" bIns="38100">
              <a:spAutoFit/>
            </a:bodyPr>
            <a:lstStyle>
              <a:lvl1pPr>
                <a:buClr>
                  <a:srgbClr val="DDE896"/>
                </a:buClr>
                <a:buFont typeface="ArialUnicodeMS"/>
                <a:defRPr b="1">
                  <a:solidFill>
                    <a:srgbClr val="DDE896"/>
                  </a:solidFill>
                  <a:uFill>
                    <a:solidFill>
                      <a:srgbClr val="DDE896"/>
                    </a:solidFill>
                  </a:uFill>
                  <a:latin typeface="ArialUnicodeMS"/>
                  <a:ea typeface="ArialUnicodeMS"/>
                  <a:cs typeface="ArialUnicodeMS"/>
                  <a:sym typeface="ArialUnicodeMS"/>
                </a:defRPr>
              </a:lvl1pPr>
            </a:lstStyle>
            <a:p>
              <a:pPr lvl="0" algn="just">
                <a:defRPr b="0">
                  <a:solidFill>
                    <a:srgbClr val="000000"/>
                  </a:solidFill>
                  <a:uFillTx/>
                </a:defRPr>
              </a:pPr>
              <a:r>
                <a:rPr lang="zh-CN" altLang="en-US" sz="1200" b="0" dirty="0">
                  <a:solidFill>
                    <a:schemeClr val="tx1">
                      <a:lumMod val="75000"/>
                      <a:lumOff val="25000"/>
                    </a:schemeClr>
                  </a:solidFill>
                  <a:uFill>
                    <a:solidFill>
                      <a:srgbClr val="DDE896"/>
                    </a:solidFill>
                  </a:uFill>
                  <a:latin typeface="微软雅黑" pitchFamily="34" charset="-122"/>
                  <a:ea typeface="微软雅黑" pitchFamily="34" charset="-122"/>
                </a:rPr>
                <a:t>添加标题</a:t>
              </a:r>
              <a:endParaRPr sz="1200" b="0" dirty="0">
                <a:solidFill>
                  <a:schemeClr val="tx1">
                    <a:lumMod val="75000"/>
                    <a:lumOff val="25000"/>
                  </a:schemeClr>
                </a:solidFill>
                <a:uFill>
                  <a:solidFill>
                    <a:srgbClr val="DDE896"/>
                  </a:solidFill>
                </a:uFill>
                <a:latin typeface="+mn-ea"/>
                <a:ea typeface="+mn-ea"/>
              </a:endParaRPr>
            </a:p>
          </p:txBody>
        </p:sp>
        <p:sp>
          <p:nvSpPr>
            <p:cNvPr id="176" name="Shape 6929"/>
            <p:cNvSpPr/>
            <p:nvPr/>
          </p:nvSpPr>
          <p:spPr>
            <a:xfrm flipH="1">
              <a:off x="7341889" y="3511490"/>
              <a:ext cx="768357" cy="1"/>
            </a:xfrm>
            <a:prstGeom prst="line">
              <a:avLst/>
            </a:prstGeom>
            <a:ln w="6350">
              <a:solidFill>
                <a:schemeClr val="bg2"/>
              </a:solidFill>
              <a:prstDash val="dash"/>
              <a:miter lim="400000"/>
              <a:headEnd type="triangle"/>
            </a:ln>
          </p:spPr>
          <p:txBody>
            <a:bodyPr lIns="0" tIns="0" rIns="0" bIns="0"/>
            <a:lstStyle/>
            <a:p>
              <a:pPr algn="just" defTabSz="362880">
                <a:defRPr sz="1200">
                  <a:uFillTx/>
                  <a:latin typeface="Helvetica"/>
                  <a:ea typeface="Helvetica"/>
                  <a:cs typeface="Helvetica"/>
                  <a:sym typeface="Helvetica"/>
                </a:defRPr>
              </a:pPr>
              <a:endParaRPr sz="900" dirty="0">
                <a:solidFill>
                  <a:schemeClr val="tx1">
                    <a:lumMod val="50000"/>
                    <a:lumOff val="50000"/>
                  </a:schemeClr>
                </a:solidFill>
                <a:latin typeface="+mn-ea"/>
              </a:endParaRPr>
            </a:p>
          </p:txBody>
        </p:sp>
      </p:grpSp>
      <p:grpSp>
        <p:nvGrpSpPr>
          <p:cNvPr id="8" name="Group 6936"/>
          <p:cNvGrpSpPr/>
          <p:nvPr/>
        </p:nvGrpSpPr>
        <p:grpSpPr>
          <a:xfrm>
            <a:off x="4210078" y="2415287"/>
            <a:ext cx="775746" cy="776142"/>
            <a:chOff x="0" y="0"/>
            <a:chExt cx="977493" cy="977540"/>
          </a:xfrm>
          <a:solidFill>
            <a:schemeClr val="accent2"/>
          </a:solidFill>
        </p:grpSpPr>
        <p:sp>
          <p:nvSpPr>
            <p:cNvPr id="178" name="Shape 6930"/>
            <p:cNvSpPr/>
            <p:nvPr/>
          </p:nvSpPr>
          <p:spPr>
            <a:xfrm>
              <a:off x="-1" y="92449"/>
              <a:ext cx="890097" cy="885092"/>
            </a:xfrm>
            <a:custGeom>
              <a:avLst/>
              <a:gdLst/>
              <a:ahLst/>
              <a:cxnLst>
                <a:cxn ang="0">
                  <a:pos x="wd2" y="hd2"/>
                </a:cxn>
                <a:cxn ang="5400000">
                  <a:pos x="wd2" y="hd2"/>
                </a:cxn>
                <a:cxn ang="10800000">
                  <a:pos x="wd2" y="hd2"/>
                </a:cxn>
                <a:cxn ang="16200000">
                  <a:pos x="wd2" y="hd2"/>
                </a:cxn>
              </a:cxnLst>
              <a:rect l="0" t="0" r="r" b="b"/>
              <a:pathLst>
                <a:path w="21513" h="21600" extrusionOk="0">
                  <a:moveTo>
                    <a:pt x="15259" y="526"/>
                  </a:moveTo>
                  <a:cubicBezTo>
                    <a:pt x="14911" y="175"/>
                    <a:pt x="14448" y="0"/>
                    <a:pt x="13956" y="0"/>
                  </a:cubicBezTo>
                  <a:cubicBezTo>
                    <a:pt x="13464" y="0"/>
                    <a:pt x="13000" y="175"/>
                    <a:pt x="12653" y="526"/>
                  </a:cubicBezTo>
                  <a:cubicBezTo>
                    <a:pt x="11611" y="1578"/>
                    <a:pt x="11611" y="1578"/>
                    <a:pt x="11611" y="1578"/>
                  </a:cubicBezTo>
                  <a:cubicBezTo>
                    <a:pt x="11263" y="1929"/>
                    <a:pt x="11089" y="2397"/>
                    <a:pt x="11089" y="2894"/>
                  </a:cubicBezTo>
                  <a:cubicBezTo>
                    <a:pt x="11089" y="3244"/>
                    <a:pt x="11176" y="3595"/>
                    <a:pt x="11350" y="3887"/>
                  </a:cubicBezTo>
                  <a:cubicBezTo>
                    <a:pt x="1332" y="7921"/>
                    <a:pt x="1332" y="7921"/>
                    <a:pt x="1332" y="7921"/>
                  </a:cubicBezTo>
                  <a:cubicBezTo>
                    <a:pt x="666" y="8242"/>
                    <a:pt x="174" y="8856"/>
                    <a:pt x="29" y="9558"/>
                  </a:cubicBezTo>
                  <a:cubicBezTo>
                    <a:pt x="-87" y="10288"/>
                    <a:pt x="145" y="11048"/>
                    <a:pt x="666" y="11575"/>
                  </a:cubicBezTo>
                  <a:cubicBezTo>
                    <a:pt x="10047" y="20957"/>
                    <a:pt x="10047" y="20957"/>
                    <a:pt x="10047" y="20957"/>
                  </a:cubicBezTo>
                  <a:cubicBezTo>
                    <a:pt x="10452" y="21366"/>
                    <a:pt x="11003" y="21600"/>
                    <a:pt x="11553" y="21600"/>
                  </a:cubicBezTo>
                  <a:cubicBezTo>
                    <a:pt x="11582" y="21600"/>
                    <a:pt x="11611" y="21600"/>
                    <a:pt x="11611" y="21600"/>
                  </a:cubicBezTo>
                  <a:cubicBezTo>
                    <a:pt x="11755" y="21600"/>
                    <a:pt x="11900" y="21571"/>
                    <a:pt x="12074" y="21542"/>
                  </a:cubicBezTo>
                  <a:cubicBezTo>
                    <a:pt x="12798" y="21395"/>
                    <a:pt x="13406" y="20899"/>
                    <a:pt x="13666" y="20197"/>
                  </a:cubicBezTo>
                  <a:cubicBezTo>
                    <a:pt x="17604" y="10230"/>
                    <a:pt x="17604" y="10230"/>
                    <a:pt x="17604" y="10230"/>
                  </a:cubicBezTo>
                  <a:cubicBezTo>
                    <a:pt x="17923" y="10405"/>
                    <a:pt x="18270" y="10522"/>
                    <a:pt x="18618" y="10522"/>
                  </a:cubicBezTo>
                  <a:cubicBezTo>
                    <a:pt x="19110" y="10522"/>
                    <a:pt x="19573" y="10318"/>
                    <a:pt x="19921" y="9967"/>
                  </a:cubicBezTo>
                  <a:cubicBezTo>
                    <a:pt x="20963" y="8944"/>
                    <a:pt x="20963" y="8944"/>
                    <a:pt x="20963" y="8944"/>
                  </a:cubicBezTo>
                  <a:cubicBezTo>
                    <a:pt x="21310" y="8564"/>
                    <a:pt x="21513" y="8096"/>
                    <a:pt x="21513" y="7599"/>
                  </a:cubicBezTo>
                  <a:cubicBezTo>
                    <a:pt x="21513" y="7103"/>
                    <a:pt x="21310" y="6635"/>
                    <a:pt x="20963" y="6284"/>
                  </a:cubicBezTo>
                  <a:lnTo>
                    <a:pt x="15259" y="526"/>
                  </a:lnTo>
                  <a:close/>
                  <a:moveTo>
                    <a:pt x="12305" y="19642"/>
                  </a:moveTo>
                  <a:cubicBezTo>
                    <a:pt x="12219" y="19876"/>
                    <a:pt x="12016" y="20051"/>
                    <a:pt x="11755" y="20080"/>
                  </a:cubicBezTo>
                  <a:cubicBezTo>
                    <a:pt x="11697" y="20109"/>
                    <a:pt x="11640" y="20109"/>
                    <a:pt x="11582" y="20109"/>
                  </a:cubicBezTo>
                  <a:cubicBezTo>
                    <a:pt x="11408" y="20109"/>
                    <a:pt x="11234" y="20022"/>
                    <a:pt x="11089" y="19905"/>
                  </a:cubicBezTo>
                  <a:cubicBezTo>
                    <a:pt x="1679" y="10522"/>
                    <a:pt x="1679" y="10522"/>
                    <a:pt x="1679" y="10522"/>
                  </a:cubicBezTo>
                  <a:cubicBezTo>
                    <a:pt x="1534" y="10347"/>
                    <a:pt x="1448" y="10084"/>
                    <a:pt x="1477" y="9850"/>
                  </a:cubicBezTo>
                  <a:cubicBezTo>
                    <a:pt x="1534" y="9616"/>
                    <a:pt x="1708" y="9412"/>
                    <a:pt x="1911" y="9295"/>
                  </a:cubicBezTo>
                  <a:cubicBezTo>
                    <a:pt x="6515" y="7453"/>
                    <a:pt x="6515" y="7453"/>
                    <a:pt x="6515" y="7453"/>
                  </a:cubicBezTo>
                  <a:cubicBezTo>
                    <a:pt x="9613" y="8476"/>
                    <a:pt x="12682" y="7483"/>
                    <a:pt x="15780" y="10815"/>
                  </a:cubicBezTo>
                  <a:lnTo>
                    <a:pt x="12305" y="19642"/>
                  </a:lnTo>
                  <a:close/>
                  <a:moveTo>
                    <a:pt x="19921" y="7863"/>
                  </a:moveTo>
                  <a:cubicBezTo>
                    <a:pt x="18878" y="8915"/>
                    <a:pt x="18878" y="8915"/>
                    <a:pt x="18878" y="8915"/>
                  </a:cubicBezTo>
                  <a:cubicBezTo>
                    <a:pt x="18733" y="9061"/>
                    <a:pt x="18502" y="9061"/>
                    <a:pt x="18357" y="8915"/>
                  </a:cubicBezTo>
                  <a:cubicBezTo>
                    <a:pt x="17054" y="7599"/>
                    <a:pt x="17054" y="7599"/>
                    <a:pt x="17054" y="7599"/>
                  </a:cubicBezTo>
                  <a:cubicBezTo>
                    <a:pt x="16012" y="10288"/>
                    <a:pt x="16012" y="10288"/>
                    <a:pt x="16012" y="10288"/>
                  </a:cubicBezTo>
                  <a:cubicBezTo>
                    <a:pt x="16099" y="10055"/>
                    <a:pt x="16099" y="10055"/>
                    <a:pt x="16099" y="10055"/>
                  </a:cubicBezTo>
                  <a:cubicBezTo>
                    <a:pt x="13869" y="7804"/>
                    <a:pt x="11611" y="7541"/>
                    <a:pt x="9584" y="7278"/>
                  </a:cubicBezTo>
                  <a:cubicBezTo>
                    <a:pt x="8918" y="7190"/>
                    <a:pt x="8281" y="7103"/>
                    <a:pt x="7644" y="6986"/>
                  </a:cubicBezTo>
                  <a:cubicBezTo>
                    <a:pt x="13927" y="4443"/>
                    <a:pt x="13927" y="4443"/>
                    <a:pt x="13927" y="4443"/>
                  </a:cubicBezTo>
                  <a:cubicBezTo>
                    <a:pt x="12653" y="3157"/>
                    <a:pt x="12653" y="3157"/>
                    <a:pt x="12653" y="3157"/>
                  </a:cubicBezTo>
                  <a:cubicBezTo>
                    <a:pt x="12508" y="3011"/>
                    <a:pt x="12508" y="2777"/>
                    <a:pt x="12653" y="2631"/>
                  </a:cubicBezTo>
                  <a:cubicBezTo>
                    <a:pt x="13695" y="1578"/>
                    <a:pt x="13695" y="1578"/>
                    <a:pt x="13695" y="1578"/>
                  </a:cubicBezTo>
                  <a:cubicBezTo>
                    <a:pt x="13840" y="1432"/>
                    <a:pt x="14072" y="1432"/>
                    <a:pt x="14216" y="1578"/>
                  </a:cubicBezTo>
                  <a:cubicBezTo>
                    <a:pt x="19921" y="7336"/>
                    <a:pt x="19921" y="7336"/>
                    <a:pt x="19921" y="7336"/>
                  </a:cubicBezTo>
                  <a:cubicBezTo>
                    <a:pt x="20065" y="7483"/>
                    <a:pt x="20065" y="7716"/>
                    <a:pt x="19921" y="7863"/>
                  </a:cubicBezTo>
                  <a:close/>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sp>
          <p:nvSpPr>
            <p:cNvPr id="179" name="Shape 6931"/>
            <p:cNvSpPr/>
            <p:nvPr/>
          </p:nvSpPr>
          <p:spPr>
            <a:xfrm>
              <a:off x="427848" y="488517"/>
              <a:ext cx="153578" cy="1535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06" y="21600"/>
                    <a:pt x="21600" y="16706"/>
                    <a:pt x="21600" y="10800"/>
                  </a:cubicBezTo>
                  <a:cubicBezTo>
                    <a:pt x="21600" y="4894"/>
                    <a:pt x="16706" y="0"/>
                    <a:pt x="10800" y="0"/>
                  </a:cubicBezTo>
                  <a:cubicBezTo>
                    <a:pt x="4894" y="0"/>
                    <a:pt x="0" y="4894"/>
                    <a:pt x="0" y="10800"/>
                  </a:cubicBezTo>
                  <a:cubicBezTo>
                    <a:pt x="0" y="16706"/>
                    <a:pt x="4894" y="21600"/>
                    <a:pt x="10800" y="21600"/>
                  </a:cubicBezTo>
                  <a:close/>
                  <a:moveTo>
                    <a:pt x="10800" y="4388"/>
                  </a:moveTo>
                  <a:cubicBezTo>
                    <a:pt x="14344" y="4388"/>
                    <a:pt x="17212" y="7256"/>
                    <a:pt x="17212" y="10800"/>
                  </a:cubicBezTo>
                  <a:cubicBezTo>
                    <a:pt x="17212" y="14344"/>
                    <a:pt x="14344" y="17212"/>
                    <a:pt x="10800" y="17212"/>
                  </a:cubicBezTo>
                  <a:cubicBezTo>
                    <a:pt x="7256" y="17212"/>
                    <a:pt x="4387" y="14344"/>
                    <a:pt x="4387" y="10800"/>
                  </a:cubicBezTo>
                  <a:cubicBezTo>
                    <a:pt x="4387" y="7256"/>
                    <a:pt x="7256" y="4388"/>
                    <a:pt x="10800" y="4388"/>
                  </a:cubicBezTo>
                  <a:close/>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sp>
          <p:nvSpPr>
            <p:cNvPr id="180" name="Shape 6932"/>
            <p:cNvSpPr/>
            <p:nvPr/>
          </p:nvSpPr>
          <p:spPr>
            <a:xfrm>
              <a:off x="825431" y="0"/>
              <a:ext cx="152063" cy="153578"/>
            </a:xfrm>
            <a:custGeom>
              <a:avLst/>
              <a:gdLst/>
              <a:ahLst/>
              <a:cxnLst>
                <a:cxn ang="0">
                  <a:pos x="wd2" y="hd2"/>
                </a:cxn>
                <a:cxn ang="5400000">
                  <a:pos x="wd2" y="hd2"/>
                </a:cxn>
                <a:cxn ang="10800000">
                  <a:pos x="wd2" y="hd2"/>
                </a:cxn>
                <a:cxn ang="16200000">
                  <a:pos x="wd2" y="hd2"/>
                </a:cxn>
              </a:cxnLst>
              <a:rect l="0" t="0" r="r" b="b"/>
              <a:pathLst>
                <a:path w="21600" h="21600" extrusionOk="0">
                  <a:moveTo>
                    <a:pt x="10715" y="0"/>
                  </a:moveTo>
                  <a:cubicBezTo>
                    <a:pt x="4762" y="0"/>
                    <a:pt x="0" y="4894"/>
                    <a:pt x="0" y="10800"/>
                  </a:cubicBezTo>
                  <a:cubicBezTo>
                    <a:pt x="0" y="16706"/>
                    <a:pt x="4762" y="21600"/>
                    <a:pt x="10715" y="21600"/>
                  </a:cubicBezTo>
                  <a:cubicBezTo>
                    <a:pt x="16668" y="21600"/>
                    <a:pt x="21600" y="16706"/>
                    <a:pt x="21600" y="10800"/>
                  </a:cubicBezTo>
                  <a:cubicBezTo>
                    <a:pt x="21600" y="4894"/>
                    <a:pt x="16668" y="0"/>
                    <a:pt x="10715" y="0"/>
                  </a:cubicBezTo>
                  <a:close/>
                  <a:moveTo>
                    <a:pt x="10715" y="17212"/>
                  </a:moveTo>
                  <a:cubicBezTo>
                    <a:pt x="7143" y="17212"/>
                    <a:pt x="4252" y="14344"/>
                    <a:pt x="4252" y="10800"/>
                  </a:cubicBezTo>
                  <a:cubicBezTo>
                    <a:pt x="4252" y="7256"/>
                    <a:pt x="7143" y="4388"/>
                    <a:pt x="10715" y="4388"/>
                  </a:cubicBezTo>
                  <a:cubicBezTo>
                    <a:pt x="14287" y="4388"/>
                    <a:pt x="17348" y="7256"/>
                    <a:pt x="17348" y="10800"/>
                  </a:cubicBezTo>
                  <a:cubicBezTo>
                    <a:pt x="17348" y="14344"/>
                    <a:pt x="14287" y="17212"/>
                    <a:pt x="10715" y="17212"/>
                  </a:cubicBezTo>
                  <a:close/>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sp>
          <p:nvSpPr>
            <p:cNvPr id="181" name="Shape 6933"/>
            <p:cNvSpPr/>
            <p:nvPr/>
          </p:nvSpPr>
          <p:spPr>
            <a:xfrm>
              <a:off x="244465" y="458711"/>
              <a:ext cx="122256" cy="12225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29"/>
                    <a:pt x="4871" y="21600"/>
                    <a:pt x="10800" y="21600"/>
                  </a:cubicBezTo>
                  <a:cubicBezTo>
                    <a:pt x="16729" y="21600"/>
                    <a:pt x="21600" y="16729"/>
                    <a:pt x="21600" y="10800"/>
                  </a:cubicBezTo>
                  <a:cubicBezTo>
                    <a:pt x="21600" y="4659"/>
                    <a:pt x="16729" y="0"/>
                    <a:pt x="10800" y="0"/>
                  </a:cubicBezTo>
                  <a:cubicBezTo>
                    <a:pt x="4871" y="0"/>
                    <a:pt x="0" y="4659"/>
                    <a:pt x="0" y="10800"/>
                  </a:cubicBezTo>
                  <a:close/>
                  <a:moveTo>
                    <a:pt x="10800" y="5294"/>
                  </a:moveTo>
                  <a:cubicBezTo>
                    <a:pt x="13765" y="5294"/>
                    <a:pt x="16306" y="7624"/>
                    <a:pt x="16306" y="10800"/>
                  </a:cubicBezTo>
                  <a:cubicBezTo>
                    <a:pt x="16306" y="13765"/>
                    <a:pt x="13765" y="16094"/>
                    <a:pt x="10800" y="16094"/>
                  </a:cubicBezTo>
                  <a:cubicBezTo>
                    <a:pt x="7835" y="16094"/>
                    <a:pt x="5506" y="13765"/>
                    <a:pt x="5506" y="10800"/>
                  </a:cubicBezTo>
                  <a:cubicBezTo>
                    <a:pt x="5506" y="7624"/>
                    <a:pt x="7835" y="5294"/>
                    <a:pt x="10800" y="5294"/>
                  </a:cubicBezTo>
                  <a:close/>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sp>
          <p:nvSpPr>
            <p:cNvPr id="182" name="Shape 6934"/>
            <p:cNvSpPr/>
            <p:nvPr/>
          </p:nvSpPr>
          <p:spPr>
            <a:xfrm>
              <a:off x="366720" y="671900"/>
              <a:ext cx="61129"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sp>
          <p:nvSpPr>
            <p:cNvPr id="183" name="Shape 6935"/>
            <p:cNvSpPr/>
            <p:nvPr/>
          </p:nvSpPr>
          <p:spPr>
            <a:xfrm>
              <a:off x="855742" y="214199"/>
              <a:ext cx="60623"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defTabSz="362880">
                <a:defRPr sz="1200">
                  <a:uFillTx/>
                  <a:latin typeface="Helvetica"/>
                  <a:ea typeface="Helvetica"/>
                  <a:cs typeface="Helvetica"/>
                  <a:sym typeface="Helvetica"/>
                </a:defRPr>
              </a:pPr>
              <a:endParaRPr dirty="0">
                <a:latin typeface="+mn-ea"/>
              </a:endParaRPr>
            </a:p>
          </p:txBody>
        </p:sp>
      </p:grpSp>
    </p:spTree>
    <p:extLst>
      <p:ext uri="{BB962C8B-B14F-4D97-AF65-F5344CB8AC3E}">
        <p14:creationId xmlns:p14="http://schemas.microsoft.com/office/powerpoint/2010/main" val="268198401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
                                        <p:tgtEl>
                                          <p:spTgt spid="4"/>
                                        </p:tgtEl>
                                      </p:cBhvr>
                                    </p:animEffect>
                                    <p:anim calcmode="lin" valueType="num">
                                      <p:cBhvr>
                                        <p:cTn id="8" dur="300" fill="hold"/>
                                        <p:tgtEl>
                                          <p:spTgt spid="4"/>
                                        </p:tgtEl>
                                        <p:attrNameLst>
                                          <p:attrName>ppt_x</p:attrName>
                                        </p:attrNameLst>
                                      </p:cBhvr>
                                      <p:tavLst>
                                        <p:tav tm="0">
                                          <p:val>
                                            <p:strVal val="#ppt_x"/>
                                          </p:val>
                                        </p:tav>
                                        <p:tav tm="100000">
                                          <p:val>
                                            <p:strVal val="#ppt_x"/>
                                          </p:val>
                                        </p:tav>
                                      </p:tavLst>
                                    </p:anim>
                                    <p:anim calcmode="lin" valueType="num">
                                      <p:cBhvr>
                                        <p:cTn id="9" dur="3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6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300"/>
                                        <p:tgtEl>
                                          <p:spTgt spid="5"/>
                                        </p:tgtEl>
                                      </p:cBhvr>
                                    </p:animEffect>
                                    <p:anim calcmode="lin" valueType="num">
                                      <p:cBhvr>
                                        <p:cTn id="20" dur="300" fill="hold"/>
                                        <p:tgtEl>
                                          <p:spTgt spid="5"/>
                                        </p:tgtEl>
                                        <p:attrNameLst>
                                          <p:attrName>ppt_x</p:attrName>
                                        </p:attrNameLst>
                                      </p:cBhvr>
                                      <p:tavLst>
                                        <p:tav tm="0">
                                          <p:val>
                                            <p:strVal val="#ppt_x"/>
                                          </p:val>
                                        </p:tav>
                                        <p:tav tm="100000">
                                          <p:val>
                                            <p:strVal val="#ppt_x"/>
                                          </p:val>
                                        </p:tav>
                                      </p:tavLst>
                                    </p:anim>
                                    <p:anim calcmode="lin" valueType="num">
                                      <p:cBhvr>
                                        <p:cTn id="21" dur="3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9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300"/>
                                        <p:tgtEl>
                                          <p:spTgt spid="7"/>
                                        </p:tgtEl>
                                      </p:cBhvr>
                                    </p:animEffect>
                                    <p:anim calcmode="lin" valueType="num">
                                      <p:cBhvr>
                                        <p:cTn id="26" dur="300" fill="hold"/>
                                        <p:tgtEl>
                                          <p:spTgt spid="7"/>
                                        </p:tgtEl>
                                        <p:attrNameLst>
                                          <p:attrName>ppt_x</p:attrName>
                                        </p:attrNameLst>
                                      </p:cBhvr>
                                      <p:tavLst>
                                        <p:tav tm="0">
                                          <p:val>
                                            <p:strVal val="#ppt_x"/>
                                          </p:val>
                                        </p:tav>
                                        <p:tav tm="100000">
                                          <p:val>
                                            <p:strVal val="#ppt_x"/>
                                          </p:val>
                                        </p:tav>
                                      </p:tavLst>
                                    </p:anim>
                                    <p:anim calcmode="lin" valueType="num">
                                      <p:cBhvr>
                                        <p:cTn id="27" dur="3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Line 33"/>
          <p:cNvSpPr>
            <a:spLocks noChangeShapeType="1"/>
          </p:cNvSpPr>
          <p:nvPr/>
        </p:nvSpPr>
        <p:spPr bwMode="auto">
          <a:xfrm flipH="1" flipV="1">
            <a:off x="3031387" y="2360502"/>
            <a:ext cx="1347788" cy="0"/>
          </a:xfrm>
          <a:prstGeom prst="line">
            <a:avLst/>
          </a:prstGeom>
          <a:noFill/>
          <a:ln w="19050">
            <a:solidFill>
              <a:schemeClr val="bg1">
                <a:lumMod val="50000"/>
              </a:schemeClr>
            </a:solidFill>
            <a:prstDash val="sysDot"/>
            <a:round/>
            <a:headEnd/>
            <a:tailEnd/>
          </a:ln>
          <a:effectLst/>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900" kern="0" dirty="0">
              <a:solidFill>
                <a:sysClr val="windowText" lastClr="000000"/>
              </a:solidFill>
              <a:latin typeface="Arial" pitchFamily="34" charset="0"/>
              <a:ea typeface="ＭＳ Ｐゴシック" charset="0"/>
              <a:cs typeface="ＭＳ Ｐゴシック" charset="0"/>
            </a:endParaRPr>
          </a:p>
        </p:txBody>
      </p:sp>
      <p:sp>
        <p:nvSpPr>
          <p:cNvPr id="36" name="Line 33"/>
          <p:cNvSpPr>
            <a:spLocks noChangeShapeType="1"/>
          </p:cNvSpPr>
          <p:nvPr/>
        </p:nvSpPr>
        <p:spPr bwMode="auto">
          <a:xfrm flipH="1">
            <a:off x="3686231" y="3277239"/>
            <a:ext cx="1340644" cy="0"/>
          </a:xfrm>
          <a:prstGeom prst="line">
            <a:avLst/>
          </a:prstGeom>
          <a:noFill/>
          <a:ln w="19050">
            <a:solidFill>
              <a:schemeClr val="bg1">
                <a:lumMod val="50000"/>
              </a:schemeClr>
            </a:solidFill>
            <a:prstDash val="sysDot"/>
            <a:round/>
            <a:headEnd/>
            <a:tailEnd/>
          </a:ln>
          <a:effectLst/>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900" kern="0" dirty="0">
              <a:solidFill>
                <a:sysClr val="windowText" lastClr="000000"/>
              </a:solidFill>
              <a:latin typeface="Arial" pitchFamily="34" charset="0"/>
              <a:ea typeface="ＭＳ Ｐゴシック" charset="0"/>
              <a:cs typeface="ＭＳ Ｐゴシック" charset="0"/>
            </a:endParaRPr>
          </a:p>
        </p:txBody>
      </p:sp>
      <p:sp>
        <p:nvSpPr>
          <p:cNvPr id="38" name="Line 33"/>
          <p:cNvSpPr>
            <a:spLocks noChangeShapeType="1"/>
          </p:cNvSpPr>
          <p:nvPr/>
        </p:nvSpPr>
        <p:spPr bwMode="auto">
          <a:xfrm flipH="1">
            <a:off x="3893233" y="4143876"/>
            <a:ext cx="1849207" cy="0"/>
          </a:xfrm>
          <a:prstGeom prst="line">
            <a:avLst/>
          </a:prstGeom>
          <a:noFill/>
          <a:ln w="19050">
            <a:solidFill>
              <a:schemeClr val="bg1">
                <a:lumMod val="50000"/>
              </a:schemeClr>
            </a:solidFill>
            <a:prstDash val="sysDot"/>
            <a:round/>
            <a:headEnd/>
            <a:tailEnd/>
          </a:ln>
          <a:effectLst/>
        </p:spPr>
        <p:txBody>
          <a:bodyPr lIns="68580" tIns="34290" rIns="68580" bIns="3429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da-DK" sz="900" kern="0" dirty="0">
              <a:solidFill>
                <a:sysClr val="windowText" lastClr="000000"/>
              </a:solidFill>
              <a:latin typeface="Arial" pitchFamily="34" charset="0"/>
              <a:ea typeface="ＭＳ Ｐゴシック" charset="0"/>
              <a:cs typeface="ＭＳ Ｐゴシック" charset="0"/>
            </a:endParaRPr>
          </a:p>
        </p:txBody>
      </p:sp>
      <p:grpSp>
        <p:nvGrpSpPr>
          <p:cNvPr id="2" name="Group 36"/>
          <p:cNvGrpSpPr/>
          <p:nvPr/>
        </p:nvGrpSpPr>
        <p:grpSpPr>
          <a:xfrm>
            <a:off x="4613374" y="1877894"/>
            <a:ext cx="2583996" cy="2343966"/>
            <a:chOff x="5723012" y="2321378"/>
            <a:chExt cx="4660116" cy="4225929"/>
          </a:xfrm>
        </p:grpSpPr>
        <p:grpSp>
          <p:nvGrpSpPr>
            <p:cNvPr id="4" name="Group 8"/>
            <p:cNvGrpSpPr>
              <a:grpSpLocks/>
            </p:cNvGrpSpPr>
            <p:nvPr/>
          </p:nvGrpSpPr>
          <p:grpSpPr bwMode="auto">
            <a:xfrm>
              <a:off x="5723012" y="2321378"/>
              <a:ext cx="2425700" cy="3163886"/>
              <a:chOff x="944562" y="687387"/>
              <a:chExt cx="2451101" cy="3228975"/>
            </a:xfrm>
          </p:grpSpPr>
          <p:sp>
            <p:nvSpPr>
              <p:cNvPr id="5" name="Freeform 44"/>
              <p:cNvSpPr>
                <a:spLocks/>
              </p:cNvSpPr>
              <p:nvPr/>
            </p:nvSpPr>
            <p:spPr bwMode="auto">
              <a:xfrm>
                <a:off x="986269" y="721411"/>
                <a:ext cx="2367687" cy="469846"/>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6" name="Freeform 10"/>
              <p:cNvSpPr>
                <a:spLocks/>
              </p:cNvSpPr>
              <p:nvPr/>
            </p:nvSpPr>
            <p:spPr bwMode="auto">
              <a:xfrm>
                <a:off x="944562" y="969294"/>
                <a:ext cx="503695" cy="2947068"/>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solidFill>
                <a:schemeClr val="accent3"/>
              </a:solidFill>
              <a:ln w="9525">
                <a:solidFill>
                  <a:schemeClr val="accent5">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7" name="Freeform 11"/>
              <p:cNvSpPr>
                <a:spLocks/>
              </p:cNvSpPr>
              <p:nvPr/>
            </p:nvSpPr>
            <p:spPr bwMode="auto">
              <a:xfrm>
                <a:off x="1448257" y="838062"/>
                <a:ext cx="1947406" cy="3070199"/>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chemeClr val="tx1">
                      <a:lumMod val="75000"/>
                      <a:lumOff val="25000"/>
                    </a:schemeClr>
                  </a:gs>
                  <a:gs pos="8000">
                    <a:schemeClr val="tx1">
                      <a:lumMod val="75000"/>
                      <a:lumOff val="25000"/>
                    </a:schemeClr>
                  </a:gs>
                  <a:gs pos="55000">
                    <a:schemeClr val="bg1">
                      <a:lumMod val="85000"/>
                    </a:schemeClr>
                  </a:gs>
                  <a:gs pos="100000">
                    <a:schemeClr val="tx1">
                      <a:lumMod val="75000"/>
                      <a:lumOff val="25000"/>
                    </a:schemeClr>
                  </a:gs>
                </a:gsLst>
                <a:lin ang="19200000"/>
              </a:gradFill>
              <a:ln w="9525">
                <a:solidFill>
                  <a:schemeClr val="tx1">
                    <a:lumMod val="85000"/>
                    <a:lumOff val="1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8" name="Freeform 12"/>
              <p:cNvSpPr>
                <a:spLocks/>
              </p:cNvSpPr>
              <p:nvPr/>
            </p:nvSpPr>
            <p:spPr bwMode="auto">
              <a:xfrm>
                <a:off x="944562" y="687387"/>
                <a:ext cx="2067715" cy="319172"/>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solidFill>
                <a:schemeClr val="accent3"/>
              </a:solidFill>
              <a:ln w="9525">
                <a:solidFill>
                  <a:schemeClr val="accent5">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pic>
            <p:nvPicPr>
              <p:cNvPr id="9"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solidFill>
                <a:schemeClr val="accent3"/>
              </a:solidFill>
              <a:ln w="9525">
                <a:noFill/>
                <a:miter lim="800000"/>
                <a:headEnd/>
                <a:tailEnd/>
              </a:ln>
            </p:spPr>
          </p:pic>
        </p:grpSp>
        <p:grpSp>
          <p:nvGrpSpPr>
            <p:cNvPr id="10" name="Group 8"/>
            <p:cNvGrpSpPr>
              <a:grpSpLocks/>
            </p:cNvGrpSpPr>
            <p:nvPr/>
          </p:nvGrpSpPr>
          <p:grpSpPr bwMode="auto">
            <a:xfrm>
              <a:off x="6072262" y="2462666"/>
              <a:ext cx="2509837" cy="3271837"/>
              <a:chOff x="944562" y="687387"/>
              <a:chExt cx="2451101" cy="3228975"/>
            </a:xfrm>
          </p:grpSpPr>
          <p:sp>
            <p:nvSpPr>
              <p:cNvPr id="11" name="Freeform 9"/>
              <p:cNvSpPr>
                <a:spLocks/>
              </p:cNvSpPr>
              <p:nvPr/>
            </p:nvSpPr>
            <p:spPr bwMode="auto">
              <a:xfrm>
                <a:off x="986421" y="720287"/>
                <a:ext cx="2367383" cy="470011"/>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12"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solidFill>
                <a:schemeClr val="accent4"/>
              </a:solidFill>
              <a:ln w="9525">
                <a:solidFill>
                  <a:schemeClr val="accent4"/>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13"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2A6F0C"/>
                  </a:gs>
                  <a:gs pos="7001">
                    <a:srgbClr val="2A6F0C"/>
                  </a:gs>
                  <a:gs pos="55000">
                    <a:srgbClr val="77D729"/>
                  </a:gs>
                  <a:gs pos="100000">
                    <a:srgbClr val="2A6F0C"/>
                  </a:gs>
                </a:gsLst>
                <a:lin ang="19200000"/>
              </a:gradFill>
              <a:ln w="9525">
                <a:solidFill>
                  <a:srgbClr val="2A6F0C"/>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14"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solidFill>
                <a:schemeClr val="accent4"/>
              </a:solidFill>
              <a:ln w="9525">
                <a:solidFill>
                  <a:schemeClr val="accent4"/>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pic>
            <p:nvPicPr>
              <p:cNvPr id="15"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16" name="Group 14"/>
            <p:cNvGrpSpPr>
              <a:grpSpLocks/>
            </p:cNvGrpSpPr>
            <p:nvPr/>
          </p:nvGrpSpPr>
          <p:grpSpPr bwMode="auto">
            <a:xfrm>
              <a:off x="6473898" y="2588078"/>
              <a:ext cx="2578099" cy="3360737"/>
              <a:chOff x="944562" y="687387"/>
              <a:chExt cx="2451101" cy="3228975"/>
            </a:xfrm>
          </p:grpSpPr>
          <p:sp>
            <p:nvSpPr>
              <p:cNvPr id="17" name="Freeform 9"/>
              <p:cNvSpPr>
                <a:spLocks/>
              </p:cNvSpPr>
              <p:nvPr/>
            </p:nvSpPr>
            <p:spPr bwMode="auto">
              <a:xfrm>
                <a:off x="985314" y="720943"/>
                <a:ext cx="2369599" cy="469780"/>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18"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solidFill>
                <a:schemeClr val="accent3"/>
              </a:solidFill>
              <a:ln w="9525">
                <a:solidFill>
                  <a:schemeClr val="accent4">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19"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D09E00"/>
                  </a:gs>
                  <a:gs pos="7001">
                    <a:srgbClr val="D09E00"/>
                  </a:gs>
                  <a:gs pos="55000">
                    <a:srgbClr val="FFFF00"/>
                  </a:gs>
                  <a:gs pos="100000">
                    <a:srgbClr val="FFC000"/>
                  </a:gs>
                </a:gsLst>
                <a:lin ang="19200000"/>
              </a:gradFill>
              <a:ln w="9525">
                <a:solidFill>
                  <a:srgbClr val="D09E00"/>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20"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solidFill>
                <a:schemeClr val="accent3"/>
              </a:solidFill>
              <a:ln w="9525">
                <a:solidFill>
                  <a:schemeClr val="accent4">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pic>
            <p:nvPicPr>
              <p:cNvPr id="21"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22" name="Group 14"/>
            <p:cNvGrpSpPr>
              <a:grpSpLocks/>
            </p:cNvGrpSpPr>
            <p:nvPr/>
          </p:nvGrpSpPr>
          <p:grpSpPr bwMode="auto">
            <a:xfrm>
              <a:off x="6959674" y="2702378"/>
              <a:ext cx="2693988" cy="3548065"/>
              <a:chOff x="944562" y="687387"/>
              <a:chExt cx="2451101" cy="3228975"/>
            </a:xfrm>
          </p:grpSpPr>
          <p:sp>
            <p:nvSpPr>
              <p:cNvPr id="23" name="Freeform 9"/>
              <p:cNvSpPr>
                <a:spLocks/>
              </p:cNvSpPr>
              <p:nvPr/>
            </p:nvSpPr>
            <p:spPr bwMode="auto">
              <a:xfrm>
                <a:off x="986449" y="720616"/>
                <a:ext cx="2367326" cy="469537"/>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24"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solidFill>
                <a:schemeClr val="accent2"/>
              </a:solidFill>
              <a:ln w="9525">
                <a:solidFill>
                  <a:schemeClr val="accent2">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25"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gradFill rotWithShape="1">
                <a:gsLst>
                  <a:gs pos="0">
                    <a:srgbClr val="006D68"/>
                  </a:gs>
                  <a:gs pos="7001">
                    <a:srgbClr val="006D68"/>
                  </a:gs>
                  <a:gs pos="55000">
                    <a:srgbClr val="00F0E8"/>
                  </a:gs>
                  <a:gs pos="100000">
                    <a:srgbClr val="006D68"/>
                  </a:gs>
                </a:gsLst>
                <a:lin ang="19200000"/>
              </a:gradFill>
              <a:ln w="9525">
                <a:solidFill>
                  <a:srgbClr val="006D68"/>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26"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solidFill>
                <a:schemeClr val="accent2"/>
              </a:solidFill>
              <a:ln w="9525">
                <a:solidFill>
                  <a:schemeClr val="accent2">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pic>
            <p:nvPicPr>
              <p:cNvPr id="27"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grpSp>
          <p:nvGrpSpPr>
            <p:cNvPr id="28" name="Group 14"/>
            <p:cNvGrpSpPr>
              <a:grpSpLocks/>
            </p:cNvGrpSpPr>
            <p:nvPr/>
          </p:nvGrpSpPr>
          <p:grpSpPr bwMode="auto">
            <a:xfrm>
              <a:off x="7439099" y="2854779"/>
              <a:ext cx="2803525" cy="3692528"/>
              <a:chOff x="944562" y="687387"/>
              <a:chExt cx="2451101" cy="3228975"/>
            </a:xfrm>
          </p:grpSpPr>
          <p:sp>
            <p:nvSpPr>
              <p:cNvPr id="29" name="Freeform 9"/>
              <p:cNvSpPr>
                <a:spLocks/>
              </p:cNvSpPr>
              <p:nvPr/>
            </p:nvSpPr>
            <p:spPr bwMode="auto">
              <a:xfrm>
                <a:off x="986200" y="720704"/>
                <a:ext cx="2367825" cy="470603"/>
              </a:xfrm>
              <a:custGeom>
                <a:avLst/>
                <a:gdLst/>
                <a:ahLst/>
                <a:cxnLst>
                  <a:cxn ang="0">
                    <a:pos x="1492" y="77"/>
                  </a:cxn>
                  <a:cxn ang="0">
                    <a:pos x="1276" y="0"/>
                  </a:cxn>
                  <a:cxn ang="0">
                    <a:pos x="0" y="180"/>
                  </a:cxn>
                  <a:cxn ang="0">
                    <a:pos x="129" y="296"/>
                  </a:cxn>
                  <a:cxn ang="0">
                    <a:pos x="1492" y="77"/>
                  </a:cxn>
                </a:cxnLst>
                <a:rect l="0" t="0" r="r" b="b"/>
                <a:pathLst>
                  <a:path w="1492" h="296">
                    <a:moveTo>
                      <a:pt x="1492" y="77"/>
                    </a:moveTo>
                    <a:lnTo>
                      <a:pt x="1276" y="0"/>
                    </a:lnTo>
                    <a:lnTo>
                      <a:pt x="0" y="180"/>
                    </a:lnTo>
                    <a:lnTo>
                      <a:pt x="129" y="296"/>
                    </a:lnTo>
                    <a:lnTo>
                      <a:pt x="1492" y="77"/>
                    </a:lnTo>
                    <a:close/>
                  </a:path>
                </a:pathLst>
              </a:custGeom>
              <a:gradFill>
                <a:gsLst>
                  <a:gs pos="0">
                    <a:schemeClr val="bg1">
                      <a:lumMod val="85000"/>
                    </a:schemeClr>
                  </a:gs>
                  <a:gs pos="93000">
                    <a:schemeClr val="bg1">
                      <a:lumMod val="95000"/>
                    </a:schemeClr>
                  </a:gs>
                </a:gsLst>
                <a:lin ang="30000" scaled="0"/>
              </a:gradFill>
              <a:ln w="9525">
                <a:no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defRPr/>
                </a:pPr>
                <a:endParaRPr lang="en-US" dirty="0">
                  <a:solidFill>
                    <a:prstClr val="black"/>
                  </a:solidFill>
                  <a:latin typeface="Arial" pitchFamily="-109" charset="0"/>
                  <a:ea typeface="ＭＳ Ｐゴシック" pitchFamily="-109" charset="-128"/>
                  <a:cs typeface="ＭＳ Ｐゴシック" pitchFamily="-109" charset="-128"/>
                </a:endParaRPr>
              </a:p>
            </p:txBody>
          </p:sp>
          <p:sp>
            <p:nvSpPr>
              <p:cNvPr id="30" name="Freeform 10"/>
              <p:cNvSpPr>
                <a:spLocks/>
              </p:cNvSpPr>
              <p:nvPr/>
            </p:nvSpPr>
            <p:spPr bwMode="auto">
              <a:xfrm>
                <a:off x="944562" y="969962"/>
                <a:ext cx="503238" cy="2946400"/>
              </a:xfrm>
              <a:custGeom>
                <a:avLst/>
                <a:gdLst>
                  <a:gd name="T0" fmla="*/ 0 w 317"/>
                  <a:gd name="T1" fmla="*/ 0 h 1856"/>
                  <a:gd name="T2" fmla="*/ 0 w 317"/>
                  <a:gd name="T3" fmla="*/ 2147483647 h 1856"/>
                  <a:gd name="T4" fmla="*/ 0 w 317"/>
                  <a:gd name="T5" fmla="*/ 2147483647 h 1856"/>
                  <a:gd name="T6" fmla="*/ 2147483647 w 317"/>
                  <a:gd name="T7" fmla="*/ 2147483647 h 1856"/>
                  <a:gd name="T8" fmla="*/ 2147483647 w 317"/>
                  <a:gd name="T9" fmla="*/ 2147483647 h 1856"/>
                  <a:gd name="T10" fmla="*/ 2147483647 w 317"/>
                  <a:gd name="T11" fmla="*/ 2147483647 h 1856"/>
                  <a:gd name="T12" fmla="*/ 2147483647 w 317"/>
                  <a:gd name="T13" fmla="*/ 2147483647 h 1856"/>
                  <a:gd name="T14" fmla="*/ 2147483647 w 317"/>
                  <a:gd name="T15" fmla="*/ 2147483647 h 1856"/>
                  <a:gd name="T16" fmla="*/ 2147483647 w 317"/>
                  <a:gd name="T17" fmla="*/ 2147483647 h 1856"/>
                  <a:gd name="T18" fmla="*/ 2147483647 w 317"/>
                  <a:gd name="T19" fmla="*/ 2147483647 h 1856"/>
                  <a:gd name="T20" fmla="*/ 2147483647 w 317"/>
                  <a:gd name="T21" fmla="*/ 2147483647 h 1856"/>
                  <a:gd name="T22" fmla="*/ 2147483647 w 317"/>
                  <a:gd name="T23" fmla="*/ 2147483647 h 1856"/>
                  <a:gd name="T24" fmla="*/ 2147483647 w 317"/>
                  <a:gd name="T25" fmla="*/ 2147483647 h 1856"/>
                  <a:gd name="T26" fmla="*/ 2147483647 w 317"/>
                  <a:gd name="T27" fmla="*/ 2147483647 h 1856"/>
                  <a:gd name="T28" fmla="*/ 2147483647 w 317"/>
                  <a:gd name="T29" fmla="*/ 2147483647 h 1856"/>
                  <a:gd name="T30" fmla="*/ 2147483647 w 317"/>
                  <a:gd name="T31" fmla="*/ 2147483647 h 1856"/>
                  <a:gd name="T32" fmla="*/ 2147483647 w 317"/>
                  <a:gd name="T33" fmla="*/ 2147483647 h 1856"/>
                  <a:gd name="T34" fmla="*/ 2147483647 w 317"/>
                  <a:gd name="T35" fmla="*/ 2147483647 h 1856"/>
                  <a:gd name="T36" fmla="*/ 2147483647 w 317"/>
                  <a:gd name="T37" fmla="*/ 2147483647 h 1856"/>
                  <a:gd name="T38" fmla="*/ 2147483647 w 317"/>
                  <a:gd name="T39" fmla="*/ 2147483647 h 1856"/>
                  <a:gd name="T40" fmla="*/ 2147483647 w 317"/>
                  <a:gd name="T41" fmla="*/ 2147483647 h 1856"/>
                  <a:gd name="T42" fmla="*/ 2147483647 w 317"/>
                  <a:gd name="T43" fmla="*/ 2147483647 h 1856"/>
                  <a:gd name="T44" fmla="*/ 2147483647 w 317"/>
                  <a:gd name="T45" fmla="*/ 2147483647 h 1856"/>
                  <a:gd name="T46" fmla="*/ 2147483647 w 317"/>
                  <a:gd name="T47" fmla="*/ 2147483647 h 1856"/>
                  <a:gd name="T48" fmla="*/ 2147483647 w 317"/>
                  <a:gd name="T49" fmla="*/ 2147483647 h 1856"/>
                  <a:gd name="T50" fmla="*/ 2147483647 w 317"/>
                  <a:gd name="T51" fmla="*/ 2147483647 h 1856"/>
                  <a:gd name="T52" fmla="*/ 2147483647 w 317"/>
                  <a:gd name="T53" fmla="*/ 2147483647 h 1856"/>
                  <a:gd name="T54" fmla="*/ 2147483647 w 317"/>
                  <a:gd name="T55" fmla="*/ 2147483647 h 1856"/>
                  <a:gd name="T56" fmla="*/ 0 w 317"/>
                  <a:gd name="T57" fmla="*/ 0 h 1856"/>
                  <a:gd name="T58" fmla="*/ 0 w 317"/>
                  <a:gd name="T59" fmla="*/ 0 h 185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7"/>
                  <a:gd name="T91" fmla="*/ 0 h 1856"/>
                  <a:gd name="T92" fmla="*/ 317 w 317"/>
                  <a:gd name="T93" fmla="*/ 1856 h 185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7" h="1856">
                    <a:moveTo>
                      <a:pt x="0" y="0"/>
                    </a:moveTo>
                    <a:lnTo>
                      <a:pt x="0" y="1722"/>
                    </a:lnTo>
                    <a:lnTo>
                      <a:pt x="3" y="1730"/>
                    </a:lnTo>
                    <a:lnTo>
                      <a:pt x="10" y="1748"/>
                    </a:lnTo>
                    <a:lnTo>
                      <a:pt x="26" y="1771"/>
                    </a:lnTo>
                    <a:lnTo>
                      <a:pt x="39" y="1786"/>
                    </a:lnTo>
                    <a:lnTo>
                      <a:pt x="54" y="1799"/>
                    </a:lnTo>
                    <a:lnTo>
                      <a:pt x="72" y="1812"/>
                    </a:lnTo>
                    <a:lnTo>
                      <a:pt x="93" y="1825"/>
                    </a:lnTo>
                    <a:lnTo>
                      <a:pt x="119" y="1835"/>
                    </a:lnTo>
                    <a:lnTo>
                      <a:pt x="149" y="1846"/>
                    </a:lnTo>
                    <a:lnTo>
                      <a:pt x="183" y="1851"/>
                    </a:lnTo>
                    <a:lnTo>
                      <a:pt x="224" y="1856"/>
                    </a:lnTo>
                    <a:lnTo>
                      <a:pt x="268" y="1853"/>
                    </a:lnTo>
                    <a:lnTo>
                      <a:pt x="317" y="1851"/>
                    </a:lnTo>
                    <a:lnTo>
                      <a:pt x="317" y="82"/>
                    </a:lnTo>
                    <a:lnTo>
                      <a:pt x="289" y="88"/>
                    </a:lnTo>
                    <a:lnTo>
                      <a:pt x="255" y="93"/>
                    </a:lnTo>
                    <a:lnTo>
                      <a:pt x="214" y="93"/>
                    </a:lnTo>
                    <a:lnTo>
                      <a:pt x="188" y="90"/>
                    </a:lnTo>
                    <a:lnTo>
                      <a:pt x="165" y="88"/>
                    </a:lnTo>
                    <a:lnTo>
                      <a:pt x="137" y="80"/>
                    </a:lnTo>
                    <a:lnTo>
                      <a:pt x="111" y="72"/>
                    </a:lnTo>
                    <a:lnTo>
                      <a:pt x="82" y="59"/>
                    </a:lnTo>
                    <a:lnTo>
                      <a:pt x="57" y="44"/>
                    </a:lnTo>
                    <a:lnTo>
                      <a:pt x="28" y="23"/>
                    </a:lnTo>
                    <a:lnTo>
                      <a:pt x="0" y="0"/>
                    </a:lnTo>
                    <a:close/>
                  </a:path>
                </a:pathLst>
              </a:custGeom>
              <a:solidFill>
                <a:schemeClr val="accent1"/>
              </a:solidFill>
              <a:ln w="9525">
                <a:solidFill>
                  <a:schemeClr val="accent1">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31" name="Freeform 11"/>
              <p:cNvSpPr>
                <a:spLocks/>
              </p:cNvSpPr>
              <p:nvPr/>
            </p:nvSpPr>
            <p:spPr bwMode="auto">
              <a:xfrm>
                <a:off x="1447800" y="838200"/>
                <a:ext cx="1947863" cy="3070225"/>
              </a:xfrm>
              <a:custGeom>
                <a:avLst/>
                <a:gdLst>
                  <a:gd name="T0" fmla="*/ 0 w 1227"/>
                  <a:gd name="T1" fmla="*/ 2147483647 h 1934"/>
                  <a:gd name="T2" fmla="*/ 2147483647 w 1227"/>
                  <a:gd name="T3" fmla="*/ 0 h 1934"/>
                  <a:gd name="T4" fmla="*/ 2147483647 w 1227"/>
                  <a:gd name="T5" fmla="*/ 2147483647 h 1934"/>
                  <a:gd name="T6" fmla="*/ 0 w 1227"/>
                  <a:gd name="T7" fmla="*/ 2147483647 h 1934"/>
                  <a:gd name="T8" fmla="*/ 0 w 1227"/>
                  <a:gd name="T9" fmla="*/ 2147483647 h 1934"/>
                  <a:gd name="T10" fmla="*/ 0 60000 65536"/>
                  <a:gd name="T11" fmla="*/ 0 60000 65536"/>
                  <a:gd name="T12" fmla="*/ 0 60000 65536"/>
                  <a:gd name="T13" fmla="*/ 0 60000 65536"/>
                  <a:gd name="T14" fmla="*/ 0 60000 65536"/>
                  <a:gd name="T15" fmla="*/ 0 w 1227"/>
                  <a:gd name="T16" fmla="*/ 0 h 1934"/>
                  <a:gd name="T17" fmla="*/ 1227 w 1227"/>
                  <a:gd name="T18" fmla="*/ 1934 h 1934"/>
                </a:gdLst>
                <a:ahLst/>
                <a:cxnLst>
                  <a:cxn ang="T10">
                    <a:pos x="T0" y="T1"/>
                  </a:cxn>
                  <a:cxn ang="T11">
                    <a:pos x="T2" y="T3"/>
                  </a:cxn>
                  <a:cxn ang="T12">
                    <a:pos x="T4" y="T5"/>
                  </a:cxn>
                  <a:cxn ang="T13">
                    <a:pos x="T6" y="T7"/>
                  </a:cxn>
                  <a:cxn ang="T14">
                    <a:pos x="T8" y="T9"/>
                  </a:cxn>
                </a:cxnLst>
                <a:rect l="T15" t="T16" r="T17" b="T18"/>
                <a:pathLst>
                  <a:path w="1227" h="1934">
                    <a:moveTo>
                      <a:pt x="0" y="165"/>
                    </a:moveTo>
                    <a:lnTo>
                      <a:pt x="1227" y="0"/>
                    </a:lnTo>
                    <a:lnTo>
                      <a:pt x="1227" y="1686"/>
                    </a:lnTo>
                    <a:lnTo>
                      <a:pt x="0" y="1934"/>
                    </a:lnTo>
                    <a:lnTo>
                      <a:pt x="0" y="165"/>
                    </a:lnTo>
                    <a:close/>
                  </a:path>
                </a:pathLst>
              </a:custGeom>
              <a:solidFill>
                <a:schemeClr val="accent1"/>
              </a:solidFill>
              <a:ln w="9525">
                <a:solidFill>
                  <a:schemeClr val="accent1">
                    <a:lumMod val="75000"/>
                  </a:schemeClr>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sp>
            <p:nvSpPr>
              <p:cNvPr id="32" name="Freeform 12"/>
              <p:cNvSpPr>
                <a:spLocks/>
              </p:cNvSpPr>
              <p:nvPr/>
            </p:nvSpPr>
            <p:spPr bwMode="auto">
              <a:xfrm>
                <a:off x="944562" y="687387"/>
                <a:ext cx="2066925" cy="319088"/>
              </a:xfrm>
              <a:custGeom>
                <a:avLst/>
                <a:gdLst>
                  <a:gd name="T0" fmla="*/ 0 w 1302"/>
                  <a:gd name="T1" fmla="*/ 2147483647 h 201"/>
                  <a:gd name="T2" fmla="*/ 2147483647 w 1302"/>
                  <a:gd name="T3" fmla="*/ 0 h 201"/>
                  <a:gd name="T4" fmla="*/ 2147483647 w 1302"/>
                  <a:gd name="T5" fmla="*/ 2147483647 h 201"/>
                  <a:gd name="T6" fmla="*/ 2147483647 w 1302"/>
                  <a:gd name="T7" fmla="*/ 2147483647 h 201"/>
                  <a:gd name="T8" fmla="*/ 0 w 1302"/>
                  <a:gd name="T9" fmla="*/ 2147483647 h 201"/>
                  <a:gd name="T10" fmla="*/ 0 60000 65536"/>
                  <a:gd name="T11" fmla="*/ 0 60000 65536"/>
                  <a:gd name="T12" fmla="*/ 0 60000 65536"/>
                  <a:gd name="T13" fmla="*/ 0 60000 65536"/>
                  <a:gd name="T14" fmla="*/ 0 60000 65536"/>
                  <a:gd name="T15" fmla="*/ 0 w 1302"/>
                  <a:gd name="T16" fmla="*/ 0 h 201"/>
                  <a:gd name="T17" fmla="*/ 1302 w 1302"/>
                  <a:gd name="T18" fmla="*/ 201 h 201"/>
                </a:gdLst>
                <a:ahLst/>
                <a:cxnLst>
                  <a:cxn ang="T10">
                    <a:pos x="T0" y="T1"/>
                  </a:cxn>
                  <a:cxn ang="T11">
                    <a:pos x="T2" y="T3"/>
                  </a:cxn>
                  <a:cxn ang="T12">
                    <a:pos x="T4" y="T5"/>
                  </a:cxn>
                  <a:cxn ang="T13">
                    <a:pos x="T6" y="T7"/>
                  </a:cxn>
                  <a:cxn ang="T14">
                    <a:pos x="T8" y="T9"/>
                  </a:cxn>
                </a:cxnLst>
                <a:rect l="T15" t="T16" r="T17" b="T18"/>
                <a:pathLst>
                  <a:path w="1302" h="201">
                    <a:moveTo>
                      <a:pt x="0" y="178"/>
                    </a:moveTo>
                    <a:lnTo>
                      <a:pt x="1302" y="0"/>
                    </a:lnTo>
                    <a:lnTo>
                      <a:pt x="1302" y="21"/>
                    </a:lnTo>
                    <a:lnTo>
                      <a:pt x="26" y="201"/>
                    </a:lnTo>
                    <a:lnTo>
                      <a:pt x="0" y="178"/>
                    </a:lnTo>
                    <a:close/>
                  </a:path>
                </a:pathLst>
              </a:custGeom>
              <a:solidFill>
                <a:schemeClr val="accent1"/>
              </a:solidFill>
              <a:ln w="9525">
                <a:solidFill>
                  <a:schemeClr val="accent1"/>
                </a:solidFill>
                <a:round/>
                <a:headEnd/>
                <a:tailE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42900" fontAlgn="base">
                  <a:spcBef>
                    <a:spcPct val="0"/>
                  </a:spcBef>
                  <a:spcAft>
                    <a:spcPct val="0"/>
                  </a:spcAft>
                </a:pPr>
                <a:endParaRPr lang="zh-CN" altLang="en-US" dirty="0">
                  <a:solidFill>
                    <a:prstClr val="black"/>
                  </a:solidFill>
                  <a:ea typeface="MS PGothic" pitchFamily="34" charset="-128"/>
                </a:endParaRPr>
              </a:p>
            </p:txBody>
          </p:sp>
          <p:pic>
            <p:nvPicPr>
              <p:cNvPr id="33" name="Picture 13"/>
              <p:cNvPicPr>
                <a:picLocks noChangeAspect="1" noChangeArrowheads="1"/>
              </p:cNvPicPr>
              <p:nvPr/>
            </p:nvPicPr>
            <p:blipFill>
              <a:blip r:embed="rId3" cstate="print"/>
              <a:srcRect/>
              <a:stretch>
                <a:fillRect/>
              </a:stretch>
            </p:blipFill>
            <p:spPr bwMode="auto">
              <a:xfrm>
                <a:off x="2994025" y="700087"/>
                <a:ext cx="36513" cy="36513"/>
              </a:xfrm>
              <a:prstGeom prst="rect">
                <a:avLst/>
              </a:prstGeom>
              <a:noFill/>
              <a:ln w="9525">
                <a:noFill/>
                <a:miter lim="800000"/>
                <a:headEnd/>
                <a:tailEnd/>
              </a:ln>
            </p:spPr>
          </p:pic>
        </p:grpSp>
        <p:sp>
          <p:nvSpPr>
            <p:cNvPr id="39" name="Rectangle 42"/>
            <p:cNvSpPr>
              <a:spLocks noChangeArrowheads="1"/>
            </p:cNvSpPr>
            <p:nvPr/>
          </p:nvSpPr>
          <p:spPr bwMode="auto">
            <a:xfrm>
              <a:off x="8050895" y="3481834"/>
              <a:ext cx="2332233" cy="2363829"/>
            </a:xfrm>
            <a:prstGeom prst="rect">
              <a:avLst/>
            </a:prstGeom>
            <a:noFill/>
            <a:ln w="9525">
              <a:noFill/>
              <a:miter lim="800000"/>
              <a:headEnd/>
              <a:tailEnd/>
            </a:ln>
            <a:scene3d>
              <a:camera prst="orthographicFront">
                <a:rot lat="20520000" lon="1560000" rev="21594000"/>
              </a:camera>
              <a:lightRig rig="threePt" dir="t"/>
            </a:scene3d>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9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900" dirty="0">
                <a:solidFill>
                  <a:schemeClr val="bg1"/>
                </a:solidFill>
                <a:latin typeface="微软雅黑" pitchFamily="34" charset="-122"/>
                <a:ea typeface="微软雅黑" pitchFamily="34" charset="-122"/>
                <a:sym typeface="方正兰亭黑_GBK" panose="02000000000000000000" pitchFamily="2" charset="-122"/>
              </a:endParaRPr>
            </a:p>
            <a:p>
              <a:pPr lvl="0">
                <a:lnSpc>
                  <a:spcPct val="130000"/>
                </a:lnSpc>
              </a:pPr>
              <a:endParaRPr lang="en-US" altLang="zh-CN" sz="900" noProof="1">
                <a:solidFill>
                  <a:schemeClr val="bg1"/>
                </a:solidFill>
                <a:latin typeface="微软雅黑" pitchFamily="34" charset="-122"/>
                <a:ea typeface="微软雅黑" pitchFamily="34" charset="-122"/>
                <a:cs typeface="Arial" pitchFamily="-109" charset="0"/>
              </a:endParaRPr>
            </a:p>
            <a:p>
              <a:pPr lvl="0">
                <a:lnSpc>
                  <a:spcPct val="130000"/>
                </a:lnSpc>
              </a:pPr>
              <a:r>
                <a:rPr lang="zh-CN" altLang="en-US" sz="900" dirty="0">
                  <a:solidFill>
                    <a:schemeClr val="bg2"/>
                  </a:solidFill>
                  <a:latin typeface="微软雅黑" pitchFamily="34" charset="-122"/>
                  <a:ea typeface="微软雅黑" pitchFamily="34" charset="-122"/>
                </a:rPr>
                <a:t>的内容打在这里，或者通过复制您的文本后，在此框中选择粘贴，并选择只保留文字。</a:t>
              </a:r>
              <a:endParaRPr lang="da-DK" sz="900" noProof="1">
                <a:solidFill>
                  <a:schemeClr val="bg2"/>
                </a:solidFill>
                <a:latin typeface="微软雅黑" pitchFamily="34" charset="-122"/>
                <a:ea typeface="微软雅黑" pitchFamily="34" charset="-122"/>
                <a:cs typeface="Arial" pitchFamily="-109" charset="0"/>
              </a:endParaRPr>
            </a:p>
          </p:txBody>
        </p:sp>
      </p:grpSp>
      <p:grpSp>
        <p:nvGrpSpPr>
          <p:cNvPr id="35" name="Group 49"/>
          <p:cNvGrpSpPr/>
          <p:nvPr/>
        </p:nvGrpSpPr>
        <p:grpSpPr>
          <a:xfrm>
            <a:off x="251520" y="2010171"/>
            <a:ext cx="2685534" cy="742457"/>
            <a:chOff x="618978" y="1947358"/>
            <a:chExt cx="3284547" cy="989637"/>
          </a:xfrm>
        </p:grpSpPr>
        <p:sp>
          <p:nvSpPr>
            <p:cNvPr id="48" name="TextBox 47"/>
            <p:cNvSpPr txBox="1"/>
            <p:nvPr/>
          </p:nvSpPr>
          <p:spPr>
            <a:xfrm>
              <a:off x="2834105" y="1947358"/>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9" name="Rectangle 48"/>
            <p:cNvSpPr/>
            <p:nvPr/>
          </p:nvSpPr>
          <p:spPr>
            <a:xfrm>
              <a:off x="618978" y="2260096"/>
              <a:ext cx="3284547" cy="676899"/>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37" name="Group 50"/>
          <p:cNvGrpSpPr/>
          <p:nvPr/>
        </p:nvGrpSpPr>
        <p:grpSpPr>
          <a:xfrm>
            <a:off x="861153" y="2879269"/>
            <a:ext cx="2685534" cy="742457"/>
            <a:chOff x="618978" y="1947358"/>
            <a:chExt cx="3284547" cy="989637"/>
          </a:xfrm>
        </p:grpSpPr>
        <p:sp>
          <p:nvSpPr>
            <p:cNvPr id="52" name="TextBox 51"/>
            <p:cNvSpPr txBox="1"/>
            <p:nvPr/>
          </p:nvSpPr>
          <p:spPr>
            <a:xfrm>
              <a:off x="2788152" y="1947358"/>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53" name="Rectangle 52"/>
            <p:cNvSpPr/>
            <p:nvPr/>
          </p:nvSpPr>
          <p:spPr>
            <a:xfrm>
              <a:off x="618978" y="2260096"/>
              <a:ext cx="3284547" cy="676899"/>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40" name="Group 53"/>
          <p:cNvGrpSpPr/>
          <p:nvPr/>
        </p:nvGrpSpPr>
        <p:grpSpPr>
          <a:xfrm>
            <a:off x="1155384" y="3749479"/>
            <a:ext cx="2685534" cy="742457"/>
            <a:chOff x="618978" y="1947358"/>
            <a:chExt cx="3284547" cy="989637"/>
          </a:xfrm>
        </p:grpSpPr>
        <p:sp>
          <p:nvSpPr>
            <p:cNvPr id="55" name="TextBox 54"/>
            <p:cNvSpPr txBox="1"/>
            <p:nvPr/>
          </p:nvSpPr>
          <p:spPr>
            <a:xfrm>
              <a:off x="2671666" y="1947358"/>
              <a:ext cx="1066959" cy="369218"/>
            </a:xfrm>
            <a:prstGeom prst="rect">
              <a:avLst/>
            </a:prstGeom>
            <a:noFill/>
          </p:spPr>
          <p:txBody>
            <a:bodyPr wrap="none" rtlCol="0">
              <a:spAutoFit/>
            </a:bodyPr>
            <a:lstStyle/>
            <a:p>
              <a:pPr algn="ct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56" name="Rectangle 55"/>
            <p:cNvSpPr/>
            <p:nvPr/>
          </p:nvSpPr>
          <p:spPr>
            <a:xfrm>
              <a:off x="618978" y="2260096"/>
              <a:ext cx="3284547" cy="676899"/>
            </a:xfrm>
            <a:prstGeom prst="rect">
              <a:avLst/>
            </a:prstGeom>
          </p:spPr>
          <p:txBody>
            <a:bodyPr wrap="square">
              <a:spAutoFit/>
            </a:bodyPr>
            <a:lstStyle/>
            <a:p>
              <a:pPr algn="r"/>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sp>
        <p:nvSpPr>
          <p:cNvPr id="57" name="Rectangle 56"/>
          <p:cNvSpPr/>
          <p:nvPr/>
        </p:nvSpPr>
        <p:spPr>
          <a:xfrm>
            <a:off x="942176" y="1058281"/>
            <a:ext cx="7259647" cy="346249"/>
          </a:xfrm>
          <a:prstGeom prst="rect">
            <a:avLst/>
          </a:prstGeom>
        </p:spPr>
        <p:txBody>
          <a:bodyPr wrap="square" lIns="68580" tIns="34290" rIns="68580" bIns="34290">
            <a:spAutoFit/>
          </a:bodyPr>
          <a:lstStyle/>
          <a:p>
            <a:pPr algn="ctr"/>
            <a:r>
              <a:rPr lang="zh-CN" altLang="en-US" sz="900" dirty="0">
                <a:solidFill>
                  <a:schemeClr val="tx1">
                    <a:lumMod val="50000"/>
                    <a:lumOff val="50000"/>
                  </a:schemeClr>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或者通过复制您的文本后，在此框中选择粘贴，并选择只保留文字。您的内容打在这里，或者通过复制您的文本后，在此框中选择粘贴，并选择</a:t>
            </a:r>
            <a:endParaRPr lang="en-GB"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381625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500"/>
                                        <p:tgtEl>
                                          <p:spTgt spid="34"/>
                                        </p:tgtEl>
                                      </p:cBhvr>
                                    </p:animEffect>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right)">
                                      <p:cBhvr>
                                        <p:cTn id="22" dur="500"/>
                                        <p:tgtEl>
                                          <p:spTgt spid="35"/>
                                        </p:tgtEl>
                                      </p:cBhvr>
                                    </p:animEffect>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wipe(right)">
                                      <p:cBhvr>
                                        <p:cTn id="26" dur="500"/>
                                        <p:tgtEl>
                                          <p:spTgt spid="36"/>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right)">
                                      <p:cBhvr>
                                        <p:cTn id="30" dur="500"/>
                                        <p:tgtEl>
                                          <p:spTgt spid="37"/>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right)">
                                      <p:cBhvr>
                                        <p:cTn id="34" dur="500"/>
                                        <p:tgtEl>
                                          <p:spTgt spid="38"/>
                                        </p:tgtEl>
                                      </p:cBhvr>
                                    </p:animEffect>
                                  </p:childTnLst>
                                </p:cTn>
                              </p:par>
                            </p:childTnLst>
                          </p:cTn>
                        </p:par>
                        <p:par>
                          <p:cTn id="35" fill="hold">
                            <p:stCondLst>
                              <p:cond delay="4000"/>
                            </p:stCondLst>
                            <p:childTnLst>
                              <p:par>
                                <p:cTn id="36" presetID="22" presetClass="entr" presetSubtype="2"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right)">
                                      <p:cBhvr>
                                        <p:cTn id="3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6792158" y="1640303"/>
            <a:ext cx="837683" cy="2373470"/>
            <a:chOff x="8980794" y="2186396"/>
            <a:chExt cx="1116911" cy="3163650"/>
          </a:xfrm>
        </p:grpSpPr>
        <p:sp>
          <p:nvSpPr>
            <p:cNvPr id="59" name="圆角矩形 58"/>
            <p:cNvSpPr/>
            <p:nvPr/>
          </p:nvSpPr>
          <p:spPr>
            <a:xfrm>
              <a:off x="9089705" y="221463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61" name="圆角矩形 60"/>
            <p:cNvSpPr/>
            <p:nvPr/>
          </p:nvSpPr>
          <p:spPr>
            <a:xfrm rot="29136">
              <a:off x="8980794" y="2186396"/>
              <a:ext cx="1104351" cy="3163650"/>
            </a:xfrm>
            <a:prstGeom prst="roundRect">
              <a:avLst/>
            </a:prstGeom>
            <a:solidFill>
              <a:schemeClr val="accent4"/>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62" name="圆角矩形 61"/>
            <p:cNvSpPr/>
            <p:nvPr/>
          </p:nvSpPr>
          <p:spPr>
            <a:xfrm rot="20533">
              <a:off x="9048660" y="2252561"/>
              <a:ext cx="966308" cy="3022903"/>
            </a:xfrm>
            <a:prstGeom prst="roundRect">
              <a:avLst/>
            </a:prstGeom>
            <a:noFill/>
            <a:ln w="25400" cap="flat" cmpd="sng" algn="ctr">
              <a:solidFill>
                <a:schemeClr val="accent4"/>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sysClr val="window" lastClr="FFFFFF"/>
                </a:solidFill>
                <a:latin typeface="Calibri"/>
              </a:endParaRPr>
            </a:p>
          </p:txBody>
        </p:sp>
        <p:sp>
          <p:nvSpPr>
            <p:cNvPr id="63" name="椭圆 62"/>
            <p:cNvSpPr/>
            <p:nvPr/>
          </p:nvSpPr>
          <p:spPr>
            <a:xfrm rot="184381">
              <a:off x="9408525" y="2220325"/>
              <a:ext cx="216000" cy="216000"/>
            </a:xfrm>
            <a:prstGeom prst="ellipse">
              <a:avLst/>
            </a:prstGeom>
            <a:solidFill>
              <a:srgbClr val="F0E6DE"/>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99" name="文本框 98"/>
            <p:cNvSpPr txBox="1"/>
            <p:nvPr/>
          </p:nvSpPr>
          <p:spPr>
            <a:xfrm>
              <a:off x="9085271" y="2489247"/>
              <a:ext cx="990600" cy="492291"/>
            </a:xfrm>
            <a:prstGeom prst="rect">
              <a:avLst/>
            </a:prstGeom>
            <a:noFill/>
          </p:spPr>
          <p:txBody>
            <a:bodyPr wrap="square" rtlCol="0">
              <a:spAutoFit/>
            </a:bodyPr>
            <a:lstStyle/>
            <a:p>
              <a:r>
                <a:rPr lang="en-US" altLang="zh-CN" dirty="0">
                  <a:solidFill>
                    <a:srgbClr val="F5EDE8"/>
                  </a:solidFill>
                  <a:latin typeface="方正综艺简体" panose="03000509000000000000" pitchFamily="65" charset="-122"/>
                  <a:ea typeface="方正综艺简体" panose="03000509000000000000" pitchFamily="65" charset="-122"/>
                </a:rPr>
                <a:t>04</a:t>
              </a:r>
              <a:endParaRPr lang="zh-CN" altLang="en-US" dirty="0">
                <a:solidFill>
                  <a:srgbClr val="F5EDE8"/>
                </a:solidFill>
                <a:latin typeface="方正综艺简体" panose="03000509000000000000" pitchFamily="65" charset="-122"/>
                <a:ea typeface="方正综艺简体" panose="03000509000000000000" pitchFamily="65" charset="-122"/>
              </a:endParaRPr>
            </a:p>
          </p:txBody>
        </p:sp>
        <p:sp>
          <p:nvSpPr>
            <p:cNvPr id="100" name="文本框 99"/>
            <p:cNvSpPr txBox="1"/>
            <p:nvPr/>
          </p:nvSpPr>
          <p:spPr>
            <a:xfrm>
              <a:off x="9085271" y="2995144"/>
              <a:ext cx="937060" cy="1507640"/>
            </a:xfrm>
            <a:prstGeom prst="rect">
              <a:avLst/>
            </a:prstGeom>
            <a:noFill/>
          </p:spPr>
          <p:txBody>
            <a:bodyPr wrap="square" rtlCol="0">
              <a:spAutoFit/>
            </a:bodyPr>
            <a:lstStyle/>
            <a:p>
              <a:pPr algn="just">
                <a:lnSpc>
                  <a:spcPct val="150000"/>
                </a:lnSpc>
              </a:pPr>
              <a:r>
                <a:rPr lang="zh-CN" altLang="en-US" sz="9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sp>
        <p:nvSpPr>
          <p:cNvPr id="53" name="圆角矩形 52"/>
          <p:cNvSpPr/>
          <p:nvPr/>
        </p:nvSpPr>
        <p:spPr>
          <a:xfrm rot="21420000">
            <a:off x="5109488" y="2091707"/>
            <a:ext cx="783000" cy="2322717"/>
          </a:xfrm>
          <a:prstGeom prst="roundRect">
            <a:avLst/>
          </a:prstGeom>
          <a:solidFill>
            <a:srgbClr val="982B1C"/>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55" name="圆角矩形 54"/>
          <p:cNvSpPr/>
          <p:nvPr/>
        </p:nvSpPr>
        <p:spPr>
          <a:xfrm rot="21444755">
            <a:off x="5055198" y="2038784"/>
            <a:ext cx="828263" cy="2373470"/>
          </a:xfrm>
          <a:prstGeom prst="roundRect">
            <a:avLst/>
          </a:prstGeom>
          <a:solidFill>
            <a:schemeClr val="accent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56" name="圆角矩形 55"/>
          <p:cNvSpPr/>
          <p:nvPr/>
        </p:nvSpPr>
        <p:spPr>
          <a:xfrm rot="21436152">
            <a:off x="5105900" y="2088468"/>
            <a:ext cx="724731" cy="2267877"/>
          </a:xfrm>
          <a:prstGeom prst="roundRect">
            <a:avLst/>
          </a:prstGeom>
          <a:noFill/>
          <a:ln w="25400" cap="flat" cmpd="sng" algn="ctr">
            <a:solidFill>
              <a:schemeClr val="accent3"/>
            </a:solidFill>
            <a:prstDash val="sysDot"/>
          </a:ln>
          <a:effectLst>
            <a:outerShdw dist="12700" algn="l" rotWithShape="0">
              <a:srgbClr val="F5EDE8"/>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kern="0">
              <a:solidFill>
                <a:sysClr val="window" lastClr="FFFFFF"/>
              </a:solidFill>
              <a:latin typeface="Calibri"/>
            </a:endParaRPr>
          </a:p>
        </p:txBody>
      </p:sp>
      <p:sp>
        <p:nvSpPr>
          <p:cNvPr id="57" name="椭圆 56"/>
          <p:cNvSpPr/>
          <p:nvPr/>
        </p:nvSpPr>
        <p:spPr>
          <a:xfrm>
            <a:off x="5308043" y="2066382"/>
            <a:ext cx="162000" cy="162050"/>
          </a:xfrm>
          <a:prstGeom prst="ellipse">
            <a:avLst/>
          </a:prstGeom>
          <a:solidFill>
            <a:srgbClr val="F0E6DE"/>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97" name="文本框 96"/>
          <p:cNvSpPr txBox="1"/>
          <p:nvPr/>
        </p:nvSpPr>
        <p:spPr>
          <a:xfrm rot="21420000">
            <a:off x="5134064" y="2323939"/>
            <a:ext cx="742950" cy="346249"/>
          </a:xfrm>
          <a:prstGeom prst="rect">
            <a:avLst/>
          </a:prstGeom>
          <a:noFill/>
        </p:spPr>
        <p:txBody>
          <a:bodyPr wrap="square" lIns="68580" tIns="34290" rIns="68580" bIns="34290" rtlCol="0">
            <a:spAutoFit/>
          </a:bodyPr>
          <a:lstStyle/>
          <a:p>
            <a:r>
              <a:rPr lang="en-US" altLang="zh-CN" dirty="0">
                <a:solidFill>
                  <a:srgbClr val="F5EDE8"/>
                </a:solidFill>
                <a:latin typeface="方正综艺简体" panose="03000509000000000000" pitchFamily="65" charset="-122"/>
                <a:ea typeface="方正综艺简体" panose="03000509000000000000" pitchFamily="65" charset="-122"/>
              </a:rPr>
              <a:t>03</a:t>
            </a:r>
            <a:endParaRPr lang="zh-CN" altLang="en-US" dirty="0">
              <a:solidFill>
                <a:srgbClr val="F5EDE8"/>
              </a:solidFill>
              <a:latin typeface="方正综艺简体" panose="03000509000000000000" pitchFamily="65" charset="-122"/>
              <a:ea typeface="方正综艺简体" panose="03000509000000000000" pitchFamily="65" charset="-122"/>
            </a:endParaRPr>
          </a:p>
        </p:txBody>
      </p:sp>
      <p:sp>
        <p:nvSpPr>
          <p:cNvPr id="98" name="文本框 97"/>
          <p:cNvSpPr txBox="1"/>
          <p:nvPr/>
        </p:nvSpPr>
        <p:spPr>
          <a:xfrm rot="21420000">
            <a:off x="5134064" y="2865229"/>
            <a:ext cx="702795" cy="1107996"/>
          </a:xfrm>
          <a:prstGeom prst="rect">
            <a:avLst/>
          </a:prstGeom>
          <a:noFill/>
        </p:spPr>
        <p:txBody>
          <a:bodyPr wrap="square" lIns="68580" tIns="34290" rIns="68580" bIns="34290" rtlCol="0">
            <a:spAutoFit/>
          </a:bodyPr>
          <a:lstStyle/>
          <a:p>
            <a:pPr algn="just">
              <a:lnSpc>
                <a:spcPct val="150000"/>
              </a:lnSpc>
            </a:pPr>
            <a:r>
              <a:rPr lang="zh-CN" altLang="en-US" sz="9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nvGrpSpPr>
          <p:cNvPr id="4" name="组合 3"/>
          <p:cNvGrpSpPr/>
          <p:nvPr/>
        </p:nvGrpSpPr>
        <p:grpSpPr>
          <a:xfrm>
            <a:off x="3313722" y="1625661"/>
            <a:ext cx="841805" cy="2373470"/>
            <a:chOff x="4681669" y="2166879"/>
            <a:chExt cx="1122406" cy="3163650"/>
          </a:xfrm>
        </p:grpSpPr>
        <p:sp>
          <p:nvSpPr>
            <p:cNvPr id="47" name="圆角矩形 46"/>
            <p:cNvSpPr/>
            <p:nvPr/>
          </p:nvSpPr>
          <p:spPr>
            <a:xfrm>
              <a:off x="4796075" y="2178483"/>
              <a:ext cx="1008000" cy="3132000"/>
            </a:xfrm>
            <a:prstGeom prst="roundRect">
              <a:avLst/>
            </a:prstGeom>
            <a:solidFill>
              <a:srgbClr val="1D495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49" name="圆角矩形 48"/>
            <p:cNvSpPr/>
            <p:nvPr/>
          </p:nvSpPr>
          <p:spPr>
            <a:xfrm rot="29136">
              <a:off x="4681669" y="2166879"/>
              <a:ext cx="1104351" cy="3163650"/>
            </a:xfrm>
            <a:prstGeom prst="roundRect">
              <a:avLst/>
            </a:prstGeom>
            <a:solidFill>
              <a:schemeClr val="accent2"/>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50" name="圆角矩形 49"/>
            <p:cNvSpPr/>
            <p:nvPr/>
          </p:nvSpPr>
          <p:spPr>
            <a:xfrm rot="20533">
              <a:off x="4749536" y="2233044"/>
              <a:ext cx="966308" cy="3022903"/>
            </a:xfrm>
            <a:prstGeom prst="roundRect">
              <a:avLst/>
            </a:prstGeom>
            <a:noFill/>
            <a:ln w="25400" cap="flat" cmpd="sng" algn="ctr">
              <a:solidFill>
                <a:schemeClr val="accent2"/>
              </a:solidFill>
              <a:prstDash val="sysDot"/>
            </a:ln>
            <a:effectLst>
              <a:outerShdw dist="12700" algn="l" rotWithShape="0">
                <a:srgbClr val="F5EDE8"/>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51" name="椭圆 50"/>
            <p:cNvSpPr/>
            <p:nvPr/>
          </p:nvSpPr>
          <p:spPr>
            <a:xfrm rot="184381">
              <a:off x="5138374" y="2200809"/>
              <a:ext cx="216000" cy="216000"/>
            </a:xfrm>
            <a:prstGeom prst="ellipse">
              <a:avLst/>
            </a:prstGeom>
            <a:solidFill>
              <a:srgbClr val="F5EDE8"/>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95" name="文本框 94"/>
            <p:cNvSpPr txBox="1"/>
            <p:nvPr/>
          </p:nvSpPr>
          <p:spPr>
            <a:xfrm>
              <a:off x="4802906" y="2489247"/>
              <a:ext cx="990599" cy="492291"/>
            </a:xfrm>
            <a:prstGeom prst="rect">
              <a:avLst/>
            </a:prstGeom>
            <a:noFill/>
          </p:spPr>
          <p:txBody>
            <a:bodyPr wrap="square" rtlCol="0">
              <a:spAutoFit/>
            </a:bodyPr>
            <a:lstStyle/>
            <a:p>
              <a:r>
                <a:rPr lang="en-US" altLang="zh-CN" dirty="0">
                  <a:solidFill>
                    <a:srgbClr val="F5EDE8"/>
                  </a:solidFill>
                  <a:latin typeface="方正综艺简体" panose="03000509000000000000" pitchFamily="65" charset="-122"/>
                  <a:ea typeface="方正综艺简体" panose="03000509000000000000" pitchFamily="65" charset="-122"/>
                </a:rPr>
                <a:t>02</a:t>
              </a:r>
              <a:endParaRPr lang="zh-CN" altLang="en-US" dirty="0">
                <a:solidFill>
                  <a:srgbClr val="F5EDE8"/>
                </a:solidFill>
                <a:latin typeface="方正综艺简体" panose="03000509000000000000" pitchFamily="65" charset="-122"/>
                <a:ea typeface="方正综艺简体" panose="03000509000000000000" pitchFamily="65" charset="-122"/>
              </a:endParaRPr>
            </a:p>
          </p:txBody>
        </p:sp>
        <p:sp>
          <p:nvSpPr>
            <p:cNvPr id="96" name="文本框 95"/>
            <p:cNvSpPr txBox="1"/>
            <p:nvPr/>
          </p:nvSpPr>
          <p:spPr>
            <a:xfrm>
              <a:off x="4802906" y="2995143"/>
              <a:ext cx="937059" cy="1507640"/>
            </a:xfrm>
            <a:prstGeom prst="rect">
              <a:avLst/>
            </a:prstGeom>
            <a:noFill/>
          </p:spPr>
          <p:txBody>
            <a:bodyPr wrap="square" rtlCol="0">
              <a:spAutoFit/>
            </a:bodyPr>
            <a:lstStyle/>
            <a:p>
              <a:pPr algn="just">
                <a:lnSpc>
                  <a:spcPct val="150000"/>
                </a:lnSpc>
              </a:pPr>
              <a:r>
                <a:rPr lang="zh-CN" altLang="en-US" sz="9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sp>
        <p:nvSpPr>
          <p:cNvPr id="41" name="圆角矩形 40"/>
          <p:cNvSpPr/>
          <p:nvPr/>
        </p:nvSpPr>
        <p:spPr>
          <a:xfrm rot="21420000">
            <a:off x="1604051" y="2072405"/>
            <a:ext cx="810000" cy="2340623"/>
          </a:xfrm>
          <a:prstGeom prst="roundRect">
            <a:avLst/>
          </a:prstGeom>
          <a:solidFill>
            <a:srgbClr val="982B1C"/>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43" name="圆角矩形 42"/>
          <p:cNvSpPr/>
          <p:nvPr/>
        </p:nvSpPr>
        <p:spPr>
          <a:xfrm rot="21444755">
            <a:off x="1574301" y="2053523"/>
            <a:ext cx="828263" cy="2373470"/>
          </a:xfrm>
          <a:prstGeom prst="roundRect">
            <a:avLst/>
          </a:prstGeom>
          <a:solidFill>
            <a:schemeClr val="accent1"/>
          </a:solidFill>
          <a:ln w="38100" cap="flat" cmpd="sng" algn="ctr">
            <a:solidFill>
              <a:schemeClr val="accent1"/>
            </a:solid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44" name="圆角矩形 43"/>
          <p:cNvSpPr/>
          <p:nvPr/>
        </p:nvSpPr>
        <p:spPr>
          <a:xfrm rot="21436152">
            <a:off x="1625003" y="2103207"/>
            <a:ext cx="724731" cy="2267877"/>
          </a:xfrm>
          <a:prstGeom prst="roundRect">
            <a:avLst/>
          </a:prstGeom>
          <a:noFill/>
          <a:ln w="25400" cap="flat" cmpd="sng" algn="ctr">
            <a:solidFill>
              <a:schemeClr val="accent1"/>
            </a:solidFill>
            <a:prstDash val="sysDot"/>
          </a:ln>
          <a:effectLst>
            <a:outerShdw dist="12700" algn="l" rotWithShape="0">
              <a:srgbClr val="F5EDE8"/>
            </a:outerShdw>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45" name="椭圆 44"/>
          <p:cNvSpPr/>
          <p:nvPr/>
        </p:nvSpPr>
        <p:spPr>
          <a:xfrm>
            <a:off x="1827147" y="2081121"/>
            <a:ext cx="162000" cy="162050"/>
          </a:xfrm>
          <a:prstGeom prst="ellipse">
            <a:avLst/>
          </a:prstGeom>
          <a:solidFill>
            <a:srgbClr val="F5EDE8"/>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endParaRPr lang="en-US" kern="0">
              <a:solidFill>
                <a:sysClr val="window" lastClr="FFFFFF"/>
              </a:solidFill>
              <a:latin typeface="Calibri"/>
            </a:endParaRPr>
          </a:p>
        </p:txBody>
      </p:sp>
      <p:sp>
        <p:nvSpPr>
          <p:cNvPr id="93" name="文本框 92"/>
          <p:cNvSpPr txBox="1"/>
          <p:nvPr/>
        </p:nvSpPr>
        <p:spPr>
          <a:xfrm rot="21420000">
            <a:off x="1643101" y="2323939"/>
            <a:ext cx="742950" cy="346249"/>
          </a:xfrm>
          <a:prstGeom prst="rect">
            <a:avLst/>
          </a:prstGeom>
          <a:noFill/>
        </p:spPr>
        <p:txBody>
          <a:bodyPr wrap="square" lIns="68580" tIns="34290" rIns="68580" bIns="34290" rtlCol="0">
            <a:spAutoFit/>
          </a:bodyPr>
          <a:lstStyle/>
          <a:p>
            <a:r>
              <a:rPr lang="en-US" altLang="zh-CN" dirty="0">
                <a:solidFill>
                  <a:srgbClr val="F5EDE8"/>
                </a:solidFill>
                <a:latin typeface="方正综艺简体" panose="03000509000000000000" pitchFamily="65" charset="-122"/>
                <a:ea typeface="方正综艺简体" panose="03000509000000000000" pitchFamily="65" charset="-122"/>
              </a:rPr>
              <a:t>01</a:t>
            </a:r>
            <a:endParaRPr lang="zh-CN" altLang="en-US" dirty="0">
              <a:solidFill>
                <a:srgbClr val="F5EDE8"/>
              </a:solidFill>
              <a:latin typeface="方正综艺简体" panose="03000509000000000000" pitchFamily="65" charset="-122"/>
              <a:ea typeface="方正综艺简体" panose="03000509000000000000" pitchFamily="65" charset="-122"/>
            </a:endParaRPr>
          </a:p>
        </p:txBody>
      </p:sp>
      <p:sp>
        <p:nvSpPr>
          <p:cNvPr id="94" name="文本框 93"/>
          <p:cNvSpPr txBox="1"/>
          <p:nvPr/>
        </p:nvSpPr>
        <p:spPr>
          <a:xfrm rot="21420000">
            <a:off x="1643101" y="2865229"/>
            <a:ext cx="702795" cy="1107996"/>
          </a:xfrm>
          <a:prstGeom prst="rect">
            <a:avLst/>
          </a:prstGeom>
          <a:noFill/>
        </p:spPr>
        <p:txBody>
          <a:bodyPr wrap="square" lIns="68580" tIns="34290" rIns="68580" bIns="34290" rtlCol="0">
            <a:spAutoFit/>
          </a:bodyPr>
          <a:lstStyle/>
          <a:p>
            <a:pPr algn="just">
              <a:lnSpc>
                <a:spcPct val="150000"/>
              </a:lnSpc>
            </a:pPr>
            <a:r>
              <a:rPr lang="zh-CN" altLang="en-US" sz="900" dirty="0">
                <a:solidFill>
                  <a:srgbClr val="F5EDE8"/>
                </a:solidFill>
                <a:latin typeface="微软雅黑" panose="020B0503020204020204" pitchFamily="34" charset="-122"/>
                <a:ea typeface="微软雅黑" panose="020B0503020204020204" pitchFamily="34" charset="-122"/>
              </a:rPr>
              <a:t>文字是简单的视觉图案再现 口语的声音，</a:t>
            </a:r>
          </a:p>
        </p:txBody>
      </p:sp>
      <p:grpSp>
        <p:nvGrpSpPr>
          <p:cNvPr id="5" name="组合 1"/>
          <p:cNvGrpSpPr/>
          <p:nvPr/>
        </p:nvGrpSpPr>
        <p:grpSpPr>
          <a:xfrm>
            <a:off x="-21211" y="1244724"/>
            <a:ext cx="9165210" cy="1035507"/>
            <a:chOff x="-28281" y="1659120"/>
            <a:chExt cx="12220280" cy="1380250"/>
          </a:xfrm>
        </p:grpSpPr>
        <p:sp>
          <p:nvSpPr>
            <p:cNvPr id="68" name="任意多边形 67"/>
            <p:cNvSpPr/>
            <p:nvPr/>
          </p:nvSpPr>
          <p:spPr>
            <a:xfrm>
              <a:off x="9596486" y="1802756"/>
              <a:ext cx="2595513" cy="866363"/>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 name="connsiteX0" fmla="*/ 0 w 1738870"/>
                <a:gd name="connsiteY0" fmla="*/ 265576 h 850193"/>
                <a:gd name="connsiteX1" fmla="*/ 1034321 w 1738870"/>
                <a:gd name="connsiteY1" fmla="*/ 160645 h 850193"/>
                <a:gd name="connsiteX2" fmla="*/ 1738859 w 1738870"/>
                <a:gd name="connsiteY2" fmla="*/ 850193 h 850193"/>
                <a:gd name="connsiteX0" fmla="*/ 0 w 1738902"/>
                <a:gd name="connsiteY0" fmla="*/ 226278 h 810895"/>
                <a:gd name="connsiteX1" fmla="*/ 1034321 w 1738902"/>
                <a:gd name="connsiteY1" fmla="*/ 121347 h 810895"/>
                <a:gd name="connsiteX2" fmla="*/ 1738859 w 1738902"/>
                <a:gd name="connsiteY2" fmla="*/ 810895 h 810895"/>
                <a:gd name="connsiteX0" fmla="*/ 0 w 2376365"/>
                <a:gd name="connsiteY0" fmla="*/ 263775 h 814840"/>
                <a:gd name="connsiteX1" fmla="*/ 1034321 w 2376365"/>
                <a:gd name="connsiteY1" fmla="*/ 158844 h 814840"/>
                <a:gd name="connsiteX2" fmla="*/ 2376361 w 2376365"/>
                <a:gd name="connsiteY2" fmla="*/ 814840 h 814840"/>
                <a:gd name="connsiteX0" fmla="*/ 0 w 2376366"/>
                <a:gd name="connsiteY0" fmla="*/ 508726 h 1059791"/>
                <a:gd name="connsiteX1" fmla="*/ 1034321 w 2376366"/>
                <a:gd name="connsiteY1" fmla="*/ 403795 h 1059791"/>
                <a:gd name="connsiteX2" fmla="*/ 2376361 w 2376366"/>
                <a:gd name="connsiteY2" fmla="*/ 1059791 h 1059791"/>
              </a:gdLst>
              <a:ahLst/>
              <a:cxnLst>
                <a:cxn ang="0">
                  <a:pos x="connsiteX0" y="connsiteY0"/>
                </a:cxn>
                <a:cxn ang="0">
                  <a:pos x="connsiteX1" y="connsiteY1"/>
                </a:cxn>
                <a:cxn ang="0">
                  <a:pos x="connsiteX2" y="connsiteY2"/>
                </a:cxn>
              </a:cxnLst>
              <a:rect l="l" t="t" r="r" b="b"/>
              <a:pathLst>
                <a:path w="2376366" h="1059791">
                  <a:moveTo>
                    <a:pt x="0" y="508726"/>
                  </a:moveTo>
                  <a:cubicBezTo>
                    <a:pt x="508416" y="47778"/>
                    <a:pt x="554378" y="-308773"/>
                    <a:pt x="1034321" y="403795"/>
                  </a:cubicBezTo>
                  <a:cubicBezTo>
                    <a:pt x="1514264" y="1116363"/>
                    <a:pt x="2378859" y="1017319"/>
                    <a:pt x="2376361" y="1059791"/>
                  </a:cubicBezTo>
                </a:path>
              </a:pathLst>
            </a:custGeom>
            <a:noFill/>
            <a:ln w="25400" cap="flat" cmpd="sng" algn="ctr">
              <a:solidFill>
                <a:schemeClr val="accent1"/>
              </a:solidFill>
              <a:prstDash val="solid"/>
            </a:ln>
            <a:effectLst/>
          </p:spPr>
          <p:txBody>
            <a:bodyPr rtlCol="0" anchor="ctr"/>
            <a:lstStyle/>
            <a:p>
              <a:pPr algn="ctr">
                <a:defRPr/>
              </a:pPr>
              <a:endParaRPr lang="en-US" kern="0">
                <a:solidFill>
                  <a:sysClr val="window" lastClr="FFFFFF"/>
                </a:solidFill>
                <a:latin typeface="Calibri"/>
              </a:endParaRPr>
            </a:p>
          </p:txBody>
        </p:sp>
        <p:sp>
          <p:nvSpPr>
            <p:cNvPr id="67" name="任意多边形 66"/>
            <p:cNvSpPr/>
            <p:nvPr/>
          </p:nvSpPr>
          <p:spPr>
            <a:xfrm>
              <a:off x="7142636" y="2347274"/>
              <a:ext cx="2453851" cy="631187"/>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 name="connsiteX0" fmla="*/ 0 w 1723880"/>
                <a:gd name="connsiteY0" fmla="*/ 513114 h 513114"/>
                <a:gd name="connsiteX1" fmla="*/ 1034321 w 1723880"/>
                <a:gd name="connsiteY1" fmla="*/ 408183 h 513114"/>
                <a:gd name="connsiteX2" fmla="*/ 1723869 w 1723880"/>
                <a:gd name="connsiteY2" fmla="*/ 3448 h 513114"/>
                <a:gd name="connsiteX0" fmla="*/ 0 w 1723877"/>
                <a:gd name="connsiteY0" fmla="*/ 511809 h 654152"/>
                <a:gd name="connsiteX1" fmla="*/ 884419 w 1723877"/>
                <a:gd name="connsiteY1" fmla="*/ 646721 h 654152"/>
                <a:gd name="connsiteX2" fmla="*/ 1723869 w 1723877"/>
                <a:gd name="connsiteY2" fmla="*/ 2143 h 654152"/>
              </a:gdLst>
              <a:ahLst/>
              <a:cxnLst>
                <a:cxn ang="0">
                  <a:pos x="connsiteX0" y="connsiteY0"/>
                </a:cxn>
                <a:cxn ang="0">
                  <a:pos x="connsiteX1" y="connsiteY1"/>
                </a:cxn>
                <a:cxn ang="0">
                  <a:pos x="connsiteX2" y="connsiteY2"/>
                </a:cxn>
              </a:cxnLst>
              <a:rect l="l" t="t" r="r" b="b"/>
              <a:pathLst>
                <a:path w="1723877" h="654152">
                  <a:moveTo>
                    <a:pt x="0" y="511809"/>
                  </a:moveTo>
                  <a:cubicBezTo>
                    <a:pt x="508416" y="50861"/>
                    <a:pt x="597108" y="731665"/>
                    <a:pt x="884419" y="646721"/>
                  </a:cubicBezTo>
                  <a:cubicBezTo>
                    <a:pt x="1171730" y="561777"/>
                    <a:pt x="1726367" y="-40329"/>
                    <a:pt x="1723869" y="2143"/>
                  </a:cubicBezTo>
                </a:path>
              </a:pathLst>
            </a:custGeom>
            <a:noFill/>
            <a:ln w="25400" cap="flat" cmpd="sng" algn="ctr">
              <a:solidFill>
                <a:schemeClr val="accent1"/>
              </a:solidFill>
              <a:prstDash val="solid"/>
            </a:ln>
            <a:effectLst/>
          </p:spPr>
          <p:txBody>
            <a:bodyPr rtlCol="0" anchor="ctr"/>
            <a:lstStyle/>
            <a:p>
              <a:pPr algn="ctr">
                <a:defRPr/>
              </a:pPr>
              <a:endParaRPr lang="en-US" kern="0">
                <a:solidFill>
                  <a:sysClr val="window" lastClr="FFFFFF"/>
                </a:solidFill>
                <a:latin typeface="Calibri"/>
              </a:endParaRPr>
            </a:p>
          </p:txBody>
        </p:sp>
        <p:sp>
          <p:nvSpPr>
            <p:cNvPr id="66" name="任意多边形 65"/>
            <p:cNvSpPr/>
            <p:nvPr/>
          </p:nvSpPr>
          <p:spPr>
            <a:xfrm>
              <a:off x="5058831" y="1932555"/>
              <a:ext cx="2143247" cy="923296"/>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414888"/>
                <a:gd name="connsiteY0" fmla="*/ 1022874 h 1862323"/>
                <a:gd name="connsiteX1" fmla="*/ 1289154 w 1414888"/>
                <a:gd name="connsiteY1" fmla="*/ 18533 h 1862323"/>
                <a:gd name="connsiteX2" fmla="*/ 1364105 w 1414888"/>
                <a:gd name="connsiteY2" fmla="*/ 1862323 h 1862323"/>
                <a:gd name="connsiteX0" fmla="*/ 0 w 1364148"/>
                <a:gd name="connsiteY0" fmla="*/ 279647 h 1119096"/>
                <a:gd name="connsiteX1" fmla="*/ 1034321 w 1364148"/>
                <a:gd name="connsiteY1" fmla="*/ 174716 h 1119096"/>
                <a:gd name="connsiteX2" fmla="*/ 1364105 w 1364148"/>
                <a:gd name="connsiteY2" fmla="*/ 1119096 h 1119096"/>
                <a:gd name="connsiteX0" fmla="*/ 0 w 1364123"/>
                <a:gd name="connsiteY0" fmla="*/ 289987 h 1129436"/>
                <a:gd name="connsiteX1" fmla="*/ 1034321 w 1364123"/>
                <a:gd name="connsiteY1" fmla="*/ 185056 h 1129436"/>
                <a:gd name="connsiteX2" fmla="*/ 1364105 w 1364123"/>
                <a:gd name="connsiteY2" fmla="*/ 1129436 h 1129436"/>
              </a:gdLst>
              <a:ahLst/>
              <a:cxnLst>
                <a:cxn ang="0">
                  <a:pos x="connsiteX0" y="connsiteY0"/>
                </a:cxn>
                <a:cxn ang="0">
                  <a:pos x="connsiteX1" y="connsiteY1"/>
                </a:cxn>
                <a:cxn ang="0">
                  <a:pos x="connsiteX2" y="connsiteY2"/>
                </a:cxn>
              </a:cxnLst>
              <a:rect l="l" t="t" r="r" b="b"/>
              <a:pathLst>
                <a:path w="1364123" h="1129436">
                  <a:moveTo>
                    <a:pt x="0" y="289987"/>
                  </a:moveTo>
                  <a:cubicBezTo>
                    <a:pt x="508416" y="-170961"/>
                    <a:pt x="956872" y="15168"/>
                    <a:pt x="1034321" y="185056"/>
                  </a:cubicBezTo>
                  <a:cubicBezTo>
                    <a:pt x="1111770" y="354944"/>
                    <a:pt x="1366603" y="1086964"/>
                    <a:pt x="1364105" y="1129436"/>
                  </a:cubicBezTo>
                </a:path>
              </a:pathLst>
            </a:custGeom>
            <a:noFill/>
            <a:ln w="25400" cap="flat" cmpd="sng" algn="ctr">
              <a:solidFill>
                <a:schemeClr val="accent1"/>
              </a:solidFill>
              <a:prstDash val="solid"/>
            </a:ln>
            <a:effectLst/>
          </p:spPr>
          <p:txBody>
            <a:bodyPr rtlCol="0" anchor="ctr"/>
            <a:lstStyle/>
            <a:p>
              <a:pPr algn="ctr">
                <a:defRPr/>
              </a:pPr>
              <a:endParaRPr lang="en-US" kern="0">
                <a:solidFill>
                  <a:sysClr val="window" lastClr="FFFFFF"/>
                </a:solidFill>
                <a:latin typeface="Calibri"/>
              </a:endParaRPr>
            </a:p>
          </p:txBody>
        </p:sp>
        <p:sp>
          <p:nvSpPr>
            <p:cNvPr id="65" name="任意多边形 64"/>
            <p:cNvSpPr/>
            <p:nvPr/>
          </p:nvSpPr>
          <p:spPr>
            <a:xfrm>
              <a:off x="2498374" y="1825686"/>
              <a:ext cx="2488405" cy="983501"/>
            </a:xfrm>
            <a:custGeom>
              <a:avLst/>
              <a:gdLst>
                <a:gd name="connsiteX0" fmla="*/ 0 w 1633987"/>
                <a:gd name="connsiteY0" fmla="*/ 1012754 h 1012754"/>
                <a:gd name="connsiteX1" fmla="*/ 1289154 w 1633987"/>
                <a:gd name="connsiteY1" fmla="*/ 8413 h 1012754"/>
                <a:gd name="connsiteX2" fmla="*/ 1633928 w 1633987"/>
                <a:gd name="connsiteY2" fmla="*/ 518078 h 1012754"/>
                <a:gd name="connsiteX0" fmla="*/ 0 w 1708912"/>
                <a:gd name="connsiteY0" fmla="*/ 1013432 h 1013432"/>
                <a:gd name="connsiteX1" fmla="*/ 1289154 w 1708912"/>
                <a:gd name="connsiteY1" fmla="*/ 9091 h 1013432"/>
                <a:gd name="connsiteX2" fmla="*/ 1708879 w 1708912"/>
                <a:gd name="connsiteY2" fmla="*/ 503766 h 1013432"/>
              </a:gdLst>
              <a:ahLst/>
              <a:cxnLst>
                <a:cxn ang="0">
                  <a:pos x="connsiteX0" y="connsiteY0"/>
                </a:cxn>
                <a:cxn ang="0">
                  <a:pos x="connsiteX1" y="connsiteY1"/>
                </a:cxn>
                <a:cxn ang="0">
                  <a:pos x="connsiteX2" y="connsiteY2"/>
                </a:cxn>
              </a:cxnLst>
              <a:rect l="l" t="t" r="r" b="b"/>
              <a:pathLst>
                <a:path w="1708912" h="1013432">
                  <a:moveTo>
                    <a:pt x="0" y="1013432"/>
                  </a:moveTo>
                  <a:cubicBezTo>
                    <a:pt x="508416" y="552484"/>
                    <a:pt x="1004341" y="94035"/>
                    <a:pt x="1289154" y="9091"/>
                  </a:cubicBezTo>
                  <a:cubicBezTo>
                    <a:pt x="1573967" y="-75853"/>
                    <a:pt x="1711377" y="461294"/>
                    <a:pt x="1708879" y="503766"/>
                  </a:cubicBezTo>
                </a:path>
              </a:pathLst>
            </a:custGeom>
            <a:noFill/>
            <a:ln w="25400" cap="flat" cmpd="sng" algn="ctr">
              <a:solidFill>
                <a:schemeClr val="accent1"/>
              </a:solidFill>
              <a:prstDash val="solid"/>
            </a:ln>
            <a:effectLst/>
          </p:spPr>
          <p:txBody>
            <a:bodyPr rtlCol="0" anchor="ctr"/>
            <a:lstStyle/>
            <a:p>
              <a:pPr algn="ctr">
                <a:defRPr/>
              </a:pPr>
              <a:endParaRPr lang="en-US" kern="0">
                <a:solidFill>
                  <a:sysClr val="window" lastClr="FFFFFF"/>
                </a:solidFill>
                <a:latin typeface="Calibri"/>
              </a:endParaRPr>
            </a:p>
          </p:txBody>
        </p:sp>
        <p:sp>
          <p:nvSpPr>
            <p:cNvPr id="64" name="任意多边形 63"/>
            <p:cNvSpPr/>
            <p:nvPr/>
          </p:nvSpPr>
          <p:spPr>
            <a:xfrm>
              <a:off x="-28281" y="1659120"/>
              <a:ext cx="2556437" cy="1380250"/>
            </a:xfrm>
            <a:custGeom>
              <a:avLst/>
              <a:gdLst>
                <a:gd name="connsiteX0" fmla="*/ 0 w 1993691"/>
                <a:gd name="connsiteY0" fmla="*/ 0 h 974361"/>
                <a:gd name="connsiteX1" fmla="*/ 1993691 w 1993691"/>
                <a:gd name="connsiteY1" fmla="*/ 974361 h 974361"/>
                <a:gd name="connsiteX0" fmla="*/ 0 w 1993691"/>
                <a:gd name="connsiteY0" fmla="*/ 0 h 974361"/>
                <a:gd name="connsiteX1" fmla="*/ 1993691 w 1993691"/>
                <a:gd name="connsiteY1" fmla="*/ 974361 h 974361"/>
                <a:gd name="connsiteX0" fmla="*/ 0 w 1993691"/>
                <a:gd name="connsiteY0" fmla="*/ 0 h 1100308"/>
                <a:gd name="connsiteX1" fmla="*/ 1993691 w 1993691"/>
                <a:gd name="connsiteY1" fmla="*/ 974361 h 1100308"/>
                <a:gd name="connsiteX0" fmla="*/ 0 w 2413100"/>
                <a:gd name="connsiteY0" fmla="*/ 0 h 1100308"/>
                <a:gd name="connsiteX1" fmla="*/ 2413100 w 2413100"/>
                <a:gd name="connsiteY1" fmla="*/ 974361 h 1100308"/>
              </a:gdLst>
              <a:ahLst/>
              <a:cxnLst>
                <a:cxn ang="0">
                  <a:pos x="connsiteX0" y="connsiteY0"/>
                </a:cxn>
                <a:cxn ang="0">
                  <a:pos x="connsiteX1" y="connsiteY1"/>
                </a:cxn>
              </a:cxnLst>
              <a:rect l="l" t="t" r="r" b="b"/>
              <a:pathLst>
                <a:path w="2413100" h="1100308">
                  <a:moveTo>
                    <a:pt x="0" y="0"/>
                  </a:moveTo>
                  <a:cubicBezTo>
                    <a:pt x="1079291" y="1833796"/>
                    <a:pt x="869114" y="774493"/>
                    <a:pt x="2413100" y="974361"/>
                  </a:cubicBezTo>
                </a:path>
              </a:pathLst>
            </a:custGeom>
            <a:noFill/>
            <a:ln w="25400" cap="flat" cmpd="sng" algn="ctr">
              <a:solidFill>
                <a:schemeClr val="accent1"/>
              </a:solidFill>
              <a:prstDash val="solid"/>
            </a:ln>
            <a:effectLst/>
          </p:spPr>
          <p:txBody>
            <a:bodyPr rtlCol="0" anchor="ctr"/>
            <a:lstStyle/>
            <a:p>
              <a:pPr algn="ctr">
                <a:defRPr/>
              </a:pPr>
              <a:endParaRPr lang="en-US" kern="0">
                <a:solidFill>
                  <a:sysClr val="window" lastClr="FFFFFF"/>
                </a:solidFill>
                <a:latin typeface="Calibri"/>
              </a:endParaRPr>
            </a:p>
          </p:txBody>
        </p:sp>
      </p:grpSp>
    </p:spTree>
    <p:extLst>
      <p:ext uri="{BB962C8B-B14F-4D97-AF65-F5344CB8AC3E}">
        <p14:creationId xmlns:p14="http://schemas.microsoft.com/office/powerpoint/2010/main" val="22375180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40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500"/>
                                        <p:tgtEl>
                                          <p:spTgt spid="44"/>
                                        </p:tgtEl>
                                      </p:cBhvr>
                                    </p:animEffect>
                                  </p:childTnLst>
                                </p:cTn>
                              </p:par>
                              <p:par>
                                <p:cTn id="17" presetID="10" presetClass="entr" presetSubtype="0" fill="hold" grpId="0" nodeType="withEffect">
                                  <p:stCondLst>
                                    <p:cond delay="4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grpId="0" nodeType="withEffect">
                                  <p:stCondLst>
                                    <p:cond delay="4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8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par>
                                <p:cTn id="29" presetID="10" presetClass="entr" presetSubtype="0" fill="hold" grpId="0" nodeType="withEffect">
                                  <p:stCondLst>
                                    <p:cond delay="120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500"/>
                                        <p:tgtEl>
                                          <p:spTgt spid="53"/>
                                        </p:tgtEl>
                                      </p:cBhvr>
                                    </p:animEffect>
                                  </p:childTnLst>
                                </p:cTn>
                              </p:par>
                              <p:par>
                                <p:cTn id="32" presetID="10" presetClass="entr" presetSubtype="0" fill="hold" grpId="0" nodeType="withEffect">
                                  <p:stCondLst>
                                    <p:cond delay="1200"/>
                                  </p:stCondLst>
                                  <p:childTnLst>
                                    <p:set>
                                      <p:cBhvr>
                                        <p:cTn id="33" dur="1" fill="hold">
                                          <p:stCondLst>
                                            <p:cond delay="0"/>
                                          </p:stCondLst>
                                        </p:cTn>
                                        <p:tgtEl>
                                          <p:spTgt spid="55"/>
                                        </p:tgtEl>
                                        <p:attrNameLst>
                                          <p:attrName>style.visibility</p:attrName>
                                        </p:attrNameLst>
                                      </p:cBhvr>
                                      <p:to>
                                        <p:strVal val="visible"/>
                                      </p:to>
                                    </p:set>
                                    <p:animEffect transition="in" filter="fade">
                                      <p:cBhvr>
                                        <p:cTn id="34" dur="500"/>
                                        <p:tgtEl>
                                          <p:spTgt spid="55"/>
                                        </p:tgtEl>
                                      </p:cBhvr>
                                    </p:animEffect>
                                  </p:childTnLst>
                                </p:cTn>
                              </p:par>
                              <p:par>
                                <p:cTn id="35" presetID="10" presetClass="entr" presetSubtype="0" fill="hold" grpId="0" nodeType="withEffect">
                                  <p:stCondLst>
                                    <p:cond delay="120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par>
                                <p:cTn id="38" presetID="10" presetClass="entr" presetSubtype="0" fill="hold" grpId="0" nodeType="withEffect">
                                  <p:stCondLst>
                                    <p:cond delay="1200"/>
                                  </p:stCondLst>
                                  <p:childTnLst>
                                    <p:set>
                                      <p:cBhvr>
                                        <p:cTn id="39" dur="1" fill="hold">
                                          <p:stCondLst>
                                            <p:cond delay="0"/>
                                          </p:stCondLst>
                                        </p:cTn>
                                        <p:tgtEl>
                                          <p:spTgt spid="57"/>
                                        </p:tgtEl>
                                        <p:attrNameLst>
                                          <p:attrName>style.visibility</p:attrName>
                                        </p:attrNameLst>
                                      </p:cBhvr>
                                      <p:to>
                                        <p:strVal val="visible"/>
                                      </p:to>
                                    </p:set>
                                    <p:animEffect transition="in" filter="fade">
                                      <p:cBhvr>
                                        <p:cTn id="40" dur="500"/>
                                        <p:tgtEl>
                                          <p:spTgt spid="57"/>
                                        </p:tgtEl>
                                      </p:cBhvr>
                                    </p:animEffect>
                                  </p:childTnLst>
                                </p:cTn>
                              </p:par>
                              <p:par>
                                <p:cTn id="41" presetID="10" presetClass="entr" presetSubtype="0" fill="hold" grpId="0" nodeType="withEffect">
                                  <p:stCondLst>
                                    <p:cond delay="1200"/>
                                  </p:stCondLst>
                                  <p:childTnLst>
                                    <p:set>
                                      <p:cBhvr>
                                        <p:cTn id="42" dur="1" fill="hold">
                                          <p:stCondLst>
                                            <p:cond delay="0"/>
                                          </p:stCondLst>
                                        </p:cTn>
                                        <p:tgtEl>
                                          <p:spTgt spid="97"/>
                                        </p:tgtEl>
                                        <p:attrNameLst>
                                          <p:attrName>style.visibility</p:attrName>
                                        </p:attrNameLst>
                                      </p:cBhvr>
                                      <p:to>
                                        <p:strVal val="visible"/>
                                      </p:to>
                                    </p:set>
                                    <p:animEffect transition="in" filter="fade">
                                      <p:cBhvr>
                                        <p:cTn id="43" dur="500"/>
                                        <p:tgtEl>
                                          <p:spTgt spid="97"/>
                                        </p:tgtEl>
                                      </p:cBhvr>
                                    </p:animEffect>
                                  </p:childTnLst>
                                </p:cTn>
                              </p:par>
                              <p:par>
                                <p:cTn id="44" presetID="10" presetClass="entr" presetSubtype="0" fill="hold" grpId="0" nodeType="withEffect">
                                  <p:stCondLst>
                                    <p:cond delay="120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500"/>
                                        <p:tgtEl>
                                          <p:spTgt spid="98"/>
                                        </p:tgtEl>
                                      </p:cBhvr>
                                    </p:animEffect>
                                  </p:childTnLst>
                                </p:cTn>
                              </p:par>
                              <p:par>
                                <p:cTn id="47" presetID="10" presetClass="entr" presetSubtype="0" fill="hold" nodeType="withEffect">
                                  <p:stCondLst>
                                    <p:cond delay="15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5" grpId="0" animBg="1"/>
      <p:bldP spid="56" grpId="0" animBg="1"/>
      <p:bldP spid="57" grpId="0" animBg="1"/>
      <p:bldP spid="97" grpId="0"/>
      <p:bldP spid="98" grpId="0"/>
      <p:bldP spid="41" grpId="0" animBg="1"/>
      <p:bldP spid="43" grpId="0" animBg="1"/>
      <p:bldP spid="44" grpId="0" animBg="1"/>
      <p:bldP spid="45" grpId="0" animBg="1"/>
      <p:bldP spid="93" grpId="0"/>
      <p:bldP spid="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91490" y="3161371"/>
            <a:ext cx="3960495" cy="994717"/>
          </a:xfrm>
          <a:custGeom>
            <a:avLst/>
            <a:gdLst>
              <a:gd name="connsiteX0" fmla="*/ 1889760 w 5280660"/>
              <a:gd name="connsiteY0" fmla="*/ 1325880 h 1325880"/>
              <a:gd name="connsiteX1" fmla="*/ 0 w 5280660"/>
              <a:gd name="connsiteY1" fmla="*/ 0 h 1325880"/>
              <a:gd name="connsiteX2" fmla="*/ 4777740 w 5280660"/>
              <a:gd name="connsiteY2" fmla="*/ 129540 h 1325880"/>
              <a:gd name="connsiteX3" fmla="*/ 5280660 w 5280660"/>
              <a:gd name="connsiteY3" fmla="*/ 655320 h 1325880"/>
              <a:gd name="connsiteX4" fmla="*/ 1889760 w 5280660"/>
              <a:gd name="connsiteY4" fmla="*/ 1325880 h 1325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0660" h="1325880">
                <a:moveTo>
                  <a:pt x="1889760" y="1325880"/>
                </a:moveTo>
                <a:lnTo>
                  <a:pt x="0" y="0"/>
                </a:lnTo>
                <a:lnTo>
                  <a:pt x="4777740" y="129540"/>
                </a:lnTo>
                <a:lnTo>
                  <a:pt x="5280660" y="655320"/>
                </a:lnTo>
                <a:lnTo>
                  <a:pt x="1889760" y="132588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3" name="任意多边形 2"/>
          <p:cNvSpPr/>
          <p:nvPr/>
        </p:nvSpPr>
        <p:spPr>
          <a:xfrm>
            <a:off x="880110" y="3412908"/>
            <a:ext cx="3377565" cy="748896"/>
          </a:xfrm>
          <a:custGeom>
            <a:avLst/>
            <a:gdLst>
              <a:gd name="connsiteX0" fmla="*/ 0 w 4503420"/>
              <a:gd name="connsiteY0" fmla="*/ 30480 h 998220"/>
              <a:gd name="connsiteX1" fmla="*/ 1356360 w 4503420"/>
              <a:gd name="connsiteY1" fmla="*/ 998220 h 998220"/>
              <a:gd name="connsiteX2" fmla="*/ 4503420 w 4503420"/>
              <a:gd name="connsiteY2" fmla="*/ 434340 h 998220"/>
              <a:gd name="connsiteX3" fmla="*/ 4091940 w 4503420"/>
              <a:gd name="connsiteY3" fmla="*/ 0 h 998220"/>
              <a:gd name="connsiteX4" fmla="*/ 0 w 4503420"/>
              <a:gd name="connsiteY4" fmla="*/ 30480 h 998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3420" h="998220">
                <a:moveTo>
                  <a:pt x="0" y="30480"/>
                </a:moveTo>
                <a:lnTo>
                  <a:pt x="1356360" y="998220"/>
                </a:lnTo>
                <a:lnTo>
                  <a:pt x="4503420" y="434340"/>
                </a:lnTo>
                <a:lnTo>
                  <a:pt x="4091940" y="0"/>
                </a:lnTo>
                <a:lnTo>
                  <a:pt x="0" y="304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7469" y="1703434"/>
            <a:ext cx="2124960" cy="2092498"/>
          </a:xfrm>
          <a:prstGeom prst="ellipse">
            <a:avLst/>
          </a:prstGeom>
          <a:ln w="28575">
            <a:solidFill>
              <a:schemeClr val="bg1"/>
            </a:solidFill>
          </a:ln>
        </p:spPr>
      </p:pic>
      <p:grpSp>
        <p:nvGrpSpPr>
          <p:cNvPr id="5" name="组合 4"/>
          <p:cNvGrpSpPr/>
          <p:nvPr/>
        </p:nvGrpSpPr>
        <p:grpSpPr>
          <a:xfrm>
            <a:off x="4858810" y="1271951"/>
            <a:ext cx="3606535" cy="1181545"/>
            <a:chOff x="7403246" y="2932069"/>
            <a:chExt cx="4808713" cy="1574907"/>
          </a:xfrm>
        </p:grpSpPr>
        <p:sp>
          <p:nvSpPr>
            <p:cNvPr id="6" name="矩形 5"/>
            <p:cNvSpPr/>
            <p:nvPr/>
          </p:nvSpPr>
          <p:spPr>
            <a:xfrm>
              <a:off x="7461659" y="3423937"/>
              <a:ext cx="4750300" cy="1083039"/>
            </a:xfrm>
            <a:prstGeom prst="rect">
              <a:avLst/>
            </a:prstGeom>
          </p:spPr>
          <p:txBody>
            <a:bodyPr wrap="square">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7" name="矩形 6"/>
            <p:cNvSpPr/>
            <p:nvPr/>
          </p:nvSpPr>
          <p:spPr>
            <a:xfrm>
              <a:off x="7403246" y="2932069"/>
              <a:ext cx="1477328" cy="369218"/>
            </a:xfrm>
            <a:prstGeom prst="rect">
              <a:avLst/>
            </a:prstGeom>
          </p:spPr>
          <p:txBody>
            <a:bodyPr wrap="none">
              <a:spAutoFit/>
            </a:bodyPr>
            <a:lstStyle/>
            <a:p>
              <a:r>
                <a:rPr lang="zh-CN" altLang="en-US" sz="1200" dirty="0">
                  <a:solidFill>
                    <a:schemeClr val="tx1">
                      <a:lumMod val="75000"/>
                      <a:lumOff val="25000"/>
                    </a:schemeClr>
                  </a:solidFill>
                  <a:ea typeface="微软雅黑" pitchFamily="34" charset="-122"/>
                </a:rPr>
                <a:t>单击添加标题</a:t>
              </a:r>
            </a:p>
          </p:txBody>
        </p:sp>
      </p:grpSp>
      <p:sp>
        <p:nvSpPr>
          <p:cNvPr id="8" name="矩形 7"/>
          <p:cNvSpPr/>
          <p:nvPr/>
        </p:nvSpPr>
        <p:spPr>
          <a:xfrm>
            <a:off x="4968044" y="3174382"/>
            <a:ext cx="600164" cy="207749"/>
          </a:xfrm>
          <a:prstGeom prst="rect">
            <a:avLst/>
          </a:prstGeom>
        </p:spPr>
        <p:txBody>
          <a:bodyPr wrap="none" lIns="68580" tIns="34290" rIns="68580" bIns="34290">
            <a:spAutoFit/>
          </a:bodyPr>
          <a:lstStyle/>
          <a:p>
            <a:r>
              <a:rPr lang="zh-CN" altLang="en-US" sz="900" dirty="0">
                <a:solidFill>
                  <a:schemeClr val="tx1">
                    <a:lumMod val="50000"/>
                    <a:lumOff val="50000"/>
                  </a:schemeClr>
                </a:solidFill>
                <a:ea typeface="微软雅黑" pitchFamily="34" charset="-122"/>
              </a:rPr>
              <a:t>添加标题</a:t>
            </a:r>
          </a:p>
        </p:txBody>
      </p:sp>
      <p:sp>
        <p:nvSpPr>
          <p:cNvPr id="9" name="矩形 8"/>
          <p:cNvSpPr/>
          <p:nvPr/>
        </p:nvSpPr>
        <p:spPr>
          <a:xfrm>
            <a:off x="4968044" y="4089065"/>
            <a:ext cx="600164" cy="207749"/>
          </a:xfrm>
          <a:prstGeom prst="rect">
            <a:avLst/>
          </a:prstGeom>
        </p:spPr>
        <p:txBody>
          <a:bodyPr wrap="none" lIns="68580" tIns="34290" rIns="68580" bIns="34290">
            <a:spAutoFit/>
          </a:bodyPr>
          <a:lstStyle/>
          <a:p>
            <a:r>
              <a:rPr lang="zh-CN" altLang="en-US" sz="900" dirty="0">
                <a:solidFill>
                  <a:schemeClr val="tx1">
                    <a:lumMod val="50000"/>
                    <a:lumOff val="50000"/>
                  </a:schemeClr>
                </a:solidFill>
                <a:ea typeface="微软雅黑" pitchFamily="34" charset="-122"/>
              </a:rPr>
              <a:t>添加标题</a:t>
            </a:r>
          </a:p>
        </p:txBody>
      </p:sp>
      <p:sp>
        <p:nvSpPr>
          <p:cNvPr id="10" name="矩形 9"/>
          <p:cNvSpPr/>
          <p:nvPr/>
        </p:nvSpPr>
        <p:spPr>
          <a:xfrm>
            <a:off x="4968044" y="3795932"/>
            <a:ext cx="600164" cy="207749"/>
          </a:xfrm>
          <a:prstGeom prst="rect">
            <a:avLst/>
          </a:prstGeom>
        </p:spPr>
        <p:txBody>
          <a:bodyPr wrap="none" lIns="68580" tIns="34290" rIns="68580" bIns="34290">
            <a:spAutoFit/>
          </a:bodyPr>
          <a:lstStyle/>
          <a:p>
            <a:r>
              <a:rPr lang="zh-CN" altLang="en-US" sz="900" dirty="0">
                <a:solidFill>
                  <a:schemeClr val="tx1">
                    <a:lumMod val="50000"/>
                    <a:lumOff val="50000"/>
                  </a:schemeClr>
                </a:solidFill>
                <a:ea typeface="微软雅黑" pitchFamily="34" charset="-122"/>
              </a:rPr>
              <a:t>添加标题</a:t>
            </a:r>
          </a:p>
        </p:txBody>
      </p:sp>
      <p:sp>
        <p:nvSpPr>
          <p:cNvPr id="11" name="矩形 10"/>
          <p:cNvSpPr/>
          <p:nvPr/>
        </p:nvSpPr>
        <p:spPr>
          <a:xfrm>
            <a:off x="4968044" y="3476910"/>
            <a:ext cx="600164" cy="207749"/>
          </a:xfrm>
          <a:prstGeom prst="rect">
            <a:avLst/>
          </a:prstGeom>
        </p:spPr>
        <p:txBody>
          <a:bodyPr wrap="none" lIns="68580" tIns="34290" rIns="68580" bIns="34290">
            <a:spAutoFit/>
          </a:bodyPr>
          <a:lstStyle/>
          <a:p>
            <a:r>
              <a:rPr lang="zh-CN" altLang="en-US" sz="900" dirty="0">
                <a:solidFill>
                  <a:schemeClr val="tx1">
                    <a:lumMod val="50000"/>
                    <a:lumOff val="50000"/>
                  </a:schemeClr>
                </a:solidFill>
                <a:ea typeface="微软雅黑" pitchFamily="34" charset="-122"/>
              </a:rPr>
              <a:t>添加标题</a:t>
            </a:r>
          </a:p>
        </p:txBody>
      </p:sp>
      <p:sp>
        <p:nvSpPr>
          <p:cNvPr id="12" name="平行四边形 11"/>
          <p:cNvSpPr/>
          <p:nvPr/>
        </p:nvSpPr>
        <p:spPr>
          <a:xfrm>
            <a:off x="5963245" y="3533675"/>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3" name="平行四边形 12"/>
          <p:cNvSpPr/>
          <p:nvPr/>
        </p:nvSpPr>
        <p:spPr>
          <a:xfrm>
            <a:off x="6315298" y="3533675"/>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4" name="平行四边形 13"/>
          <p:cNvSpPr/>
          <p:nvPr/>
        </p:nvSpPr>
        <p:spPr>
          <a:xfrm>
            <a:off x="6667351" y="3533675"/>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5" name="平行四边形 14"/>
          <p:cNvSpPr/>
          <p:nvPr/>
        </p:nvSpPr>
        <p:spPr>
          <a:xfrm>
            <a:off x="7019404" y="3533675"/>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6" name="平行四边形 15"/>
          <p:cNvSpPr/>
          <p:nvPr/>
        </p:nvSpPr>
        <p:spPr>
          <a:xfrm>
            <a:off x="7371457" y="3533675"/>
            <a:ext cx="364331" cy="125054"/>
          </a:xfrm>
          <a:prstGeom prst="parallelogram">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7" name="平行四边形 16"/>
          <p:cNvSpPr/>
          <p:nvPr/>
        </p:nvSpPr>
        <p:spPr>
          <a:xfrm>
            <a:off x="5963245" y="3240691"/>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8" name="平行四边形 17"/>
          <p:cNvSpPr/>
          <p:nvPr/>
        </p:nvSpPr>
        <p:spPr>
          <a:xfrm>
            <a:off x="6315298" y="3240691"/>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19" name="平行四边形 18"/>
          <p:cNvSpPr/>
          <p:nvPr/>
        </p:nvSpPr>
        <p:spPr>
          <a:xfrm>
            <a:off x="6667351" y="3240691"/>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0" name="平行四边形 19"/>
          <p:cNvSpPr/>
          <p:nvPr/>
        </p:nvSpPr>
        <p:spPr>
          <a:xfrm>
            <a:off x="7019404" y="3240691"/>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1" name="平行四边形 20"/>
          <p:cNvSpPr/>
          <p:nvPr/>
        </p:nvSpPr>
        <p:spPr>
          <a:xfrm>
            <a:off x="7371457" y="3240691"/>
            <a:ext cx="364331" cy="125054"/>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2" name="平行四边形 21"/>
          <p:cNvSpPr/>
          <p:nvPr/>
        </p:nvSpPr>
        <p:spPr>
          <a:xfrm>
            <a:off x="5963245" y="3838570"/>
            <a:ext cx="364331" cy="125054"/>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3" name="平行四边形 22"/>
          <p:cNvSpPr/>
          <p:nvPr/>
        </p:nvSpPr>
        <p:spPr>
          <a:xfrm>
            <a:off x="6315298" y="3838570"/>
            <a:ext cx="364331" cy="125054"/>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4" name="平行四边形 23"/>
          <p:cNvSpPr/>
          <p:nvPr/>
        </p:nvSpPr>
        <p:spPr>
          <a:xfrm>
            <a:off x="6667351" y="3838570"/>
            <a:ext cx="364331" cy="125054"/>
          </a:xfrm>
          <a:prstGeom prst="parallelogram">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5" name="平行四边形 24"/>
          <p:cNvSpPr/>
          <p:nvPr/>
        </p:nvSpPr>
        <p:spPr>
          <a:xfrm>
            <a:off x="7019404" y="3838570"/>
            <a:ext cx="364331" cy="125054"/>
          </a:xfrm>
          <a:prstGeom prst="parallelogram">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6" name="平行四边形 25"/>
          <p:cNvSpPr/>
          <p:nvPr/>
        </p:nvSpPr>
        <p:spPr>
          <a:xfrm>
            <a:off x="7371457" y="3838570"/>
            <a:ext cx="364331" cy="125054"/>
          </a:xfrm>
          <a:prstGeom prst="parallelogram">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7" name="平行四边形 26"/>
          <p:cNvSpPr/>
          <p:nvPr/>
        </p:nvSpPr>
        <p:spPr>
          <a:xfrm>
            <a:off x="5963245" y="4143465"/>
            <a:ext cx="364331" cy="125054"/>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8" name="平行四边形 27"/>
          <p:cNvSpPr/>
          <p:nvPr/>
        </p:nvSpPr>
        <p:spPr>
          <a:xfrm>
            <a:off x="6315298" y="4143465"/>
            <a:ext cx="364331" cy="125054"/>
          </a:xfrm>
          <a:prstGeom prst="parallelogram">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29" name="平行四边形 28"/>
          <p:cNvSpPr/>
          <p:nvPr/>
        </p:nvSpPr>
        <p:spPr>
          <a:xfrm>
            <a:off x="6667351" y="4143465"/>
            <a:ext cx="364331" cy="125054"/>
          </a:xfrm>
          <a:prstGeom prst="parallelogram">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30" name="平行四边形 29"/>
          <p:cNvSpPr/>
          <p:nvPr/>
        </p:nvSpPr>
        <p:spPr>
          <a:xfrm>
            <a:off x="7019404" y="4143465"/>
            <a:ext cx="364331" cy="125054"/>
          </a:xfrm>
          <a:prstGeom prst="parallelogram">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31" name="平行四边形 30"/>
          <p:cNvSpPr/>
          <p:nvPr/>
        </p:nvSpPr>
        <p:spPr>
          <a:xfrm>
            <a:off x="7371457" y="4143465"/>
            <a:ext cx="364331" cy="125054"/>
          </a:xfrm>
          <a:prstGeom prst="parallelogram">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32" name="矩形 31"/>
          <p:cNvSpPr/>
          <p:nvPr/>
        </p:nvSpPr>
        <p:spPr>
          <a:xfrm>
            <a:off x="7795464" y="3174382"/>
            <a:ext cx="452688" cy="238527"/>
          </a:xfrm>
          <a:prstGeom prst="rect">
            <a:avLst/>
          </a:prstGeom>
        </p:spPr>
        <p:txBody>
          <a:bodyPr wrap="none" lIns="68580" tIns="34290" rIns="68580" bIns="34290">
            <a:spAutoFit/>
          </a:bodyPr>
          <a:lstStyle/>
          <a:p>
            <a:pPr algn="ctr"/>
            <a:r>
              <a:rPr lang="en-US" altLang="zh-CN" sz="1100" b="1" dirty="0">
                <a:solidFill>
                  <a:schemeClr val="tx2"/>
                </a:solidFill>
                <a:latin typeface="Arial" panose="020B0604020202020204" pitchFamily="34" charset="0"/>
                <a:ea typeface="微软雅黑" panose="020B0503020204020204" pitchFamily="34" charset="-122"/>
                <a:cs typeface="Arial" panose="020B0604020202020204" pitchFamily="34" charset="0"/>
              </a:rPr>
              <a:t>100k</a:t>
            </a:r>
          </a:p>
        </p:txBody>
      </p:sp>
      <p:sp>
        <p:nvSpPr>
          <p:cNvPr id="33" name="矩形 32"/>
          <p:cNvSpPr/>
          <p:nvPr/>
        </p:nvSpPr>
        <p:spPr>
          <a:xfrm>
            <a:off x="7834737" y="3788310"/>
            <a:ext cx="374141" cy="238527"/>
          </a:xfrm>
          <a:prstGeom prst="rect">
            <a:avLst/>
          </a:prstGeom>
        </p:spPr>
        <p:txBody>
          <a:bodyPr wrap="none" lIns="68580" tIns="34290" rIns="68580" bIns="34290">
            <a:spAutoFit/>
          </a:bodyPr>
          <a:lstStyle/>
          <a:p>
            <a:pPr algn="ctr"/>
            <a:r>
              <a:rPr lang="en-US" altLang="zh-CN" sz="1100" b="1" dirty="0">
                <a:solidFill>
                  <a:schemeClr val="tx2"/>
                </a:solidFill>
                <a:latin typeface="Arial" panose="020B0604020202020204" pitchFamily="34" charset="0"/>
                <a:ea typeface="微软雅黑" panose="020B0503020204020204" pitchFamily="34" charset="-122"/>
                <a:cs typeface="Arial" panose="020B0604020202020204" pitchFamily="34" charset="0"/>
              </a:rPr>
              <a:t>60k</a:t>
            </a:r>
          </a:p>
        </p:txBody>
      </p:sp>
      <p:sp>
        <p:nvSpPr>
          <p:cNvPr id="34" name="矩形 33"/>
          <p:cNvSpPr/>
          <p:nvPr/>
        </p:nvSpPr>
        <p:spPr>
          <a:xfrm>
            <a:off x="7834737" y="4089064"/>
            <a:ext cx="374141" cy="238527"/>
          </a:xfrm>
          <a:prstGeom prst="rect">
            <a:avLst/>
          </a:prstGeom>
        </p:spPr>
        <p:txBody>
          <a:bodyPr wrap="none" lIns="68580" tIns="34290" rIns="68580" bIns="34290">
            <a:spAutoFit/>
          </a:bodyPr>
          <a:lstStyle/>
          <a:p>
            <a:pPr algn="ctr"/>
            <a:r>
              <a:rPr lang="en-US" altLang="zh-CN" sz="11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40k</a:t>
            </a:r>
          </a:p>
        </p:txBody>
      </p:sp>
      <p:sp>
        <p:nvSpPr>
          <p:cNvPr id="35" name="矩形 34"/>
          <p:cNvSpPr/>
          <p:nvPr/>
        </p:nvSpPr>
        <p:spPr>
          <a:xfrm>
            <a:off x="7834737" y="3481346"/>
            <a:ext cx="374141" cy="238527"/>
          </a:xfrm>
          <a:prstGeom prst="rect">
            <a:avLst/>
          </a:prstGeom>
        </p:spPr>
        <p:txBody>
          <a:bodyPr wrap="none" lIns="68580" tIns="34290" rIns="68580" bIns="34290">
            <a:spAutoFit/>
          </a:bodyPr>
          <a:lstStyle/>
          <a:p>
            <a:pPr algn="ctr"/>
            <a:r>
              <a:rPr lang="en-US" altLang="zh-CN" sz="1100" b="1" dirty="0">
                <a:solidFill>
                  <a:schemeClr val="accent1">
                    <a:lumMod val="60000"/>
                    <a:lumOff val="40000"/>
                  </a:schemeClr>
                </a:solidFill>
                <a:latin typeface="Arial" panose="020B0604020202020204" pitchFamily="34" charset="0"/>
                <a:ea typeface="微软雅黑" panose="020B0503020204020204" pitchFamily="34" charset="-122"/>
                <a:cs typeface="Arial" panose="020B0604020202020204" pitchFamily="34" charset="0"/>
              </a:rPr>
              <a:t>80k</a:t>
            </a:r>
          </a:p>
        </p:txBody>
      </p:sp>
      <p:sp>
        <p:nvSpPr>
          <p:cNvPr id="36" name="矩形 35"/>
          <p:cNvSpPr/>
          <p:nvPr/>
        </p:nvSpPr>
        <p:spPr>
          <a:xfrm>
            <a:off x="4900111" y="2507300"/>
            <a:ext cx="3383297" cy="429348"/>
          </a:xfrm>
          <a:prstGeom prst="rect">
            <a:avLst/>
          </a:prstGeom>
        </p:spPr>
        <p:txBody>
          <a:bodyPr wrap="square" lIns="68580" tIns="34290" rIns="68580" bIns="34290">
            <a:spAutoFit/>
          </a:bodyPr>
          <a:lstStyle/>
          <a:p>
            <a:pP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任意多边形 36"/>
          <p:cNvSpPr/>
          <p:nvPr/>
        </p:nvSpPr>
        <p:spPr>
          <a:xfrm>
            <a:off x="790575" y="3277611"/>
            <a:ext cx="3352800" cy="686012"/>
          </a:xfrm>
          <a:custGeom>
            <a:avLst/>
            <a:gdLst>
              <a:gd name="connsiteX0" fmla="*/ 1333500 w 4470400"/>
              <a:gd name="connsiteY0" fmla="*/ 914400 h 914400"/>
              <a:gd name="connsiteX1" fmla="*/ 0 w 4470400"/>
              <a:gd name="connsiteY1" fmla="*/ 0 h 914400"/>
              <a:gd name="connsiteX2" fmla="*/ 4051300 w 4470400"/>
              <a:gd name="connsiteY2" fmla="*/ 88900 h 914400"/>
              <a:gd name="connsiteX3" fmla="*/ 4470400 w 4470400"/>
              <a:gd name="connsiteY3" fmla="*/ 520700 h 914400"/>
              <a:gd name="connsiteX4" fmla="*/ 1333500 w 4470400"/>
              <a:gd name="connsiteY4" fmla="*/ 91440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0400" h="914400">
                <a:moveTo>
                  <a:pt x="1333500" y="914400"/>
                </a:moveTo>
                <a:lnTo>
                  <a:pt x="0" y="0"/>
                </a:lnTo>
                <a:lnTo>
                  <a:pt x="4051300" y="88900"/>
                </a:lnTo>
                <a:lnTo>
                  <a:pt x="4470400" y="520700"/>
                </a:lnTo>
                <a:lnTo>
                  <a:pt x="1333500" y="9144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black"/>
              </a:solidFill>
            </a:endParaRPr>
          </a:p>
        </p:txBody>
      </p:sp>
      <p:sp>
        <p:nvSpPr>
          <p:cNvPr id="38" name="矩形 37"/>
          <p:cNvSpPr/>
          <p:nvPr/>
        </p:nvSpPr>
        <p:spPr>
          <a:xfrm>
            <a:off x="1677381" y="3434752"/>
            <a:ext cx="1850503" cy="253916"/>
          </a:xfrm>
          <a:prstGeom prst="rect">
            <a:avLst/>
          </a:prstGeom>
        </p:spPr>
        <p:txBody>
          <a:bodyPr wrap="square" lIns="68580" tIns="34290" rIns="68580" bIns="34290">
            <a:spAutoFit/>
          </a:bodyPr>
          <a:lstStyle/>
          <a:p>
            <a:r>
              <a:rPr lang="zh-CN" altLang="en-US" sz="1200" dirty="0">
                <a:solidFill>
                  <a:schemeClr val="bg1"/>
                </a:solidFill>
                <a:ea typeface="微软雅黑" pitchFamily="34" charset="-122"/>
              </a:rPr>
              <a:t>单击添加标题</a:t>
            </a:r>
          </a:p>
        </p:txBody>
      </p:sp>
    </p:spTree>
    <p:extLst>
      <p:ext uri="{BB962C8B-B14F-4D97-AF65-F5344CB8AC3E}">
        <p14:creationId xmlns:p14="http://schemas.microsoft.com/office/powerpoint/2010/main" val="90901079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45" presetClass="entr" presetSubtype="0" fill="hold" grpId="0" nodeType="withEffect">
                                  <p:stCondLst>
                                    <p:cond delay="500"/>
                                  </p:stCondLst>
                                  <p:iterate type="wd">
                                    <p:tmPct val="10000"/>
                                  </p:iterate>
                                  <p:childTnLst>
                                    <p:set>
                                      <p:cBhvr>
                                        <p:cTn id="9" dur="1" fill="hold">
                                          <p:stCondLst>
                                            <p:cond delay="0"/>
                                          </p:stCondLst>
                                        </p:cTn>
                                        <p:tgtEl>
                                          <p:spTgt spid="36"/>
                                        </p:tgtEl>
                                        <p:attrNameLst>
                                          <p:attrName>style.visibility</p:attrName>
                                        </p:attrNameLst>
                                      </p:cBhvr>
                                      <p:to>
                                        <p:strVal val="visible"/>
                                      </p:to>
                                    </p:set>
                                    <p:animEffect transition="in" filter="fade">
                                      <p:cBhvr>
                                        <p:cTn id="10" dur="250"/>
                                        <p:tgtEl>
                                          <p:spTgt spid="36"/>
                                        </p:tgtEl>
                                      </p:cBhvr>
                                    </p:animEffect>
                                    <p:anim calcmode="lin" valueType="num">
                                      <p:cBhvr>
                                        <p:cTn id="11" dur="250" fill="hold"/>
                                        <p:tgtEl>
                                          <p:spTgt spid="36"/>
                                        </p:tgtEl>
                                        <p:attrNameLst>
                                          <p:attrName>ppt_w</p:attrName>
                                        </p:attrNameLst>
                                      </p:cBhvr>
                                      <p:tavLst>
                                        <p:tav tm="0" fmla="#ppt_w*sin(2.5*pi*$)">
                                          <p:val>
                                            <p:fltVal val="0"/>
                                          </p:val>
                                        </p:tav>
                                        <p:tav tm="100000">
                                          <p:val>
                                            <p:fltVal val="1"/>
                                          </p:val>
                                        </p:tav>
                                      </p:tavLst>
                                    </p:anim>
                                    <p:anim calcmode="lin" valueType="num">
                                      <p:cBhvr>
                                        <p:cTn id="12" dur="250" fill="hold"/>
                                        <p:tgtEl>
                                          <p:spTgt spid="36"/>
                                        </p:tgtEl>
                                        <p:attrNameLst>
                                          <p:attrName>ppt_h</p:attrName>
                                        </p:attrNameLst>
                                      </p:cBhvr>
                                      <p:tavLst>
                                        <p:tav tm="0">
                                          <p:val>
                                            <p:strVal val="#ppt_h"/>
                                          </p:val>
                                        </p:tav>
                                        <p:tav tm="100000">
                                          <p:val>
                                            <p:strVal val="#ppt_h"/>
                                          </p:val>
                                        </p:tav>
                                      </p:tavLst>
                                    </p:anim>
                                  </p:childTnLst>
                                </p:cTn>
                              </p:par>
                              <p:par>
                                <p:cTn id="13" presetID="42"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250"/>
                                        <p:tgtEl>
                                          <p:spTgt spid="4"/>
                                        </p:tgtEl>
                                      </p:cBhvr>
                                    </p:animEffect>
                                    <p:anim calcmode="lin" valueType="num">
                                      <p:cBhvr>
                                        <p:cTn id="16" dur="250" fill="hold"/>
                                        <p:tgtEl>
                                          <p:spTgt spid="4"/>
                                        </p:tgtEl>
                                        <p:attrNameLst>
                                          <p:attrName>ppt_x</p:attrName>
                                        </p:attrNameLst>
                                      </p:cBhvr>
                                      <p:tavLst>
                                        <p:tav tm="0">
                                          <p:val>
                                            <p:strVal val="#ppt_x"/>
                                          </p:val>
                                        </p:tav>
                                        <p:tav tm="100000">
                                          <p:val>
                                            <p:strVal val="#ppt_x"/>
                                          </p:val>
                                        </p:tav>
                                      </p:tavLst>
                                    </p:anim>
                                    <p:anim calcmode="lin" valueType="num">
                                      <p:cBhvr>
                                        <p:cTn id="17" dur="250" fill="hold"/>
                                        <p:tgtEl>
                                          <p:spTgt spid="4"/>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25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250"/>
                                        <p:tgtEl>
                                          <p:spTgt spid="8"/>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250"/>
                                        <p:tgtEl>
                                          <p:spTgt spid="9"/>
                                        </p:tgtEl>
                                      </p:cBhvr>
                                    </p:animEffect>
                                  </p:childTnLst>
                                </p:cTn>
                              </p:par>
                              <p:par>
                                <p:cTn id="24" presetID="22" presetClass="entr" presetSubtype="8" fill="hold" grpId="0" nodeType="withEffect">
                                  <p:stCondLst>
                                    <p:cond delay="25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50"/>
                                        <p:tgtEl>
                                          <p:spTgt spid="10"/>
                                        </p:tgtEl>
                                      </p:cBhvr>
                                    </p:animEffect>
                                  </p:childTnLst>
                                </p:cTn>
                              </p:par>
                              <p:par>
                                <p:cTn id="27" presetID="22" presetClass="entr" presetSubtype="8" fill="hold" grpId="0" nodeType="withEffect">
                                  <p:stCondLst>
                                    <p:cond delay="25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250"/>
                                        <p:tgtEl>
                                          <p:spTgt spid="11"/>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250"/>
                                        <p:tgtEl>
                                          <p:spTgt spid="12"/>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250"/>
                                        <p:tgtEl>
                                          <p:spTgt spid="13"/>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250"/>
                                        <p:tgtEl>
                                          <p:spTgt spid="14"/>
                                        </p:tgtEl>
                                      </p:cBhvr>
                                    </p:animEffect>
                                  </p:childTnLst>
                                </p:cTn>
                              </p:par>
                              <p:par>
                                <p:cTn id="39" presetID="22" presetClass="entr" presetSubtype="8" fill="hold" grpId="0"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250"/>
                                        <p:tgtEl>
                                          <p:spTgt spid="15"/>
                                        </p:tgtEl>
                                      </p:cBhvr>
                                    </p:animEffect>
                                  </p:childTnLst>
                                </p:cTn>
                              </p:par>
                              <p:par>
                                <p:cTn id="42" presetID="22" presetClass="entr" presetSubtype="8" fill="hold" grpId="0" nodeType="withEffect">
                                  <p:stCondLst>
                                    <p:cond delay="500"/>
                                  </p:stCondLst>
                                  <p:childTnLst>
                                    <p:set>
                                      <p:cBhvr>
                                        <p:cTn id="43" dur="1" fill="hold">
                                          <p:stCondLst>
                                            <p:cond delay="0"/>
                                          </p:stCondLst>
                                        </p:cTn>
                                        <p:tgtEl>
                                          <p:spTgt spid="16"/>
                                        </p:tgtEl>
                                        <p:attrNameLst>
                                          <p:attrName>style.visibility</p:attrName>
                                        </p:attrNameLst>
                                      </p:cBhvr>
                                      <p:to>
                                        <p:strVal val="visible"/>
                                      </p:to>
                                    </p:set>
                                    <p:animEffect transition="in" filter="wipe(left)">
                                      <p:cBhvr>
                                        <p:cTn id="44" dur="250"/>
                                        <p:tgtEl>
                                          <p:spTgt spid="16"/>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250"/>
                                        <p:tgtEl>
                                          <p:spTgt spid="17"/>
                                        </p:tgtEl>
                                      </p:cBhvr>
                                    </p:animEffect>
                                  </p:childTnLst>
                                </p:cTn>
                              </p:par>
                              <p:par>
                                <p:cTn id="48" presetID="22" presetClass="entr" presetSubtype="8"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250"/>
                                        <p:tgtEl>
                                          <p:spTgt spid="18"/>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250"/>
                                        <p:tgtEl>
                                          <p:spTgt spid="19"/>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20"/>
                                        </p:tgtEl>
                                        <p:attrNameLst>
                                          <p:attrName>style.visibility</p:attrName>
                                        </p:attrNameLst>
                                      </p:cBhvr>
                                      <p:to>
                                        <p:strVal val="visible"/>
                                      </p:to>
                                    </p:set>
                                    <p:animEffect transition="in" filter="wipe(left)">
                                      <p:cBhvr>
                                        <p:cTn id="56" dur="250"/>
                                        <p:tgtEl>
                                          <p:spTgt spid="20"/>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250"/>
                                        <p:tgtEl>
                                          <p:spTgt spid="21"/>
                                        </p:tgtEl>
                                      </p:cBhvr>
                                    </p:animEffect>
                                  </p:childTnLst>
                                </p:cTn>
                              </p:par>
                              <p:par>
                                <p:cTn id="60" presetID="22" presetClass="entr" presetSubtype="8" fill="hold" grpId="0" nodeType="withEffect">
                                  <p:stCondLst>
                                    <p:cond delay="5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250"/>
                                        <p:tgtEl>
                                          <p:spTgt spid="22"/>
                                        </p:tgtEl>
                                      </p:cBhvr>
                                    </p:animEffect>
                                  </p:childTnLst>
                                </p:cTn>
                              </p:par>
                              <p:par>
                                <p:cTn id="63" presetID="22" presetClass="entr" presetSubtype="8" fill="hold" grpId="0" nodeType="withEffect">
                                  <p:stCondLst>
                                    <p:cond delay="50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250"/>
                                        <p:tgtEl>
                                          <p:spTgt spid="23"/>
                                        </p:tgtEl>
                                      </p:cBhvr>
                                    </p:animEffect>
                                  </p:childTnLst>
                                </p:cTn>
                              </p:par>
                              <p:par>
                                <p:cTn id="66" presetID="22" presetClass="entr" presetSubtype="8" fill="hold" grpId="0" nodeType="withEffect">
                                  <p:stCondLst>
                                    <p:cond delay="5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250"/>
                                        <p:tgtEl>
                                          <p:spTgt spid="24"/>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250"/>
                                        <p:tgtEl>
                                          <p:spTgt spid="25"/>
                                        </p:tgtEl>
                                      </p:cBhvr>
                                    </p:animEffect>
                                  </p:childTnLst>
                                </p:cTn>
                              </p:par>
                              <p:par>
                                <p:cTn id="72" presetID="22" presetClass="entr" presetSubtype="8" fill="hold" grpId="0" nodeType="withEffect">
                                  <p:stCondLst>
                                    <p:cond delay="50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250"/>
                                        <p:tgtEl>
                                          <p:spTgt spid="26"/>
                                        </p:tgtEl>
                                      </p:cBhvr>
                                    </p:animEffect>
                                  </p:childTnLst>
                                </p:cTn>
                              </p:par>
                              <p:par>
                                <p:cTn id="75" presetID="22" presetClass="entr" presetSubtype="8" fill="hold" grpId="0" nodeType="withEffect">
                                  <p:stCondLst>
                                    <p:cond delay="500"/>
                                  </p:stCondLst>
                                  <p:childTnLst>
                                    <p:set>
                                      <p:cBhvr>
                                        <p:cTn id="76" dur="1" fill="hold">
                                          <p:stCondLst>
                                            <p:cond delay="0"/>
                                          </p:stCondLst>
                                        </p:cTn>
                                        <p:tgtEl>
                                          <p:spTgt spid="27"/>
                                        </p:tgtEl>
                                        <p:attrNameLst>
                                          <p:attrName>style.visibility</p:attrName>
                                        </p:attrNameLst>
                                      </p:cBhvr>
                                      <p:to>
                                        <p:strVal val="visible"/>
                                      </p:to>
                                    </p:set>
                                    <p:animEffect transition="in" filter="wipe(left)">
                                      <p:cBhvr>
                                        <p:cTn id="77" dur="250"/>
                                        <p:tgtEl>
                                          <p:spTgt spid="27"/>
                                        </p:tgtEl>
                                      </p:cBhvr>
                                    </p:animEffect>
                                  </p:childTnLst>
                                </p:cTn>
                              </p:par>
                              <p:par>
                                <p:cTn id="78" presetID="22" presetClass="entr" presetSubtype="8" fill="hold" grpId="0" nodeType="withEffect">
                                  <p:stCondLst>
                                    <p:cond delay="50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250"/>
                                        <p:tgtEl>
                                          <p:spTgt spid="28"/>
                                        </p:tgtEl>
                                      </p:cBhvr>
                                    </p:animEffect>
                                  </p:childTnLst>
                                </p:cTn>
                              </p:par>
                              <p:par>
                                <p:cTn id="81" presetID="22" presetClass="entr" presetSubtype="8" fill="hold" grpId="0" nodeType="withEffect">
                                  <p:stCondLst>
                                    <p:cond delay="50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250"/>
                                        <p:tgtEl>
                                          <p:spTgt spid="29"/>
                                        </p:tgtEl>
                                      </p:cBhvr>
                                    </p:animEffect>
                                  </p:childTnLst>
                                </p:cTn>
                              </p:par>
                              <p:par>
                                <p:cTn id="84" presetID="22" presetClass="entr" presetSubtype="8" fill="hold" grpId="0" nodeType="withEffect">
                                  <p:stCondLst>
                                    <p:cond delay="500"/>
                                  </p:stCondLst>
                                  <p:childTnLst>
                                    <p:set>
                                      <p:cBhvr>
                                        <p:cTn id="85" dur="1" fill="hold">
                                          <p:stCondLst>
                                            <p:cond delay="0"/>
                                          </p:stCondLst>
                                        </p:cTn>
                                        <p:tgtEl>
                                          <p:spTgt spid="30"/>
                                        </p:tgtEl>
                                        <p:attrNameLst>
                                          <p:attrName>style.visibility</p:attrName>
                                        </p:attrNameLst>
                                      </p:cBhvr>
                                      <p:to>
                                        <p:strVal val="visible"/>
                                      </p:to>
                                    </p:set>
                                    <p:animEffect transition="in" filter="wipe(left)">
                                      <p:cBhvr>
                                        <p:cTn id="86" dur="250"/>
                                        <p:tgtEl>
                                          <p:spTgt spid="30"/>
                                        </p:tgtEl>
                                      </p:cBhvr>
                                    </p:animEffect>
                                  </p:childTnLst>
                                </p:cTn>
                              </p:par>
                              <p:par>
                                <p:cTn id="87" presetID="22" presetClass="entr" presetSubtype="8" fill="hold" grpId="0" nodeType="withEffect">
                                  <p:stCondLst>
                                    <p:cond delay="50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250"/>
                                        <p:tgtEl>
                                          <p:spTgt spid="31"/>
                                        </p:tgtEl>
                                      </p:cBhvr>
                                    </p:animEffect>
                                  </p:childTnLst>
                                </p:cTn>
                              </p:par>
                              <p:par>
                                <p:cTn id="90" presetID="22" presetClass="entr" presetSubtype="8" fill="hold" grpId="0" nodeType="withEffect">
                                  <p:stCondLst>
                                    <p:cond delay="75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250"/>
                                        <p:tgtEl>
                                          <p:spTgt spid="32"/>
                                        </p:tgtEl>
                                      </p:cBhvr>
                                    </p:animEffect>
                                  </p:childTnLst>
                                </p:cTn>
                              </p:par>
                              <p:par>
                                <p:cTn id="93" presetID="22" presetClass="entr" presetSubtype="8" fill="hold" grpId="0" nodeType="withEffect">
                                  <p:stCondLst>
                                    <p:cond delay="750"/>
                                  </p:stCondLst>
                                  <p:childTnLst>
                                    <p:set>
                                      <p:cBhvr>
                                        <p:cTn id="94" dur="1" fill="hold">
                                          <p:stCondLst>
                                            <p:cond delay="0"/>
                                          </p:stCondLst>
                                        </p:cTn>
                                        <p:tgtEl>
                                          <p:spTgt spid="33"/>
                                        </p:tgtEl>
                                        <p:attrNameLst>
                                          <p:attrName>style.visibility</p:attrName>
                                        </p:attrNameLst>
                                      </p:cBhvr>
                                      <p:to>
                                        <p:strVal val="visible"/>
                                      </p:to>
                                    </p:set>
                                    <p:animEffect transition="in" filter="wipe(left)">
                                      <p:cBhvr>
                                        <p:cTn id="95" dur="250"/>
                                        <p:tgtEl>
                                          <p:spTgt spid="33"/>
                                        </p:tgtEl>
                                      </p:cBhvr>
                                    </p:animEffect>
                                  </p:childTnLst>
                                </p:cTn>
                              </p:par>
                              <p:par>
                                <p:cTn id="96" presetID="22" presetClass="entr" presetSubtype="8" fill="hold" grpId="0" nodeType="withEffect">
                                  <p:stCondLst>
                                    <p:cond delay="750"/>
                                  </p:stCondLst>
                                  <p:childTnLst>
                                    <p:set>
                                      <p:cBhvr>
                                        <p:cTn id="97" dur="1" fill="hold">
                                          <p:stCondLst>
                                            <p:cond delay="0"/>
                                          </p:stCondLst>
                                        </p:cTn>
                                        <p:tgtEl>
                                          <p:spTgt spid="34"/>
                                        </p:tgtEl>
                                        <p:attrNameLst>
                                          <p:attrName>style.visibility</p:attrName>
                                        </p:attrNameLst>
                                      </p:cBhvr>
                                      <p:to>
                                        <p:strVal val="visible"/>
                                      </p:to>
                                    </p:set>
                                    <p:animEffect transition="in" filter="wipe(left)">
                                      <p:cBhvr>
                                        <p:cTn id="98" dur="250"/>
                                        <p:tgtEl>
                                          <p:spTgt spid="34"/>
                                        </p:tgtEl>
                                      </p:cBhvr>
                                    </p:animEffect>
                                  </p:childTnLst>
                                </p:cTn>
                              </p:par>
                              <p:par>
                                <p:cTn id="99" presetID="22" presetClass="entr" presetSubtype="8" fill="hold" grpId="0" nodeType="withEffect">
                                  <p:stCondLst>
                                    <p:cond delay="750"/>
                                  </p:stCondLst>
                                  <p:childTnLst>
                                    <p:set>
                                      <p:cBhvr>
                                        <p:cTn id="100" dur="1" fill="hold">
                                          <p:stCondLst>
                                            <p:cond delay="0"/>
                                          </p:stCondLst>
                                        </p:cTn>
                                        <p:tgtEl>
                                          <p:spTgt spid="35"/>
                                        </p:tgtEl>
                                        <p:attrNameLst>
                                          <p:attrName>style.visibility</p:attrName>
                                        </p:attrNameLst>
                                      </p:cBhvr>
                                      <p:to>
                                        <p:strVal val="visible"/>
                                      </p:to>
                                    </p:set>
                                    <p:animEffect transition="in" filter="wipe(left)">
                                      <p:cBhvr>
                                        <p:cTn id="101"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1961807" y="2344487"/>
            <a:ext cx="245407" cy="245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524737" y="2344487"/>
            <a:ext cx="245407" cy="2454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324007" y="2344487"/>
            <a:ext cx="245407" cy="245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886937" y="2344487"/>
            <a:ext cx="245407" cy="2454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686207" y="2344487"/>
            <a:ext cx="245407" cy="2454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7249137" y="2344487"/>
            <a:ext cx="245407" cy="2454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23048" y="3075193"/>
            <a:ext cx="902811" cy="307777"/>
          </a:xfrm>
          <a:prstGeom prst="rect">
            <a:avLst/>
          </a:prstGeom>
        </p:spPr>
        <p:txBody>
          <a:bodyPr wrap="none">
            <a:spAutoFit/>
          </a:bodyPr>
          <a:lstStyle/>
          <a:p>
            <a:pPr algn="ctr" fontAlgn="base">
              <a:spcBef>
                <a:spcPct val="0"/>
              </a:spcBef>
              <a:spcAft>
                <a:spcPct val="0"/>
              </a:spcAft>
            </a:pPr>
            <a:r>
              <a:rPr lang="zh-CN" altLang="en-US"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1" name="矩形 20"/>
          <p:cNvSpPr/>
          <p:nvPr/>
        </p:nvSpPr>
        <p:spPr>
          <a:xfrm>
            <a:off x="3085249" y="3075193"/>
            <a:ext cx="902811" cy="307777"/>
          </a:xfrm>
          <a:prstGeom prst="rect">
            <a:avLst/>
          </a:prstGeom>
        </p:spPr>
        <p:txBody>
          <a:bodyPr wrap="none">
            <a:spAutoFit/>
          </a:bodyPr>
          <a:lstStyle/>
          <a:p>
            <a:pPr algn="ctr" fontAlgn="base">
              <a:spcBef>
                <a:spcPct val="0"/>
              </a:spcBef>
              <a:spcAft>
                <a:spcPct val="0"/>
              </a:spcAft>
            </a:pPr>
            <a:r>
              <a:rPr lang="zh-CN" altLang="en-US"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2" name="矩形 21"/>
          <p:cNvSpPr/>
          <p:nvPr/>
        </p:nvSpPr>
        <p:spPr>
          <a:xfrm>
            <a:off x="5447449" y="3075193"/>
            <a:ext cx="902811" cy="307777"/>
          </a:xfrm>
          <a:prstGeom prst="rect">
            <a:avLst/>
          </a:prstGeom>
        </p:spPr>
        <p:txBody>
          <a:bodyPr wrap="none">
            <a:spAutoFit/>
          </a:bodyPr>
          <a:lstStyle/>
          <a:p>
            <a:pPr algn="ctr" fontAlgn="base">
              <a:spcBef>
                <a:spcPct val="0"/>
              </a:spcBef>
              <a:spcAft>
                <a:spcPct val="0"/>
              </a:spcAft>
            </a:pPr>
            <a:r>
              <a:rPr lang="zh-CN" altLang="en-US"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3" name="矩形 22"/>
          <p:cNvSpPr/>
          <p:nvPr/>
        </p:nvSpPr>
        <p:spPr>
          <a:xfrm>
            <a:off x="7809649" y="3075193"/>
            <a:ext cx="902811" cy="307777"/>
          </a:xfrm>
          <a:prstGeom prst="rect">
            <a:avLst/>
          </a:prstGeom>
        </p:spPr>
        <p:txBody>
          <a:bodyPr wrap="none">
            <a:spAutoFit/>
          </a:bodyPr>
          <a:lstStyle/>
          <a:p>
            <a:pPr algn="ctr" fontAlgn="base">
              <a:spcBef>
                <a:spcPct val="0"/>
              </a:spcBef>
              <a:spcAft>
                <a:spcPct val="0"/>
              </a:spcAft>
            </a:pPr>
            <a:r>
              <a:rPr lang="zh-CN" altLang="en-US"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4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24" name="矩形 23"/>
          <p:cNvSpPr/>
          <p:nvPr/>
        </p:nvSpPr>
        <p:spPr>
          <a:xfrm>
            <a:off x="303434" y="3385872"/>
            <a:ext cx="1762882" cy="36933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25" name="矩形 24"/>
          <p:cNvSpPr/>
          <p:nvPr/>
        </p:nvSpPr>
        <p:spPr>
          <a:xfrm>
            <a:off x="2657226" y="3385872"/>
            <a:ext cx="1762882" cy="36933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26" name="矩形 25"/>
          <p:cNvSpPr/>
          <p:nvPr/>
        </p:nvSpPr>
        <p:spPr>
          <a:xfrm>
            <a:off x="5081294" y="3385872"/>
            <a:ext cx="1762882" cy="36933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sp>
        <p:nvSpPr>
          <p:cNvPr id="29" name="矩形 28"/>
          <p:cNvSpPr/>
          <p:nvPr/>
        </p:nvSpPr>
        <p:spPr>
          <a:xfrm>
            <a:off x="7381626" y="3385872"/>
            <a:ext cx="1762882" cy="369332"/>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这里输入简单的文字概述这里输入简单文字概述简单的文字</a:t>
            </a:r>
          </a:p>
        </p:txBody>
      </p:sp>
      <p:grpSp>
        <p:nvGrpSpPr>
          <p:cNvPr id="7" name="组合 6"/>
          <p:cNvGrpSpPr/>
          <p:nvPr/>
        </p:nvGrpSpPr>
        <p:grpSpPr>
          <a:xfrm>
            <a:off x="664175" y="1946367"/>
            <a:ext cx="1041400" cy="1041722"/>
            <a:chOff x="664175" y="1945767"/>
            <a:chExt cx="1041400" cy="1041400"/>
          </a:xfrm>
        </p:grpSpPr>
        <p:sp>
          <p:nvSpPr>
            <p:cNvPr id="10" name="椭圆 9"/>
            <p:cNvSpPr/>
            <p:nvPr/>
          </p:nvSpPr>
          <p:spPr>
            <a:xfrm>
              <a:off x="664175" y="1945767"/>
              <a:ext cx="1041400" cy="1041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34"/>
            <p:cNvGrpSpPr/>
            <p:nvPr/>
          </p:nvGrpSpPr>
          <p:grpSpPr>
            <a:xfrm>
              <a:off x="968894" y="2325888"/>
              <a:ext cx="420078" cy="281156"/>
              <a:chOff x="2833688" y="1346200"/>
              <a:chExt cx="201612" cy="134938"/>
            </a:xfrm>
            <a:solidFill>
              <a:srgbClr val="FFC000"/>
            </a:solidFill>
          </p:grpSpPr>
          <p:sp>
            <p:nvSpPr>
              <p:cNvPr id="36" name="Freeform 1621"/>
              <p:cNvSpPr>
                <a:spLocks/>
              </p:cNvSpPr>
              <p:nvPr/>
            </p:nvSpPr>
            <p:spPr bwMode="auto">
              <a:xfrm>
                <a:off x="2840038" y="1346200"/>
                <a:ext cx="188912" cy="77788"/>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22"/>
              <p:cNvSpPr>
                <a:spLocks/>
              </p:cNvSpPr>
              <p:nvPr/>
            </p:nvSpPr>
            <p:spPr bwMode="auto">
              <a:xfrm>
                <a:off x="2968625" y="1350963"/>
                <a:ext cx="66675" cy="122238"/>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23"/>
              <p:cNvSpPr>
                <a:spLocks/>
              </p:cNvSpPr>
              <p:nvPr/>
            </p:nvSpPr>
            <p:spPr bwMode="auto">
              <a:xfrm>
                <a:off x="2833688" y="1350963"/>
                <a:ext cx="66675" cy="122238"/>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bg1"/>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624"/>
              <p:cNvSpPr>
                <a:spLocks/>
              </p:cNvSpPr>
              <p:nvPr/>
            </p:nvSpPr>
            <p:spPr bwMode="auto">
              <a:xfrm>
                <a:off x="2840038" y="1412875"/>
                <a:ext cx="188912" cy="68263"/>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8"/>
          <p:cNvGrpSpPr/>
          <p:nvPr/>
        </p:nvGrpSpPr>
        <p:grpSpPr>
          <a:xfrm>
            <a:off x="3026375" y="1946367"/>
            <a:ext cx="1041400" cy="1041722"/>
            <a:chOff x="3026375" y="1945767"/>
            <a:chExt cx="1041400" cy="1041400"/>
          </a:xfrm>
        </p:grpSpPr>
        <p:sp>
          <p:nvSpPr>
            <p:cNvPr id="11" name="椭圆 10"/>
            <p:cNvSpPr/>
            <p:nvPr/>
          </p:nvSpPr>
          <p:spPr>
            <a:xfrm>
              <a:off x="3026375" y="1945767"/>
              <a:ext cx="1041400" cy="1041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39"/>
            <p:cNvGrpSpPr/>
            <p:nvPr/>
          </p:nvGrpSpPr>
          <p:grpSpPr>
            <a:xfrm>
              <a:off x="3343437" y="2254629"/>
              <a:ext cx="386832" cy="386832"/>
              <a:chOff x="4756934" y="916641"/>
              <a:chExt cx="241300" cy="241300"/>
            </a:xfrm>
            <a:solidFill>
              <a:srgbClr val="FFC000"/>
            </a:solidFill>
          </p:grpSpPr>
          <p:sp>
            <p:nvSpPr>
              <p:cNvPr id="41" name="Freeform 1603"/>
              <p:cNvSpPr>
                <a:spLocks noEditPoints="1"/>
              </p:cNvSpPr>
              <p:nvPr/>
            </p:nvSpPr>
            <p:spPr bwMode="auto">
              <a:xfrm>
                <a:off x="4756934" y="916641"/>
                <a:ext cx="241300" cy="241300"/>
              </a:xfrm>
              <a:custGeom>
                <a:avLst/>
                <a:gdLst>
                  <a:gd name="T0" fmla="*/ 86 w 172"/>
                  <a:gd name="T1" fmla="*/ 21 h 172"/>
                  <a:gd name="T2" fmla="*/ 151 w 172"/>
                  <a:gd name="T3" fmla="*/ 86 h 172"/>
                  <a:gd name="T4" fmla="*/ 86 w 172"/>
                  <a:gd name="T5" fmla="*/ 151 h 172"/>
                  <a:gd name="T6" fmla="*/ 21 w 172"/>
                  <a:gd name="T7" fmla="*/ 86 h 172"/>
                  <a:gd name="T8" fmla="*/ 86 w 172"/>
                  <a:gd name="T9" fmla="*/ 21 h 172"/>
                  <a:gd name="T10" fmla="*/ 86 w 172"/>
                  <a:gd name="T11" fmla="*/ 0 h 172"/>
                  <a:gd name="T12" fmla="*/ 0 w 172"/>
                  <a:gd name="T13" fmla="*/ 86 h 172"/>
                  <a:gd name="T14" fmla="*/ 86 w 172"/>
                  <a:gd name="T15" fmla="*/ 172 h 172"/>
                  <a:gd name="T16" fmla="*/ 172 w 172"/>
                  <a:gd name="T17" fmla="*/ 86 h 172"/>
                  <a:gd name="T18" fmla="*/ 86 w 172"/>
                  <a:gd name="T19"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72">
                    <a:moveTo>
                      <a:pt x="86" y="21"/>
                    </a:moveTo>
                    <a:cubicBezTo>
                      <a:pt x="122" y="21"/>
                      <a:pt x="151" y="50"/>
                      <a:pt x="151" y="86"/>
                    </a:cubicBezTo>
                    <a:cubicBezTo>
                      <a:pt x="151" y="122"/>
                      <a:pt x="122" y="151"/>
                      <a:pt x="86" y="151"/>
                    </a:cubicBezTo>
                    <a:cubicBezTo>
                      <a:pt x="50" y="151"/>
                      <a:pt x="21" y="122"/>
                      <a:pt x="21" y="86"/>
                    </a:cubicBezTo>
                    <a:cubicBezTo>
                      <a:pt x="21" y="50"/>
                      <a:pt x="50" y="21"/>
                      <a:pt x="86" y="21"/>
                    </a:cubicBezTo>
                    <a:moveTo>
                      <a:pt x="86" y="0"/>
                    </a:moveTo>
                    <a:cubicBezTo>
                      <a:pt x="38" y="0"/>
                      <a:pt x="0" y="38"/>
                      <a:pt x="0" y="86"/>
                    </a:cubicBezTo>
                    <a:cubicBezTo>
                      <a:pt x="0" y="134"/>
                      <a:pt x="38" y="172"/>
                      <a:pt x="86" y="172"/>
                    </a:cubicBezTo>
                    <a:cubicBezTo>
                      <a:pt x="134" y="172"/>
                      <a:pt x="172" y="134"/>
                      <a:pt x="172" y="86"/>
                    </a:cubicBezTo>
                    <a:cubicBezTo>
                      <a:pt x="172" y="38"/>
                      <a:pt x="134" y="0"/>
                      <a:pt x="86"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604"/>
              <p:cNvSpPr>
                <a:spLocks/>
              </p:cNvSpPr>
              <p:nvPr/>
            </p:nvSpPr>
            <p:spPr bwMode="auto">
              <a:xfrm>
                <a:off x="4863296" y="961091"/>
                <a:ext cx="60325" cy="120650"/>
              </a:xfrm>
              <a:custGeom>
                <a:avLst/>
                <a:gdLst>
                  <a:gd name="T0" fmla="*/ 33 w 44"/>
                  <a:gd name="T1" fmla="*/ 86 h 86"/>
                  <a:gd name="T2" fmla="*/ 25 w 44"/>
                  <a:gd name="T3" fmla="*/ 83 h 86"/>
                  <a:gd name="T4" fmla="*/ 3 w 44"/>
                  <a:gd name="T5" fmla="*/ 62 h 86"/>
                  <a:gd name="T6" fmla="*/ 0 w 44"/>
                  <a:gd name="T7" fmla="*/ 54 h 86"/>
                  <a:gd name="T8" fmla="*/ 0 w 44"/>
                  <a:gd name="T9" fmla="*/ 54 h 86"/>
                  <a:gd name="T10" fmla="*/ 0 w 44"/>
                  <a:gd name="T11" fmla="*/ 54 h 86"/>
                  <a:gd name="T12" fmla="*/ 0 w 44"/>
                  <a:gd name="T13" fmla="*/ 11 h 86"/>
                  <a:gd name="T14" fmla="*/ 11 w 44"/>
                  <a:gd name="T15" fmla="*/ 0 h 86"/>
                  <a:gd name="T16" fmla="*/ 22 w 44"/>
                  <a:gd name="T17" fmla="*/ 11 h 86"/>
                  <a:gd name="T18" fmla="*/ 22 w 44"/>
                  <a:gd name="T19" fmla="*/ 50 h 86"/>
                  <a:gd name="T20" fmla="*/ 40 w 44"/>
                  <a:gd name="T21" fmla="*/ 68 h 86"/>
                  <a:gd name="T22" fmla="*/ 40 w 44"/>
                  <a:gd name="T23" fmla="*/ 83 h 86"/>
                  <a:gd name="T24" fmla="*/ 33 w 44"/>
                  <a:gd name="T2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86">
                    <a:moveTo>
                      <a:pt x="33" y="86"/>
                    </a:moveTo>
                    <a:cubicBezTo>
                      <a:pt x="30" y="86"/>
                      <a:pt x="27" y="85"/>
                      <a:pt x="25" y="83"/>
                    </a:cubicBezTo>
                    <a:cubicBezTo>
                      <a:pt x="3" y="62"/>
                      <a:pt x="3" y="62"/>
                      <a:pt x="3" y="62"/>
                    </a:cubicBezTo>
                    <a:cubicBezTo>
                      <a:pt x="1" y="60"/>
                      <a:pt x="0" y="57"/>
                      <a:pt x="0" y="54"/>
                    </a:cubicBezTo>
                    <a:cubicBezTo>
                      <a:pt x="0" y="54"/>
                      <a:pt x="0" y="54"/>
                      <a:pt x="0" y="54"/>
                    </a:cubicBezTo>
                    <a:cubicBezTo>
                      <a:pt x="0" y="54"/>
                      <a:pt x="0" y="54"/>
                      <a:pt x="0" y="54"/>
                    </a:cubicBezTo>
                    <a:cubicBezTo>
                      <a:pt x="0" y="11"/>
                      <a:pt x="0" y="11"/>
                      <a:pt x="0" y="11"/>
                    </a:cubicBezTo>
                    <a:cubicBezTo>
                      <a:pt x="0" y="5"/>
                      <a:pt x="5" y="0"/>
                      <a:pt x="11" y="0"/>
                    </a:cubicBezTo>
                    <a:cubicBezTo>
                      <a:pt x="17" y="0"/>
                      <a:pt x="22" y="5"/>
                      <a:pt x="22" y="11"/>
                    </a:cubicBezTo>
                    <a:cubicBezTo>
                      <a:pt x="22" y="50"/>
                      <a:pt x="22" y="50"/>
                      <a:pt x="22" y="50"/>
                    </a:cubicBezTo>
                    <a:cubicBezTo>
                      <a:pt x="40" y="68"/>
                      <a:pt x="40" y="68"/>
                      <a:pt x="40" y="68"/>
                    </a:cubicBezTo>
                    <a:cubicBezTo>
                      <a:pt x="44" y="72"/>
                      <a:pt x="44" y="79"/>
                      <a:pt x="40" y="83"/>
                    </a:cubicBezTo>
                    <a:cubicBezTo>
                      <a:pt x="38" y="85"/>
                      <a:pt x="35" y="86"/>
                      <a:pt x="33" y="8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0" name="组合 26"/>
          <p:cNvGrpSpPr/>
          <p:nvPr/>
        </p:nvGrpSpPr>
        <p:grpSpPr>
          <a:xfrm>
            <a:off x="5388575" y="1946367"/>
            <a:ext cx="1041400" cy="1041722"/>
            <a:chOff x="5388575" y="1945767"/>
            <a:chExt cx="1041400" cy="1041400"/>
          </a:xfrm>
        </p:grpSpPr>
        <p:sp>
          <p:nvSpPr>
            <p:cNvPr id="12" name="椭圆 11"/>
            <p:cNvSpPr/>
            <p:nvPr/>
          </p:nvSpPr>
          <p:spPr>
            <a:xfrm>
              <a:off x="5388575" y="1945767"/>
              <a:ext cx="1041400" cy="1041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1694"/>
            <p:cNvSpPr>
              <a:spLocks/>
            </p:cNvSpPr>
            <p:nvPr/>
          </p:nvSpPr>
          <p:spPr bwMode="auto">
            <a:xfrm>
              <a:off x="5721113" y="2294953"/>
              <a:ext cx="376324" cy="327238"/>
            </a:xfrm>
            <a:custGeom>
              <a:avLst/>
              <a:gdLst>
                <a:gd name="T0" fmla="*/ 144 w 156"/>
                <a:gd name="T1" fmla="*/ 80 h 136"/>
                <a:gd name="T2" fmla="*/ 134 w 156"/>
                <a:gd name="T3" fmla="*/ 86 h 136"/>
                <a:gd name="T4" fmla="*/ 112 w 156"/>
                <a:gd name="T5" fmla="*/ 86 h 136"/>
                <a:gd name="T6" fmla="*/ 94 w 156"/>
                <a:gd name="T7" fmla="*/ 51 h 136"/>
                <a:gd name="T8" fmla="*/ 81 w 156"/>
                <a:gd name="T9" fmla="*/ 100 h 136"/>
                <a:gd name="T10" fmla="*/ 72 w 156"/>
                <a:gd name="T11" fmla="*/ 1 h 136"/>
                <a:gd name="T12" fmla="*/ 60 w 156"/>
                <a:gd name="T13" fmla="*/ 0 h 136"/>
                <a:gd name="T14" fmla="*/ 37 w 156"/>
                <a:gd name="T15" fmla="*/ 86 h 136"/>
                <a:gd name="T16" fmla="*/ 0 w 156"/>
                <a:gd name="T17" fmla="*/ 86 h 136"/>
                <a:gd name="T18" fmla="*/ 0 w 156"/>
                <a:gd name="T19" fmla="*/ 98 h 136"/>
                <a:gd name="T20" fmla="*/ 47 w 156"/>
                <a:gd name="T21" fmla="*/ 98 h 136"/>
                <a:gd name="T22" fmla="*/ 63 w 156"/>
                <a:gd name="T23" fmla="*/ 36 h 136"/>
                <a:gd name="T24" fmla="*/ 72 w 156"/>
                <a:gd name="T25" fmla="*/ 135 h 136"/>
                <a:gd name="T26" fmla="*/ 84 w 156"/>
                <a:gd name="T27" fmla="*/ 136 h 136"/>
                <a:gd name="T28" fmla="*/ 98 w 156"/>
                <a:gd name="T29" fmla="*/ 85 h 136"/>
                <a:gd name="T30" fmla="*/ 104 w 156"/>
                <a:gd name="T31" fmla="*/ 98 h 136"/>
                <a:gd name="T32" fmla="*/ 134 w 156"/>
                <a:gd name="T33" fmla="*/ 98 h 136"/>
                <a:gd name="T34" fmla="*/ 144 w 156"/>
                <a:gd name="T35" fmla="*/ 104 h 136"/>
                <a:gd name="T36" fmla="*/ 156 w 156"/>
                <a:gd name="T37" fmla="*/ 92 h 136"/>
                <a:gd name="T38" fmla="*/ 144 w 156"/>
                <a:gd name="T39" fmla="*/ 8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6" h="136">
                  <a:moveTo>
                    <a:pt x="144" y="80"/>
                  </a:moveTo>
                  <a:cubicBezTo>
                    <a:pt x="140" y="80"/>
                    <a:pt x="136" y="82"/>
                    <a:pt x="134" y="86"/>
                  </a:cubicBezTo>
                  <a:cubicBezTo>
                    <a:pt x="112" y="86"/>
                    <a:pt x="112" y="86"/>
                    <a:pt x="112" y="86"/>
                  </a:cubicBezTo>
                  <a:cubicBezTo>
                    <a:pt x="94" y="51"/>
                    <a:pt x="94" y="51"/>
                    <a:pt x="94" y="51"/>
                  </a:cubicBezTo>
                  <a:cubicBezTo>
                    <a:pt x="81" y="100"/>
                    <a:pt x="81" y="100"/>
                    <a:pt x="81" y="100"/>
                  </a:cubicBezTo>
                  <a:cubicBezTo>
                    <a:pt x="72" y="1"/>
                    <a:pt x="72" y="1"/>
                    <a:pt x="72" y="1"/>
                  </a:cubicBezTo>
                  <a:cubicBezTo>
                    <a:pt x="60" y="0"/>
                    <a:pt x="60" y="0"/>
                    <a:pt x="60" y="0"/>
                  </a:cubicBezTo>
                  <a:cubicBezTo>
                    <a:pt x="37" y="86"/>
                    <a:pt x="37" y="86"/>
                    <a:pt x="37" y="86"/>
                  </a:cubicBezTo>
                  <a:cubicBezTo>
                    <a:pt x="0" y="86"/>
                    <a:pt x="0" y="86"/>
                    <a:pt x="0" y="86"/>
                  </a:cubicBezTo>
                  <a:cubicBezTo>
                    <a:pt x="0" y="98"/>
                    <a:pt x="0" y="98"/>
                    <a:pt x="0" y="98"/>
                  </a:cubicBezTo>
                  <a:cubicBezTo>
                    <a:pt x="47" y="98"/>
                    <a:pt x="47" y="98"/>
                    <a:pt x="47" y="98"/>
                  </a:cubicBezTo>
                  <a:cubicBezTo>
                    <a:pt x="63" y="36"/>
                    <a:pt x="63" y="36"/>
                    <a:pt x="63" y="36"/>
                  </a:cubicBezTo>
                  <a:cubicBezTo>
                    <a:pt x="72" y="135"/>
                    <a:pt x="72" y="135"/>
                    <a:pt x="72" y="135"/>
                  </a:cubicBezTo>
                  <a:cubicBezTo>
                    <a:pt x="84" y="136"/>
                    <a:pt x="84" y="136"/>
                    <a:pt x="84" y="136"/>
                  </a:cubicBezTo>
                  <a:cubicBezTo>
                    <a:pt x="98" y="85"/>
                    <a:pt x="98" y="85"/>
                    <a:pt x="98" y="85"/>
                  </a:cubicBezTo>
                  <a:cubicBezTo>
                    <a:pt x="104" y="98"/>
                    <a:pt x="104" y="98"/>
                    <a:pt x="104" y="98"/>
                  </a:cubicBezTo>
                  <a:cubicBezTo>
                    <a:pt x="134" y="98"/>
                    <a:pt x="134" y="98"/>
                    <a:pt x="134" y="98"/>
                  </a:cubicBezTo>
                  <a:cubicBezTo>
                    <a:pt x="136" y="102"/>
                    <a:pt x="140" y="104"/>
                    <a:pt x="144" y="104"/>
                  </a:cubicBezTo>
                  <a:cubicBezTo>
                    <a:pt x="151" y="104"/>
                    <a:pt x="156" y="99"/>
                    <a:pt x="156" y="92"/>
                  </a:cubicBezTo>
                  <a:cubicBezTo>
                    <a:pt x="156" y="85"/>
                    <a:pt x="151" y="80"/>
                    <a:pt x="144" y="8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组合 27"/>
          <p:cNvGrpSpPr/>
          <p:nvPr/>
        </p:nvGrpSpPr>
        <p:grpSpPr>
          <a:xfrm>
            <a:off x="7750775" y="1946367"/>
            <a:ext cx="1041400" cy="1041722"/>
            <a:chOff x="7750775" y="1945767"/>
            <a:chExt cx="1041400" cy="1041400"/>
          </a:xfrm>
        </p:grpSpPr>
        <p:sp>
          <p:nvSpPr>
            <p:cNvPr id="13" name="椭圆 12"/>
            <p:cNvSpPr/>
            <p:nvPr/>
          </p:nvSpPr>
          <p:spPr>
            <a:xfrm>
              <a:off x="7750775" y="1945767"/>
              <a:ext cx="1041400" cy="1041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43"/>
            <p:cNvGrpSpPr/>
            <p:nvPr/>
          </p:nvGrpSpPr>
          <p:grpSpPr>
            <a:xfrm>
              <a:off x="8157556" y="2271396"/>
              <a:ext cx="261500" cy="392251"/>
              <a:chOff x="6040437" y="2879725"/>
              <a:chExt cx="117475" cy="176213"/>
            </a:xfrm>
            <a:solidFill>
              <a:srgbClr val="FFC000"/>
            </a:solidFill>
          </p:grpSpPr>
          <p:sp>
            <p:nvSpPr>
              <p:cNvPr id="45" name="Rectangle 1743"/>
              <p:cNvSpPr>
                <a:spLocks noChangeArrowheads="1"/>
              </p:cNvSpPr>
              <p:nvPr/>
            </p:nvSpPr>
            <p:spPr bwMode="auto">
              <a:xfrm>
                <a:off x="6091237" y="3048000"/>
                <a:ext cx="15875" cy="7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1744"/>
              <p:cNvSpPr>
                <a:spLocks noChangeArrowheads="1"/>
              </p:cNvSpPr>
              <p:nvPr/>
            </p:nvSpPr>
            <p:spPr bwMode="auto">
              <a:xfrm>
                <a:off x="6073775" y="3014663"/>
                <a:ext cx="50800" cy="7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745"/>
              <p:cNvSpPr>
                <a:spLocks noChangeArrowheads="1"/>
              </p:cNvSpPr>
              <p:nvPr/>
            </p:nvSpPr>
            <p:spPr bwMode="auto">
              <a:xfrm>
                <a:off x="6073775" y="3030538"/>
                <a:ext cx="50800" cy="9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746"/>
              <p:cNvSpPr>
                <a:spLocks/>
              </p:cNvSpPr>
              <p:nvPr/>
            </p:nvSpPr>
            <p:spPr bwMode="auto">
              <a:xfrm>
                <a:off x="6040437" y="2879725"/>
                <a:ext cx="117475" cy="125413"/>
              </a:xfrm>
              <a:custGeom>
                <a:avLst/>
                <a:gdLst>
                  <a:gd name="T0" fmla="*/ 84 w 84"/>
                  <a:gd name="T1" fmla="*/ 42 h 90"/>
                  <a:gd name="T2" fmla="*/ 42 w 84"/>
                  <a:gd name="T3" fmla="*/ 0 h 90"/>
                  <a:gd name="T4" fmla="*/ 0 w 84"/>
                  <a:gd name="T5" fmla="*/ 42 h 90"/>
                  <a:gd name="T6" fmla="*/ 24 w 84"/>
                  <a:gd name="T7" fmla="*/ 80 h 90"/>
                  <a:gd name="T8" fmla="*/ 24 w 84"/>
                  <a:gd name="T9" fmla="*/ 90 h 90"/>
                  <a:gd name="T10" fmla="*/ 60 w 84"/>
                  <a:gd name="T11" fmla="*/ 90 h 90"/>
                  <a:gd name="T12" fmla="*/ 60 w 84"/>
                  <a:gd name="T13" fmla="*/ 80 h 90"/>
                  <a:gd name="T14" fmla="*/ 84 w 84"/>
                  <a:gd name="T15" fmla="*/ 4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0">
                    <a:moveTo>
                      <a:pt x="84" y="42"/>
                    </a:moveTo>
                    <a:cubicBezTo>
                      <a:pt x="84" y="19"/>
                      <a:pt x="65" y="0"/>
                      <a:pt x="42" y="0"/>
                    </a:cubicBezTo>
                    <a:cubicBezTo>
                      <a:pt x="19" y="0"/>
                      <a:pt x="0" y="19"/>
                      <a:pt x="0" y="42"/>
                    </a:cubicBezTo>
                    <a:cubicBezTo>
                      <a:pt x="0" y="59"/>
                      <a:pt x="10" y="73"/>
                      <a:pt x="24" y="80"/>
                    </a:cubicBezTo>
                    <a:cubicBezTo>
                      <a:pt x="24" y="90"/>
                      <a:pt x="24" y="90"/>
                      <a:pt x="24" y="90"/>
                    </a:cubicBezTo>
                    <a:cubicBezTo>
                      <a:pt x="60" y="90"/>
                      <a:pt x="60" y="90"/>
                      <a:pt x="60" y="90"/>
                    </a:cubicBezTo>
                    <a:cubicBezTo>
                      <a:pt x="60" y="80"/>
                      <a:pt x="60" y="80"/>
                      <a:pt x="60" y="80"/>
                    </a:cubicBezTo>
                    <a:cubicBezTo>
                      <a:pt x="74" y="73"/>
                      <a:pt x="84" y="59"/>
                      <a:pt x="84" y="4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165915922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400" fill="hold"/>
                                        <p:tgtEl>
                                          <p:spTgt spid="20"/>
                                        </p:tgtEl>
                                        <p:attrNameLst>
                                          <p:attrName>ppt_x</p:attrName>
                                        </p:attrNameLst>
                                      </p:cBhvr>
                                      <p:tavLst>
                                        <p:tav tm="0">
                                          <p:val>
                                            <p:strVal val="#ppt_x"/>
                                          </p:val>
                                        </p:tav>
                                        <p:tav tm="100000">
                                          <p:val>
                                            <p:strVal val="#ppt_x"/>
                                          </p:val>
                                        </p:tav>
                                      </p:tavLst>
                                    </p:anim>
                                    <p:anim calcmode="lin" valueType="num">
                                      <p:cBhvr additive="base">
                                        <p:cTn id="12" dur="4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400" fill="hold"/>
                                        <p:tgtEl>
                                          <p:spTgt spid="24"/>
                                        </p:tgtEl>
                                        <p:attrNameLst>
                                          <p:attrName>ppt_x</p:attrName>
                                        </p:attrNameLst>
                                      </p:cBhvr>
                                      <p:tavLst>
                                        <p:tav tm="0">
                                          <p:val>
                                            <p:strVal val="#ppt_x"/>
                                          </p:val>
                                        </p:tav>
                                        <p:tav tm="100000">
                                          <p:val>
                                            <p:strVal val="#ppt_x"/>
                                          </p:val>
                                        </p:tav>
                                      </p:tavLst>
                                    </p:anim>
                                    <p:anim calcmode="lin" valueType="num">
                                      <p:cBhvr additive="base">
                                        <p:cTn id="16" dur="400" fill="hold"/>
                                        <p:tgtEl>
                                          <p:spTgt spid="24"/>
                                        </p:tgtEl>
                                        <p:attrNameLst>
                                          <p:attrName>ppt_y</p:attrName>
                                        </p:attrNameLst>
                                      </p:cBhvr>
                                      <p:tavLst>
                                        <p:tav tm="0">
                                          <p:val>
                                            <p:strVal val="1+#ppt_h/2"/>
                                          </p:val>
                                        </p:tav>
                                        <p:tav tm="100000">
                                          <p:val>
                                            <p:strVal val="#ppt_y"/>
                                          </p:val>
                                        </p:tav>
                                      </p:tavLst>
                                    </p:anim>
                                  </p:childTnLst>
                                </p:cTn>
                              </p:par>
                            </p:childTnLst>
                          </p:cTn>
                        </p:par>
                        <p:par>
                          <p:cTn id="17" fill="hold">
                            <p:stCondLst>
                              <p:cond delay="400"/>
                            </p:stCondLst>
                            <p:childTnLst>
                              <p:par>
                                <p:cTn id="18" presetID="53" presetClass="entr" presetSubtype="16"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p:cTn id="20" dur="200" fill="hold"/>
                                        <p:tgtEl>
                                          <p:spTgt spid="14"/>
                                        </p:tgtEl>
                                        <p:attrNameLst>
                                          <p:attrName>ppt_w</p:attrName>
                                        </p:attrNameLst>
                                      </p:cBhvr>
                                      <p:tavLst>
                                        <p:tav tm="0">
                                          <p:val>
                                            <p:fltVal val="0"/>
                                          </p:val>
                                        </p:tav>
                                        <p:tav tm="100000">
                                          <p:val>
                                            <p:strVal val="#ppt_w"/>
                                          </p:val>
                                        </p:tav>
                                      </p:tavLst>
                                    </p:anim>
                                    <p:anim calcmode="lin" valueType="num">
                                      <p:cBhvr>
                                        <p:cTn id="21" dur="200" fill="hold"/>
                                        <p:tgtEl>
                                          <p:spTgt spid="14"/>
                                        </p:tgtEl>
                                        <p:attrNameLst>
                                          <p:attrName>ppt_h</p:attrName>
                                        </p:attrNameLst>
                                      </p:cBhvr>
                                      <p:tavLst>
                                        <p:tav tm="0">
                                          <p:val>
                                            <p:fltVal val="0"/>
                                          </p:val>
                                        </p:tav>
                                        <p:tav tm="100000">
                                          <p:val>
                                            <p:strVal val="#ppt_h"/>
                                          </p:val>
                                        </p:tav>
                                      </p:tavLst>
                                    </p:anim>
                                    <p:animEffect transition="in" filter="fade">
                                      <p:cBhvr>
                                        <p:cTn id="22" dur="200"/>
                                        <p:tgtEl>
                                          <p:spTgt spid="14"/>
                                        </p:tgtEl>
                                      </p:cBhvr>
                                    </p:animEffect>
                                  </p:childTnLst>
                                </p:cTn>
                              </p:par>
                            </p:childTnLst>
                          </p:cTn>
                        </p:par>
                        <p:par>
                          <p:cTn id="23" fill="hold">
                            <p:stCondLst>
                              <p:cond delay="600"/>
                            </p:stCondLst>
                            <p:childTnLst>
                              <p:par>
                                <p:cTn id="24" presetID="53" presetClass="entr" presetSubtype="16"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200" fill="hold"/>
                                        <p:tgtEl>
                                          <p:spTgt spid="15"/>
                                        </p:tgtEl>
                                        <p:attrNameLst>
                                          <p:attrName>ppt_w</p:attrName>
                                        </p:attrNameLst>
                                      </p:cBhvr>
                                      <p:tavLst>
                                        <p:tav tm="0">
                                          <p:val>
                                            <p:fltVal val="0"/>
                                          </p:val>
                                        </p:tav>
                                        <p:tav tm="100000">
                                          <p:val>
                                            <p:strVal val="#ppt_w"/>
                                          </p:val>
                                        </p:tav>
                                      </p:tavLst>
                                    </p:anim>
                                    <p:anim calcmode="lin" valueType="num">
                                      <p:cBhvr>
                                        <p:cTn id="27" dur="200" fill="hold"/>
                                        <p:tgtEl>
                                          <p:spTgt spid="15"/>
                                        </p:tgtEl>
                                        <p:attrNameLst>
                                          <p:attrName>ppt_h</p:attrName>
                                        </p:attrNameLst>
                                      </p:cBhvr>
                                      <p:tavLst>
                                        <p:tav tm="0">
                                          <p:val>
                                            <p:fltVal val="0"/>
                                          </p:val>
                                        </p:tav>
                                        <p:tav tm="100000">
                                          <p:val>
                                            <p:strVal val="#ppt_h"/>
                                          </p:val>
                                        </p:tav>
                                      </p:tavLst>
                                    </p:anim>
                                    <p:animEffect transition="in" filter="fade">
                                      <p:cBhvr>
                                        <p:cTn id="28" dur="200"/>
                                        <p:tgtEl>
                                          <p:spTgt spid="15"/>
                                        </p:tgtEl>
                                      </p:cBhvr>
                                    </p:animEffect>
                                  </p:childTnLst>
                                </p:cTn>
                              </p:par>
                            </p:childTnLst>
                          </p:cTn>
                        </p:par>
                        <p:par>
                          <p:cTn id="29" fill="hold">
                            <p:stCondLst>
                              <p:cond delay="800"/>
                            </p:stCondLst>
                            <p:childTnLst>
                              <p:par>
                                <p:cTn id="30" presetID="23" presetClass="entr" presetSubtype="16"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300" fill="hold"/>
                                        <p:tgtEl>
                                          <p:spTgt spid="27"/>
                                        </p:tgtEl>
                                        <p:attrNameLst>
                                          <p:attrName>ppt_w</p:attrName>
                                        </p:attrNameLst>
                                      </p:cBhvr>
                                      <p:tavLst>
                                        <p:tav tm="0">
                                          <p:val>
                                            <p:fltVal val="0"/>
                                          </p:val>
                                        </p:tav>
                                        <p:tav tm="100000">
                                          <p:val>
                                            <p:strVal val="#ppt_w"/>
                                          </p:val>
                                        </p:tav>
                                      </p:tavLst>
                                    </p:anim>
                                    <p:anim calcmode="lin" valueType="num">
                                      <p:cBhvr>
                                        <p:cTn id="33" dur="300" fill="hold"/>
                                        <p:tgtEl>
                                          <p:spTgt spid="27"/>
                                        </p:tgtEl>
                                        <p:attrNameLst>
                                          <p:attrName>ppt_h</p:attrName>
                                        </p:attrNameLst>
                                      </p:cBhvr>
                                      <p:tavLst>
                                        <p:tav tm="0">
                                          <p:val>
                                            <p:fltVal val="0"/>
                                          </p:val>
                                        </p:tav>
                                        <p:tav tm="100000">
                                          <p:val>
                                            <p:strVal val="#ppt_h"/>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400" fill="hold"/>
                                        <p:tgtEl>
                                          <p:spTgt spid="21"/>
                                        </p:tgtEl>
                                        <p:attrNameLst>
                                          <p:attrName>ppt_x</p:attrName>
                                        </p:attrNameLst>
                                      </p:cBhvr>
                                      <p:tavLst>
                                        <p:tav tm="0">
                                          <p:val>
                                            <p:strVal val="#ppt_x"/>
                                          </p:val>
                                        </p:tav>
                                        <p:tav tm="100000">
                                          <p:val>
                                            <p:strVal val="#ppt_x"/>
                                          </p:val>
                                        </p:tav>
                                      </p:tavLst>
                                    </p:anim>
                                    <p:anim calcmode="lin" valueType="num">
                                      <p:cBhvr additive="base">
                                        <p:cTn id="37" dur="400" fill="hold"/>
                                        <p:tgtEl>
                                          <p:spTgt spid="2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400" fill="hold"/>
                                        <p:tgtEl>
                                          <p:spTgt spid="25"/>
                                        </p:tgtEl>
                                        <p:attrNameLst>
                                          <p:attrName>ppt_x</p:attrName>
                                        </p:attrNameLst>
                                      </p:cBhvr>
                                      <p:tavLst>
                                        <p:tav tm="0">
                                          <p:val>
                                            <p:strVal val="#ppt_x"/>
                                          </p:val>
                                        </p:tav>
                                        <p:tav tm="100000">
                                          <p:val>
                                            <p:strVal val="#ppt_x"/>
                                          </p:val>
                                        </p:tav>
                                      </p:tavLst>
                                    </p:anim>
                                    <p:anim calcmode="lin" valueType="num">
                                      <p:cBhvr additive="base">
                                        <p:cTn id="41" dur="400" fill="hold"/>
                                        <p:tgtEl>
                                          <p:spTgt spid="25"/>
                                        </p:tgtEl>
                                        <p:attrNameLst>
                                          <p:attrName>ppt_y</p:attrName>
                                        </p:attrNameLst>
                                      </p:cBhvr>
                                      <p:tavLst>
                                        <p:tav tm="0">
                                          <p:val>
                                            <p:strVal val="1+#ppt_h/2"/>
                                          </p:val>
                                        </p:tav>
                                        <p:tav tm="100000">
                                          <p:val>
                                            <p:strVal val="#ppt_y"/>
                                          </p:val>
                                        </p:tav>
                                      </p:tavLst>
                                    </p:anim>
                                  </p:childTnLst>
                                </p:cTn>
                              </p:par>
                            </p:childTnLst>
                          </p:cTn>
                        </p:par>
                        <p:par>
                          <p:cTn id="42" fill="hold">
                            <p:stCondLst>
                              <p:cond delay="1200"/>
                            </p:stCondLst>
                            <p:childTnLst>
                              <p:par>
                                <p:cTn id="43" presetID="53" presetClass="entr" presetSubtype="16"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200" fill="hold"/>
                                        <p:tgtEl>
                                          <p:spTgt spid="16"/>
                                        </p:tgtEl>
                                        <p:attrNameLst>
                                          <p:attrName>ppt_w</p:attrName>
                                        </p:attrNameLst>
                                      </p:cBhvr>
                                      <p:tavLst>
                                        <p:tav tm="0">
                                          <p:val>
                                            <p:fltVal val="0"/>
                                          </p:val>
                                        </p:tav>
                                        <p:tav tm="100000">
                                          <p:val>
                                            <p:strVal val="#ppt_w"/>
                                          </p:val>
                                        </p:tav>
                                      </p:tavLst>
                                    </p:anim>
                                    <p:anim calcmode="lin" valueType="num">
                                      <p:cBhvr>
                                        <p:cTn id="46" dur="200" fill="hold"/>
                                        <p:tgtEl>
                                          <p:spTgt spid="16"/>
                                        </p:tgtEl>
                                        <p:attrNameLst>
                                          <p:attrName>ppt_h</p:attrName>
                                        </p:attrNameLst>
                                      </p:cBhvr>
                                      <p:tavLst>
                                        <p:tav tm="0">
                                          <p:val>
                                            <p:fltVal val="0"/>
                                          </p:val>
                                        </p:tav>
                                        <p:tav tm="100000">
                                          <p:val>
                                            <p:strVal val="#ppt_h"/>
                                          </p:val>
                                        </p:tav>
                                      </p:tavLst>
                                    </p:anim>
                                    <p:animEffect transition="in" filter="fade">
                                      <p:cBhvr>
                                        <p:cTn id="47" dur="200"/>
                                        <p:tgtEl>
                                          <p:spTgt spid="16"/>
                                        </p:tgtEl>
                                      </p:cBhvr>
                                    </p:animEffect>
                                  </p:childTnLst>
                                </p:cTn>
                              </p:par>
                            </p:childTnLst>
                          </p:cTn>
                        </p:par>
                        <p:par>
                          <p:cTn id="48" fill="hold">
                            <p:stCondLst>
                              <p:cond delay="1400"/>
                            </p:stCondLst>
                            <p:childTnLst>
                              <p:par>
                                <p:cTn id="49" presetID="53" presetClass="entr" presetSubtype="16"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200" fill="hold"/>
                                        <p:tgtEl>
                                          <p:spTgt spid="17"/>
                                        </p:tgtEl>
                                        <p:attrNameLst>
                                          <p:attrName>ppt_w</p:attrName>
                                        </p:attrNameLst>
                                      </p:cBhvr>
                                      <p:tavLst>
                                        <p:tav tm="0">
                                          <p:val>
                                            <p:fltVal val="0"/>
                                          </p:val>
                                        </p:tav>
                                        <p:tav tm="100000">
                                          <p:val>
                                            <p:strVal val="#ppt_w"/>
                                          </p:val>
                                        </p:tav>
                                      </p:tavLst>
                                    </p:anim>
                                    <p:anim calcmode="lin" valueType="num">
                                      <p:cBhvr>
                                        <p:cTn id="52" dur="200" fill="hold"/>
                                        <p:tgtEl>
                                          <p:spTgt spid="17"/>
                                        </p:tgtEl>
                                        <p:attrNameLst>
                                          <p:attrName>ppt_h</p:attrName>
                                        </p:attrNameLst>
                                      </p:cBhvr>
                                      <p:tavLst>
                                        <p:tav tm="0">
                                          <p:val>
                                            <p:fltVal val="0"/>
                                          </p:val>
                                        </p:tav>
                                        <p:tav tm="100000">
                                          <p:val>
                                            <p:strVal val="#ppt_h"/>
                                          </p:val>
                                        </p:tav>
                                      </p:tavLst>
                                    </p:anim>
                                    <p:animEffect transition="in" filter="fade">
                                      <p:cBhvr>
                                        <p:cTn id="53" dur="200"/>
                                        <p:tgtEl>
                                          <p:spTgt spid="17"/>
                                        </p:tgtEl>
                                      </p:cBhvr>
                                    </p:animEffect>
                                  </p:childTnLst>
                                </p:cTn>
                              </p:par>
                            </p:childTnLst>
                          </p:cTn>
                        </p:par>
                        <p:par>
                          <p:cTn id="54" fill="hold">
                            <p:stCondLst>
                              <p:cond delay="1600"/>
                            </p:stCondLst>
                            <p:childTnLst>
                              <p:par>
                                <p:cTn id="55" presetID="2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300" fill="hold"/>
                                        <p:tgtEl>
                                          <p:spTgt spid="30"/>
                                        </p:tgtEl>
                                        <p:attrNameLst>
                                          <p:attrName>ppt_w</p:attrName>
                                        </p:attrNameLst>
                                      </p:cBhvr>
                                      <p:tavLst>
                                        <p:tav tm="0">
                                          <p:val>
                                            <p:fltVal val="0"/>
                                          </p:val>
                                        </p:tav>
                                        <p:tav tm="100000">
                                          <p:val>
                                            <p:strVal val="#ppt_w"/>
                                          </p:val>
                                        </p:tav>
                                      </p:tavLst>
                                    </p:anim>
                                    <p:anim calcmode="lin" valueType="num">
                                      <p:cBhvr>
                                        <p:cTn id="58" dur="300" fill="hold"/>
                                        <p:tgtEl>
                                          <p:spTgt spid="30"/>
                                        </p:tgtEl>
                                        <p:attrNameLst>
                                          <p:attrName>ppt_h</p:attrName>
                                        </p:attrNameLst>
                                      </p:cBhvr>
                                      <p:tavLst>
                                        <p:tav tm="0">
                                          <p:val>
                                            <p:fltVal val="0"/>
                                          </p:val>
                                        </p:tav>
                                        <p:tav tm="100000">
                                          <p:val>
                                            <p:strVal val="#ppt_h"/>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400" fill="hold"/>
                                        <p:tgtEl>
                                          <p:spTgt spid="22"/>
                                        </p:tgtEl>
                                        <p:attrNameLst>
                                          <p:attrName>ppt_x</p:attrName>
                                        </p:attrNameLst>
                                      </p:cBhvr>
                                      <p:tavLst>
                                        <p:tav tm="0">
                                          <p:val>
                                            <p:strVal val="#ppt_x"/>
                                          </p:val>
                                        </p:tav>
                                        <p:tav tm="100000">
                                          <p:val>
                                            <p:strVal val="#ppt_x"/>
                                          </p:val>
                                        </p:tav>
                                      </p:tavLst>
                                    </p:anim>
                                    <p:anim calcmode="lin" valueType="num">
                                      <p:cBhvr additive="base">
                                        <p:cTn id="62" dur="4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400" fill="hold"/>
                                        <p:tgtEl>
                                          <p:spTgt spid="26"/>
                                        </p:tgtEl>
                                        <p:attrNameLst>
                                          <p:attrName>ppt_x</p:attrName>
                                        </p:attrNameLst>
                                      </p:cBhvr>
                                      <p:tavLst>
                                        <p:tav tm="0">
                                          <p:val>
                                            <p:strVal val="#ppt_x"/>
                                          </p:val>
                                        </p:tav>
                                        <p:tav tm="100000">
                                          <p:val>
                                            <p:strVal val="#ppt_x"/>
                                          </p:val>
                                        </p:tav>
                                      </p:tavLst>
                                    </p:anim>
                                    <p:anim calcmode="lin" valueType="num">
                                      <p:cBhvr additive="base">
                                        <p:cTn id="66" dur="4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200" fill="hold"/>
                                        <p:tgtEl>
                                          <p:spTgt spid="18"/>
                                        </p:tgtEl>
                                        <p:attrNameLst>
                                          <p:attrName>ppt_w</p:attrName>
                                        </p:attrNameLst>
                                      </p:cBhvr>
                                      <p:tavLst>
                                        <p:tav tm="0">
                                          <p:val>
                                            <p:fltVal val="0"/>
                                          </p:val>
                                        </p:tav>
                                        <p:tav tm="100000">
                                          <p:val>
                                            <p:strVal val="#ppt_w"/>
                                          </p:val>
                                        </p:tav>
                                      </p:tavLst>
                                    </p:anim>
                                    <p:anim calcmode="lin" valueType="num">
                                      <p:cBhvr>
                                        <p:cTn id="71" dur="200" fill="hold"/>
                                        <p:tgtEl>
                                          <p:spTgt spid="18"/>
                                        </p:tgtEl>
                                        <p:attrNameLst>
                                          <p:attrName>ppt_h</p:attrName>
                                        </p:attrNameLst>
                                      </p:cBhvr>
                                      <p:tavLst>
                                        <p:tav tm="0">
                                          <p:val>
                                            <p:fltVal val="0"/>
                                          </p:val>
                                        </p:tav>
                                        <p:tav tm="100000">
                                          <p:val>
                                            <p:strVal val="#ppt_h"/>
                                          </p:val>
                                        </p:tav>
                                      </p:tavLst>
                                    </p:anim>
                                    <p:animEffect transition="in" filter="fade">
                                      <p:cBhvr>
                                        <p:cTn id="72" dur="200"/>
                                        <p:tgtEl>
                                          <p:spTgt spid="18"/>
                                        </p:tgtEl>
                                      </p:cBhvr>
                                    </p:animEffect>
                                  </p:childTnLst>
                                </p:cTn>
                              </p:par>
                            </p:childTnLst>
                          </p:cTn>
                        </p:par>
                        <p:par>
                          <p:cTn id="73" fill="hold">
                            <p:stCondLst>
                              <p:cond delay="2200"/>
                            </p:stCondLst>
                            <p:childTnLst>
                              <p:par>
                                <p:cTn id="74" presetID="53" presetClass="entr" presetSubtype="16"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200" fill="hold"/>
                                        <p:tgtEl>
                                          <p:spTgt spid="19"/>
                                        </p:tgtEl>
                                        <p:attrNameLst>
                                          <p:attrName>ppt_w</p:attrName>
                                        </p:attrNameLst>
                                      </p:cBhvr>
                                      <p:tavLst>
                                        <p:tav tm="0">
                                          <p:val>
                                            <p:fltVal val="0"/>
                                          </p:val>
                                        </p:tav>
                                        <p:tav tm="100000">
                                          <p:val>
                                            <p:strVal val="#ppt_w"/>
                                          </p:val>
                                        </p:tav>
                                      </p:tavLst>
                                    </p:anim>
                                    <p:anim calcmode="lin" valueType="num">
                                      <p:cBhvr>
                                        <p:cTn id="77" dur="200" fill="hold"/>
                                        <p:tgtEl>
                                          <p:spTgt spid="19"/>
                                        </p:tgtEl>
                                        <p:attrNameLst>
                                          <p:attrName>ppt_h</p:attrName>
                                        </p:attrNameLst>
                                      </p:cBhvr>
                                      <p:tavLst>
                                        <p:tav tm="0">
                                          <p:val>
                                            <p:fltVal val="0"/>
                                          </p:val>
                                        </p:tav>
                                        <p:tav tm="100000">
                                          <p:val>
                                            <p:strVal val="#ppt_h"/>
                                          </p:val>
                                        </p:tav>
                                      </p:tavLst>
                                    </p:anim>
                                    <p:animEffect transition="in" filter="fade">
                                      <p:cBhvr>
                                        <p:cTn id="78" dur="200"/>
                                        <p:tgtEl>
                                          <p:spTgt spid="19"/>
                                        </p:tgtEl>
                                      </p:cBhvr>
                                    </p:animEffect>
                                  </p:childTnLst>
                                </p:cTn>
                              </p:par>
                            </p:childTnLst>
                          </p:cTn>
                        </p:par>
                        <p:par>
                          <p:cTn id="79" fill="hold">
                            <p:stCondLst>
                              <p:cond delay="2400"/>
                            </p:stCondLst>
                            <p:childTnLst>
                              <p:par>
                                <p:cTn id="80" presetID="23" presetClass="entr" presetSubtype="16" fill="hold" nodeType="after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300" fill="hold"/>
                                        <p:tgtEl>
                                          <p:spTgt spid="31"/>
                                        </p:tgtEl>
                                        <p:attrNameLst>
                                          <p:attrName>ppt_w</p:attrName>
                                        </p:attrNameLst>
                                      </p:cBhvr>
                                      <p:tavLst>
                                        <p:tav tm="0">
                                          <p:val>
                                            <p:fltVal val="0"/>
                                          </p:val>
                                        </p:tav>
                                        <p:tav tm="100000">
                                          <p:val>
                                            <p:strVal val="#ppt_w"/>
                                          </p:val>
                                        </p:tav>
                                      </p:tavLst>
                                    </p:anim>
                                    <p:anim calcmode="lin" valueType="num">
                                      <p:cBhvr>
                                        <p:cTn id="83" dur="300" fill="hold"/>
                                        <p:tgtEl>
                                          <p:spTgt spid="31"/>
                                        </p:tgtEl>
                                        <p:attrNameLst>
                                          <p:attrName>ppt_h</p:attrName>
                                        </p:attrNameLst>
                                      </p:cBhvr>
                                      <p:tavLst>
                                        <p:tav tm="0">
                                          <p:val>
                                            <p:fltVal val="0"/>
                                          </p:val>
                                        </p:tav>
                                        <p:tav tm="100000">
                                          <p:val>
                                            <p:strVal val="#ppt_h"/>
                                          </p:val>
                                        </p:tav>
                                      </p:tavLst>
                                    </p:anim>
                                  </p:childTnLst>
                                </p:cTn>
                              </p:par>
                            </p:childTnLst>
                          </p:cTn>
                        </p:par>
                        <p:par>
                          <p:cTn id="84" fill="hold">
                            <p:stCondLst>
                              <p:cond delay="2700"/>
                            </p:stCondLst>
                            <p:childTnLst>
                              <p:par>
                                <p:cTn id="85" presetID="2" presetClass="entr" presetSubtype="4"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 calcmode="lin" valueType="num">
                                      <p:cBhvr additive="base">
                                        <p:cTn id="87" dur="400" fill="hold"/>
                                        <p:tgtEl>
                                          <p:spTgt spid="23"/>
                                        </p:tgtEl>
                                        <p:attrNameLst>
                                          <p:attrName>ppt_x</p:attrName>
                                        </p:attrNameLst>
                                      </p:cBhvr>
                                      <p:tavLst>
                                        <p:tav tm="0">
                                          <p:val>
                                            <p:strVal val="#ppt_x"/>
                                          </p:val>
                                        </p:tav>
                                        <p:tav tm="100000">
                                          <p:val>
                                            <p:strVal val="#ppt_x"/>
                                          </p:val>
                                        </p:tav>
                                      </p:tavLst>
                                    </p:anim>
                                    <p:anim calcmode="lin" valueType="num">
                                      <p:cBhvr additive="base">
                                        <p:cTn id="88" dur="400" fill="hold"/>
                                        <p:tgtEl>
                                          <p:spTgt spid="23"/>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400" fill="hold"/>
                                        <p:tgtEl>
                                          <p:spTgt spid="29"/>
                                        </p:tgtEl>
                                        <p:attrNameLst>
                                          <p:attrName>ppt_x</p:attrName>
                                        </p:attrNameLst>
                                      </p:cBhvr>
                                      <p:tavLst>
                                        <p:tav tm="0">
                                          <p:val>
                                            <p:strVal val="#ppt_x"/>
                                          </p:val>
                                        </p:tav>
                                        <p:tav tm="100000">
                                          <p:val>
                                            <p:strVal val="#ppt_x"/>
                                          </p:val>
                                        </p:tav>
                                      </p:tavLst>
                                    </p:anim>
                                    <p:anim calcmode="lin" valueType="num">
                                      <p:cBhvr additive="base">
                                        <p:cTn id="92" dur="4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1C1EF12-E817-48C1-A6D8-B931C72654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pic>
        <p:nvPicPr>
          <p:cNvPr id="8" name="图片 7">
            <a:extLst>
              <a:ext uri="{FF2B5EF4-FFF2-40B4-BE49-F238E27FC236}">
                <a16:creationId xmlns:a16="http://schemas.microsoft.com/office/drawing/2014/main" id="{99F286FE-849D-4162-88AE-EBB27BF742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sp>
        <p:nvSpPr>
          <p:cNvPr id="21" name="Isosceles Triangle 20"/>
          <p:cNvSpPr/>
          <p:nvPr/>
        </p:nvSpPr>
        <p:spPr>
          <a:xfrm flipV="1">
            <a:off x="4486141" y="2561860"/>
            <a:ext cx="301883" cy="210468"/>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dirty="0"/>
          </a:p>
        </p:txBody>
      </p:sp>
      <p:sp>
        <p:nvSpPr>
          <p:cNvPr id="24" name="Oval 23"/>
          <p:cNvSpPr/>
          <p:nvPr/>
        </p:nvSpPr>
        <p:spPr>
          <a:xfrm>
            <a:off x="4139952" y="1528428"/>
            <a:ext cx="961128" cy="961424"/>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600" dirty="0"/>
              <a:t>04</a:t>
            </a:r>
          </a:p>
        </p:txBody>
      </p:sp>
      <p:sp>
        <p:nvSpPr>
          <p:cNvPr id="28" name="淘宝网chenying0907出品 27"/>
          <p:cNvSpPr txBox="1"/>
          <p:nvPr/>
        </p:nvSpPr>
        <p:spPr>
          <a:xfrm>
            <a:off x="3671900" y="2885896"/>
            <a:ext cx="1985177" cy="346259"/>
          </a:xfrm>
          <a:prstGeom prst="rect">
            <a:avLst/>
          </a:prstGeom>
          <a:noFill/>
        </p:spPr>
        <p:txBody>
          <a:bodyPr wrap="none" lIns="68589" tIns="34295" rIns="68589" bIns="34295" rtlCol="0">
            <a:spAutoFit/>
          </a:bodyPr>
          <a:lstStyle/>
          <a:p>
            <a:pPr algn="ctr"/>
            <a:r>
              <a:rPr lang="zh-CN" altLang="en-US" dirty="0">
                <a:solidFill>
                  <a:schemeClr val="accent1"/>
                </a:solidFill>
                <a:latin typeface="微软雅黑" pitchFamily="34" charset="-122"/>
                <a:ea typeface="微软雅黑" pitchFamily="34" charset="-122"/>
                <a:sym typeface="Arial" panose="020B0604020202020204" pitchFamily="34" charset="0"/>
              </a:rPr>
              <a:t>单击此处添加标题</a:t>
            </a:r>
            <a:endParaRPr lang="en-US" altLang="zh-CN" dirty="0">
              <a:solidFill>
                <a:schemeClr val="accent1"/>
              </a:solidFill>
              <a:latin typeface="微软雅黑" pitchFamily="34" charset="-122"/>
              <a:ea typeface="微软雅黑" pitchFamily="34" charset="-122"/>
              <a:sym typeface="Arial" panose="020B0604020202020204" pitchFamily="34" charset="0"/>
            </a:endParaRPr>
          </a:p>
        </p:txBody>
      </p:sp>
      <p:sp>
        <p:nvSpPr>
          <p:cNvPr id="7" name="矩形 6">
            <a:extLst>
              <a:ext uri="{FF2B5EF4-FFF2-40B4-BE49-F238E27FC236}">
                <a16:creationId xmlns:a16="http://schemas.microsoft.com/office/drawing/2014/main" id="{D53D0E2B-9CD3-4551-9A9A-0472DB7AECF3}"/>
              </a:ext>
            </a:extLst>
          </p:cNvPr>
          <p:cNvSpPr/>
          <p:nvPr/>
        </p:nvSpPr>
        <p:spPr>
          <a:xfrm>
            <a:off x="3023828" y="3317944"/>
            <a:ext cx="3383297" cy="411779"/>
          </a:xfrm>
          <a:prstGeom prst="rect">
            <a:avLst/>
          </a:prstGeom>
        </p:spPr>
        <p:txBody>
          <a:bodyPr wrap="square" lIns="68580" tIns="34290" rIns="68580" bIns="3429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28004424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45" presetClass="entr" presetSubtype="0" fill="hold" grpId="0" nodeType="withEffect">
                                  <p:stCondLst>
                                    <p:cond delay="500"/>
                                  </p:stCondLst>
                                  <p:iterate type="wd">
                                    <p:tmPct val="10000"/>
                                  </p:iterate>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anim calcmode="lin" valueType="num">
                                      <p:cBhvr>
                                        <p:cTn id="27" dur="250" fill="hold"/>
                                        <p:tgtEl>
                                          <p:spTgt spid="7"/>
                                        </p:tgtEl>
                                        <p:attrNameLst>
                                          <p:attrName>ppt_w</p:attrName>
                                        </p:attrNameLst>
                                      </p:cBhvr>
                                      <p:tavLst>
                                        <p:tav tm="0" fmla="#ppt_w*sin(2.5*pi*$)">
                                          <p:val>
                                            <p:fltVal val="0"/>
                                          </p:val>
                                        </p:tav>
                                        <p:tav tm="100000">
                                          <p:val>
                                            <p:fltVal val="1"/>
                                          </p:val>
                                        </p:tav>
                                      </p:tavLst>
                                    </p:anim>
                                    <p:anim calcmode="lin" valueType="num">
                                      <p:cBhvr>
                                        <p:cTn id="28"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8"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2E1CBB65-F1DB-4F81-8CF9-73E4257B571A}"/>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sp>
        <p:nvSpPr>
          <p:cNvPr id="5" name="MH_Entry_1"/>
          <p:cNvSpPr/>
          <p:nvPr>
            <p:custDataLst>
              <p:tags r:id="rId2"/>
            </p:custDataLst>
          </p:nvPr>
        </p:nvSpPr>
        <p:spPr>
          <a:xfrm>
            <a:off x="832585" y="2104492"/>
            <a:ext cx="1856312" cy="285667"/>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r>
              <a:rPr lang="zh-CN" altLang="en-US" sz="1400" b="1" dirty="0">
                <a:solidFill>
                  <a:schemeClr val="bg1"/>
                </a:solidFill>
                <a:latin typeface="微软雅黑" pitchFamily="34" charset="-122"/>
                <a:ea typeface="微软雅黑" pitchFamily="34" charset="-122"/>
                <a:sym typeface="Arial" panose="020B0604020202020204" pitchFamily="34" charset="0"/>
              </a:rPr>
              <a:t>年度工作概述</a:t>
            </a:r>
            <a:endParaRPr lang="en-US" altLang="zh-CN" sz="1400" b="1" dirty="0">
              <a:solidFill>
                <a:schemeClr val="bg1"/>
              </a:solidFill>
              <a:latin typeface="微软雅黑" pitchFamily="34" charset="-122"/>
              <a:ea typeface="微软雅黑" pitchFamily="34" charset="-122"/>
              <a:sym typeface="Arial" panose="020B0604020202020204" pitchFamily="34" charset="0"/>
            </a:endParaRPr>
          </a:p>
        </p:txBody>
      </p:sp>
      <p:sp>
        <p:nvSpPr>
          <p:cNvPr id="3078" name="MH_Number_1"/>
          <p:cNvSpPr txBox="1">
            <a:spLocks noChangeArrowheads="1"/>
          </p:cNvSpPr>
          <p:nvPr>
            <p:custDataLst>
              <p:tags r:id="rId3"/>
            </p:custDataLst>
          </p:nvPr>
        </p:nvSpPr>
        <p:spPr bwMode="auto">
          <a:xfrm>
            <a:off x="2688898" y="1996480"/>
            <a:ext cx="442031" cy="46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1" tIns="32510" rIns="65021" bIns="32510"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Entry_3"/>
          <p:cNvSpPr/>
          <p:nvPr>
            <p:custDataLst>
              <p:tags r:id="rId4"/>
            </p:custDataLst>
          </p:nvPr>
        </p:nvSpPr>
        <p:spPr>
          <a:xfrm>
            <a:off x="832585" y="3184612"/>
            <a:ext cx="1856312" cy="32798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lvl="0" algn="ctr"/>
            <a:r>
              <a:rPr lang="zh-CN" altLang="en-US" sz="1400" b="1" dirty="0">
                <a:solidFill>
                  <a:schemeClr val="bg1"/>
                </a:solidFill>
                <a:latin typeface="微软雅黑" pitchFamily="34" charset="-122"/>
                <a:ea typeface="微软雅黑" pitchFamily="34" charset="-122"/>
                <a:sym typeface="Arial" panose="020B0604020202020204" pitchFamily="34" charset="0"/>
              </a:rPr>
              <a:t>成功项目展示</a:t>
            </a:r>
            <a:endParaRPr lang="en-US" altLang="zh-CN" sz="1400" b="1" dirty="0">
              <a:solidFill>
                <a:schemeClr val="bg1"/>
              </a:solidFill>
              <a:latin typeface="微软雅黑" pitchFamily="34" charset="-122"/>
              <a:ea typeface="微软雅黑" pitchFamily="34" charset="-122"/>
              <a:sym typeface="Arial" panose="020B0604020202020204" pitchFamily="34" charset="0"/>
            </a:endParaRPr>
          </a:p>
        </p:txBody>
      </p:sp>
      <p:sp>
        <p:nvSpPr>
          <p:cNvPr id="19" name="MH_Number_3"/>
          <p:cNvSpPr txBox="1">
            <a:spLocks noChangeArrowheads="1"/>
          </p:cNvSpPr>
          <p:nvPr>
            <p:custDataLst>
              <p:tags r:id="rId5"/>
            </p:custDataLst>
          </p:nvPr>
        </p:nvSpPr>
        <p:spPr bwMode="auto">
          <a:xfrm>
            <a:off x="2688898" y="3118916"/>
            <a:ext cx="442031" cy="46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1" tIns="32510" rIns="65021" bIns="32510"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accent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18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MH_Entry_2"/>
          <p:cNvSpPr/>
          <p:nvPr>
            <p:custDataLst>
              <p:tags r:id="rId6"/>
            </p:custDataLst>
          </p:nvPr>
        </p:nvSpPr>
        <p:spPr>
          <a:xfrm flipH="1">
            <a:off x="5219719" y="2680556"/>
            <a:ext cx="1856312" cy="310524"/>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lvl="0" algn="ctr"/>
            <a:r>
              <a:rPr lang="zh-CN" altLang="en-US" sz="1400" b="1" dirty="0">
                <a:solidFill>
                  <a:schemeClr val="bg1"/>
                </a:solidFill>
                <a:latin typeface="微软雅黑" pitchFamily="34" charset="-122"/>
                <a:ea typeface="微软雅黑" pitchFamily="34" charset="-122"/>
                <a:sym typeface="Arial" panose="020B0604020202020204" pitchFamily="34" charset="0"/>
              </a:rPr>
              <a:t>工作完成情况</a:t>
            </a:r>
            <a:endParaRPr lang="en-US" altLang="zh-CN" sz="1400" b="1" dirty="0">
              <a:solidFill>
                <a:schemeClr val="bg1"/>
              </a:solidFill>
              <a:latin typeface="微软雅黑" pitchFamily="34" charset="-122"/>
              <a:ea typeface="微软雅黑" pitchFamily="34" charset="-122"/>
              <a:sym typeface="Arial" panose="020B0604020202020204" pitchFamily="34" charset="0"/>
            </a:endParaRPr>
          </a:p>
        </p:txBody>
      </p:sp>
      <p:sp>
        <p:nvSpPr>
          <p:cNvPr id="31" name="MH_Number_2"/>
          <p:cNvSpPr txBox="1">
            <a:spLocks noChangeArrowheads="1"/>
          </p:cNvSpPr>
          <p:nvPr>
            <p:custDataLst>
              <p:tags r:id="rId7"/>
            </p:custDataLst>
          </p:nvPr>
        </p:nvSpPr>
        <p:spPr bwMode="auto">
          <a:xfrm flipH="1">
            <a:off x="4777688" y="2561397"/>
            <a:ext cx="442031" cy="46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1" tIns="32510" rIns="65021" bIns="32510" anchor="ctr" anchorCtr="1">
            <a:noAutofit/>
          </a:bodyPr>
          <a:lstStyle>
            <a:defPPr>
              <a:defRPr lang="zh-CN"/>
            </a:defPPr>
            <a:lvl1pPr algn="ctr">
              <a:lnSpc>
                <a:spcPct val="100000"/>
              </a:lnSpc>
              <a:spcBef>
                <a:spcPct val="0"/>
              </a:spcBef>
              <a:buFontTx/>
              <a:buNone/>
              <a:defRPr sz="24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accent2"/>
                </a:solidFill>
                <a:latin typeface="Arial" panose="020B0604020202020204" pitchFamily="34" charset="0"/>
                <a:ea typeface="微软雅黑" panose="020B0503020204020204" pitchFamily="34" charset="-122"/>
                <a:sym typeface="Arial" panose="020B0604020202020204" pitchFamily="34" charset="0"/>
              </a:rPr>
              <a:t>02</a:t>
            </a:r>
            <a:endParaRPr lang="zh-CN" altLang="en-US" sz="1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MH_Number_4"/>
          <p:cNvSpPr txBox="1">
            <a:spLocks noChangeArrowheads="1"/>
          </p:cNvSpPr>
          <p:nvPr>
            <p:custDataLst>
              <p:tags r:id="rId8"/>
            </p:custDataLst>
          </p:nvPr>
        </p:nvSpPr>
        <p:spPr bwMode="auto">
          <a:xfrm flipH="1">
            <a:off x="4777688" y="3683834"/>
            <a:ext cx="442031" cy="46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1" tIns="32510" rIns="65021" bIns="32510" anchor="ctr" anchorCtr="1">
            <a:noAutofit/>
          </a:bodyPr>
          <a:lstStyle>
            <a:defPPr>
              <a:defRPr lang="zh-CN"/>
            </a:defPPr>
            <a:lvl1pPr algn="ctr">
              <a:lnSpc>
                <a:spcPct val="100000"/>
              </a:lnSpc>
              <a:spcBef>
                <a:spcPct val="0"/>
              </a:spcBef>
              <a:buFontTx/>
              <a:buNone/>
              <a:defRPr sz="2800" b="1">
                <a:solidFill>
                  <a:srgbClr val="00B0F0"/>
                </a:solidFill>
                <a:latin typeface="幼圆" panose="02010509060101010101" pitchFamily="49" charset="-122"/>
                <a:ea typeface="幼圆" panose="02010509060101010101" pitchFamily="49" charset="-122"/>
                <a:cs typeface="Verdana" panose="020B0604030504040204" pitchFamily="34" charset="0"/>
              </a:defRPr>
            </a:lvl1pPr>
            <a:lvl2pPr marL="742950" indent="-285750">
              <a:lnSpc>
                <a:spcPct val="90000"/>
              </a:lnSpc>
              <a:spcBef>
                <a:spcPts val="375"/>
              </a:spcBef>
              <a:buFont typeface="Arial" panose="020B0604020202020204" pitchFamily="34" charset="0"/>
              <a:buChar char="•"/>
              <a:defRPr>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latin typeface="Calibri" panose="020F0502020204030204" pitchFamily="34" charset="0"/>
                <a:ea typeface="宋体" panose="02010600030101010101" pitchFamily="2" charset="-122"/>
              </a:defRPr>
            </a:lvl9pPr>
          </a:lstStyle>
          <a:p>
            <a:r>
              <a:rPr lang="en-US" altLang="zh-CN"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18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MH_Others_2"/>
          <p:cNvSpPr txBox="1">
            <a:spLocks noChangeArrowheads="1"/>
          </p:cNvSpPr>
          <p:nvPr>
            <p:custDataLst>
              <p:tags r:id="rId9"/>
            </p:custDataLst>
          </p:nvPr>
        </p:nvSpPr>
        <p:spPr bwMode="auto">
          <a:xfrm>
            <a:off x="6120172" y="52264"/>
            <a:ext cx="2921748" cy="43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FontTx/>
              <a:buNone/>
            </a:pPr>
            <a:r>
              <a:rPr lang="en-US" altLang="zh-CN" sz="359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59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MH_Others_3"/>
          <p:cNvSpPr/>
          <p:nvPr>
            <p:custDataLst>
              <p:tags r:id="rId10"/>
            </p:custDataLst>
          </p:nvPr>
        </p:nvSpPr>
        <p:spPr>
          <a:xfrm>
            <a:off x="6496778" y="520120"/>
            <a:ext cx="2529624" cy="1375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1" tIns="32510" rIns="65021" bIns="32510" rtlCol="0" anchor="ctr">
            <a:noAutofit/>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MH_Others_4"/>
          <p:cNvSpPr/>
          <p:nvPr>
            <p:custDataLst>
              <p:tags r:id="rId11"/>
            </p:custDataLst>
          </p:nvPr>
        </p:nvSpPr>
        <p:spPr>
          <a:xfrm>
            <a:off x="7812938" y="699494"/>
            <a:ext cx="1213464" cy="762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5021" tIns="32510" rIns="65021" bIns="32510" rtlCol="0" anchor="ctr">
            <a:noAutofit/>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MH_Entry_4"/>
          <p:cNvSpPr/>
          <p:nvPr>
            <p:custDataLst>
              <p:tags r:id="rId12"/>
            </p:custDataLst>
          </p:nvPr>
        </p:nvSpPr>
        <p:spPr>
          <a:xfrm flipH="1">
            <a:off x="5219719" y="3767875"/>
            <a:ext cx="1856312" cy="28083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lvl="0" algn="ctr"/>
            <a:r>
              <a:rPr lang="zh-CN" altLang="en-US" sz="1400" b="1" dirty="0">
                <a:solidFill>
                  <a:schemeClr val="bg1"/>
                </a:solidFill>
                <a:latin typeface="微软雅黑" pitchFamily="34" charset="-122"/>
                <a:ea typeface="微软雅黑" pitchFamily="34" charset="-122"/>
                <a:sym typeface="Arial" panose="020B0604020202020204" pitchFamily="34" charset="0"/>
              </a:rPr>
              <a:t>明年工作计划</a:t>
            </a:r>
            <a:endParaRPr lang="en-US" altLang="zh-CN" sz="1400" b="1" dirty="0">
              <a:solidFill>
                <a:schemeClr val="bg1"/>
              </a:solidFill>
              <a:latin typeface="微软雅黑" pitchFamily="34" charset="-122"/>
              <a:ea typeface="微软雅黑" pitchFamily="34" charset="-122"/>
              <a:sym typeface="Arial" panose="020B0604020202020204" pitchFamily="34" charset="0"/>
            </a:endParaRPr>
          </a:p>
        </p:txBody>
      </p:sp>
      <p:pic>
        <p:nvPicPr>
          <p:cNvPr id="16" name="图片 15">
            <a:extLst>
              <a:ext uri="{FF2B5EF4-FFF2-40B4-BE49-F238E27FC236}">
                <a16:creationId xmlns:a16="http://schemas.microsoft.com/office/drawing/2014/main" id="{3B542973-DE67-49B5-A49B-0DAE849831D1}"/>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7462" r="52376" b="25911"/>
          <a:stretch/>
        </p:blipFill>
        <p:spPr>
          <a:xfrm>
            <a:off x="2690621" y="952364"/>
            <a:ext cx="2364939" cy="3428026"/>
          </a:xfrm>
          <a:prstGeom prst="rect">
            <a:avLst/>
          </a:prstGeom>
        </p:spPr>
      </p:pic>
      <p:pic>
        <p:nvPicPr>
          <p:cNvPr id="20" name="图片 19">
            <a:extLst>
              <a:ext uri="{FF2B5EF4-FFF2-40B4-BE49-F238E27FC236}">
                <a16:creationId xmlns:a16="http://schemas.microsoft.com/office/drawing/2014/main" id="{762F2CCB-D872-4FFD-A6C8-69DDCCE4E063}"/>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t="73542" b="12960"/>
          <a:stretch/>
        </p:blipFill>
        <p:spPr>
          <a:xfrm>
            <a:off x="0" y="4523758"/>
            <a:ext cx="9140924" cy="632778"/>
          </a:xfrm>
          <a:prstGeom prst="rect">
            <a:avLst/>
          </a:prstGeom>
        </p:spPr>
      </p:pic>
    </p:spTree>
    <p:custDataLst>
      <p:tags r:id="rId1"/>
    </p:custDataLst>
    <p:extLst>
      <p:ext uri="{BB962C8B-B14F-4D97-AF65-F5344CB8AC3E}">
        <p14:creationId xmlns:p14="http://schemas.microsoft.com/office/powerpoint/2010/main" val="257825704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1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2000"/>
                            </p:stCondLst>
                            <p:childTnLst>
                              <p:par>
                                <p:cTn id="13" presetID="2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down)">
                                      <p:cBhvr>
                                        <p:cTn id="15" dur="500"/>
                                        <p:tgtEl>
                                          <p:spTgt spid="29"/>
                                        </p:tgtEl>
                                      </p:cBhvr>
                                    </p:animEffect>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078"/>
                                        </p:tgtEl>
                                        <p:attrNameLst>
                                          <p:attrName>style.visibility</p:attrName>
                                        </p:attrNameLst>
                                      </p:cBhvr>
                                      <p:to>
                                        <p:strVal val="visible"/>
                                      </p:to>
                                    </p:set>
                                    <p:anim calcmode="lin" valueType="num">
                                      <p:cBhvr>
                                        <p:cTn id="26" dur="500" fill="hold"/>
                                        <p:tgtEl>
                                          <p:spTgt spid="3078"/>
                                        </p:tgtEl>
                                        <p:attrNameLst>
                                          <p:attrName>ppt_w</p:attrName>
                                        </p:attrNameLst>
                                      </p:cBhvr>
                                      <p:tavLst>
                                        <p:tav tm="0">
                                          <p:val>
                                            <p:fltVal val="0"/>
                                          </p:val>
                                        </p:tav>
                                        <p:tav tm="100000">
                                          <p:val>
                                            <p:strVal val="#ppt_w"/>
                                          </p:val>
                                        </p:tav>
                                      </p:tavLst>
                                    </p:anim>
                                    <p:anim calcmode="lin" valueType="num">
                                      <p:cBhvr>
                                        <p:cTn id="27" dur="500" fill="hold"/>
                                        <p:tgtEl>
                                          <p:spTgt spid="3078"/>
                                        </p:tgtEl>
                                        <p:attrNameLst>
                                          <p:attrName>ppt_h</p:attrName>
                                        </p:attrNameLst>
                                      </p:cBhvr>
                                      <p:tavLst>
                                        <p:tav tm="0">
                                          <p:val>
                                            <p:fltVal val="0"/>
                                          </p:val>
                                        </p:tav>
                                        <p:tav tm="100000">
                                          <p:val>
                                            <p:strVal val="#ppt_h"/>
                                          </p:val>
                                        </p:tav>
                                      </p:tavLst>
                                    </p:anim>
                                    <p:animEffect transition="in" filter="fade">
                                      <p:cBhvr>
                                        <p:cTn id="28" dur="500"/>
                                        <p:tgtEl>
                                          <p:spTgt spid="3078"/>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ppt_w</p:attrName>
                                        </p:attrNameLst>
                                      </p:cBhvr>
                                      <p:tavLst>
                                        <p:tav tm="0">
                                          <p:val>
                                            <p:fltVal val="0"/>
                                          </p:val>
                                        </p:tav>
                                        <p:tav tm="100000">
                                          <p:val>
                                            <p:strVal val="#ppt_w"/>
                                          </p:val>
                                        </p:tav>
                                      </p:tavLst>
                                    </p:anim>
                                    <p:anim calcmode="lin" valueType="num">
                                      <p:cBhvr>
                                        <p:cTn id="35" dur="500" fill="hold"/>
                                        <p:tgtEl>
                                          <p:spTgt spid="31"/>
                                        </p:tgtEl>
                                        <p:attrNameLst>
                                          <p:attrName>ppt_h</p:attrName>
                                        </p:attrNameLst>
                                      </p:cBhvr>
                                      <p:tavLst>
                                        <p:tav tm="0">
                                          <p:val>
                                            <p:fltVal val="0"/>
                                          </p:val>
                                        </p:tav>
                                        <p:tav tm="100000">
                                          <p:val>
                                            <p:strVal val="#ppt_h"/>
                                          </p:val>
                                        </p:tav>
                                      </p:tavLst>
                                    </p:anim>
                                    <p:animEffect transition="in" filter="fade">
                                      <p:cBhvr>
                                        <p:cTn id="36" dur="500"/>
                                        <p:tgtEl>
                                          <p:spTgt spid="31"/>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22" presetClass="entr" presetSubtype="2" fill="hold" grpId="0" nodeType="withEffect">
                                  <p:stCondLst>
                                    <p:cond delay="250"/>
                                  </p:stCondLst>
                                  <p:childTnLst>
                                    <p:set>
                                      <p:cBhvr>
                                        <p:cTn id="46" dur="1" fill="hold">
                                          <p:stCondLst>
                                            <p:cond delay="0"/>
                                          </p:stCondLst>
                                        </p:cTn>
                                        <p:tgtEl>
                                          <p:spTgt spid="18"/>
                                        </p:tgtEl>
                                        <p:attrNameLst>
                                          <p:attrName>style.visibility</p:attrName>
                                        </p:attrNameLst>
                                      </p:cBhvr>
                                      <p:to>
                                        <p:strVal val="visible"/>
                                      </p:to>
                                    </p:set>
                                    <p:animEffect transition="in" filter="wipe(right)">
                                      <p:cBhvr>
                                        <p:cTn id="47" dur="500"/>
                                        <p:tgtEl>
                                          <p:spTgt spid="1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animEffect transition="in" filter="fade">
                                      <p:cBhvr>
                                        <p:cTn id="52" dur="500"/>
                                        <p:tgtEl>
                                          <p:spTgt spid="34"/>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750"/>
                            </p:stCondLst>
                            <p:childTnLst>
                              <p:par>
                                <p:cTn id="57" presetID="42"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8" grpId="0"/>
      <p:bldP spid="18" grpId="0" animBg="1"/>
      <p:bldP spid="19" grpId="0"/>
      <p:bldP spid="30" grpId="0" animBg="1"/>
      <p:bldP spid="31" grpId="0"/>
      <p:bldP spid="34" grpId="0"/>
      <p:bldP spid="51" grpId="0"/>
      <p:bldP spid="2" grpId="0" animBg="1"/>
      <p:bldP spid="29"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8" name="Diagram 19"/>
          <p:cNvGraphicFramePr/>
          <p:nvPr>
            <p:extLst/>
          </p:nvPr>
        </p:nvGraphicFramePr>
        <p:xfrm>
          <a:off x="613712" y="1306008"/>
          <a:ext cx="4622742" cy="29958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组合 218"/>
          <p:cNvGrpSpPr/>
          <p:nvPr/>
        </p:nvGrpSpPr>
        <p:grpSpPr>
          <a:xfrm>
            <a:off x="5964681" y="2932503"/>
            <a:ext cx="2638342" cy="1354310"/>
            <a:chOff x="8050483" y="3908797"/>
            <a:chExt cx="3517331" cy="1805189"/>
          </a:xfrm>
        </p:grpSpPr>
        <p:sp>
          <p:nvSpPr>
            <p:cNvPr id="220" name="TextBox 219"/>
            <p:cNvSpPr txBox="1"/>
            <p:nvPr/>
          </p:nvSpPr>
          <p:spPr>
            <a:xfrm>
              <a:off x="8050484" y="4308907"/>
              <a:ext cx="3517330" cy="1405079"/>
            </a:xfrm>
            <a:prstGeom prst="rect">
              <a:avLst/>
            </a:prstGeom>
            <a:noFill/>
          </p:spPr>
          <p:txBody>
            <a:bodyPr wrap="square" rtlCol="0">
              <a:spAutoFit/>
            </a:bodyPr>
            <a:lstStyle/>
            <a:p>
              <a:pPr>
                <a:lnSpc>
                  <a:spcPts val="15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点击输入详细的文本内容，点击输入详细的文本内容，点击输入详细的文本内容，点击输入详细的文本内容。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a:p>
              <a:pPr>
                <a:lnSpc>
                  <a:spcPts val="1500"/>
                </a:lnSpc>
              </a:pPr>
              <a:r>
                <a:rPr lang="zh-CN" altLang="en-US" sz="900" dirty="0">
                  <a:solidFill>
                    <a:schemeClr val="tx1">
                      <a:lumMod val="50000"/>
                      <a:lumOff val="50000"/>
                    </a:schemeClr>
                  </a:solidFill>
                  <a:latin typeface="微软雅黑" pitchFamily="34" charset="-122"/>
                  <a:ea typeface="微软雅黑" pitchFamily="34" charset="-122"/>
                  <a:cs typeface="+mn-ea"/>
                  <a:sym typeface="+mn-lt"/>
                </a:rPr>
                <a:t>点击输入详细的文本内容，点击输入详细的文本内容，点击输入详细的文本内容。</a:t>
              </a:r>
              <a:endParaRPr lang="en-US" altLang="zh-CN" sz="900" dirty="0">
                <a:solidFill>
                  <a:schemeClr val="tx1">
                    <a:lumMod val="50000"/>
                    <a:lumOff val="50000"/>
                  </a:schemeClr>
                </a:solidFill>
                <a:latin typeface="微软雅黑" pitchFamily="34" charset="-122"/>
                <a:ea typeface="微软雅黑" pitchFamily="34" charset="-122"/>
                <a:cs typeface="+mn-ea"/>
                <a:sym typeface="+mn-lt"/>
              </a:endParaRPr>
            </a:p>
          </p:txBody>
        </p:sp>
        <p:sp>
          <p:nvSpPr>
            <p:cNvPr id="221" name="TextBox 220"/>
            <p:cNvSpPr txBox="1"/>
            <p:nvPr/>
          </p:nvSpPr>
          <p:spPr>
            <a:xfrm>
              <a:off x="8050483" y="3908797"/>
              <a:ext cx="1758666" cy="369218"/>
            </a:xfrm>
            <a:prstGeom prst="rect">
              <a:avLst/>
            </a:prstGeom>
            <a:noFill/>
          </p:spPr>
          <p:txBody>
            <a:bodyPr wrap="square" rtlCol="0">
              <a:spAutoFit/>
            </a:bodyPr>
            <a:lstStyle/>
            <a:p>
              <a:pPr lvl="0"/>
              <a:r>
                <a:rPr lang="zh-CN" altLang="en-US" sz="1200" dirty="0">
                  <a:solidFill>
                    <a:schemeClr val="tx1">
                      <a:lumMod val="75000"/>
                      <a:lumOff val="25000"/>
                    </a:schemeClr>
                  </a:solidFill>
                  <a:latin typeface="微软雅黑" pitchFamily="34" charset="-122"/>
                  <a:ea typeface="微软雅黑" pitchFamily="34" charset="-122"/>
                  <a:cs typeface="+mn-ea"/>
                  <a:sym typeface="+mn-lt"/>
                </a:rPr>
                <a:t>点击输入标题</a:t>
              </a:r>
              <a:endParaRPr lang="en-US" altLang="zh-CN" sz="1200" dirty="0">
                <a:solidFill>
                  <a:schemeClr val="tx1">
                    <a:lumMod val="75000"/>
                    <a:lumOff val="25000"/>
                  </a:schemeClr>
                </a:solidFill>
                <a:latin typeface="微软雅黑" pitchFamily="34" charset="-122"/>
                <a:ea typeface="微软雅黑" pitchFamily="34" charset="-122"/>
                <a:cs typeface="+mn-ea"/>
                <a:sym typeface="+mn-lt"/>
              </a:endParaRPr>
            </a:p>
          </p:txBody>
        </p:sp>
      </p:grpSp>
      <p:grpSp>
        <p:nvGrpSpPr>
          <p:cNvPr id="3" name="组合 221"/>
          <p:cNvGrpSpPr/>
          <p:nvPr/>
        </p:nvGrpSpPr>
        <p:grpSpPr>
          <a:xfrm>
            <a:off x="6011391" y="1775848"/>
            <a:ext cx="2349799" cy="974549"/>
            <a:chOff x="802507" y="2123616"/>
            <a:chExt cx="3346028" cy="1387475"/>
          </a:xfrm>
          <a:solidFill>
            <a:schemeClr val="accent1"/>
          </a:solidFill>
        </p:grpSpPr>
        <p:sp>
          <p:nvSpPr>
            <p:cNvPr id="223" name="Freeform 34"/>
            <p:cNvSpPr>
              <a:spLocks/>
            </p:cNvSpPr>
            <p:nvPr/>
          </p:nvSpPr>
          <p:spPr bwMode="auto">
            <a:xfrm>
              <a:off x="1045416" y="3499026"/>
              <a:ext cx="8848" cy="9652"/>
            </a:xfrm>
            <a:custGeom>
              <a:avLst/>
              <a:gdLst>
                <a:gd name="T0" fmla="*/ 11 w 11"/>
                <a:gd name="T1" fmla="*/ 0 h 11"/>
                <a:gd name="T2" fmla="*/ 0 w 11"/>
                <a:gd name="T3" fmla="*/ 6 h 11"/>
                <a:gd name="T4" fmla="*/ 9 w 11"/>
                <a:gd name="T5" fmla="*/ 11 h 11"/>
                <a:gd name="T6" fmla="*/ 11 w 11"/>
                <a:gd name="T7" fmla="*/ 0 h 11"/>
              </a:gdLst>
              <a:ahLst/>
              <a:cxnLst>
                <a:cxn ang="0">
                  <a:pos x="T0" y="T1"/>
                </a:cxn>
                <a:cxn ang="0">
                  <a:pos x="T2" y="T3"/>
                </a:cxn>
                <a:cxn ang="0">
                  <a:pos x="T4" y="T5"/>
                </a:cxn>
                <a:cxn ang="0">
                  <a:pos x="T6" y="T7"/>
                </a:cxn>
              </a:cxnLst>
              <a:rect l="0" t="0" r="r" b="b"/>
              <a:pathLst>
                <a:path w="11" h="11">
                  <a:moveTo>
                    <a:pt x="11" y="0"/>
                  </a:moveTo>
                  <a:cubicBezTo>
                    <a:pt x="8" y="2"/>
                    <a:pt x="4" y="4"/>
                    <a:pt x="0" y="6"/>
                  </a:cubicBezTo>
                  <a:cubicBezTo>
                    <a:pt x="3" y="8"/>
                    <a:pt x="6" y="10"/>
                    <a:pt x="9" y="11"/>
                  </a:cubicBezTo>
                  <a:cubicBezTo>
                    <a:pt x="9" y="8"/>
                    <a:pt x="10" y="4"/>
                    <a:pt x="1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24" name="Freeform 44"/>
            <p:cNvSpPr>
              <a:spLocks noEditPoints="1"/>
            </p:cNvSpPr>
            <p:nvPr/>
          </p:nvSpPr>
          <p:spPr bwMode="auto">
            <a:xfrm>
              <a:off x="3385222" y="2142115"/>
              <a:ext cx="407797" cy="1350476"/>
            </a:xfrm>
            <a:custGeom>
              <a:avLst/>
              <a:gdLst>
                <a:gd name="T0" fmla="*/ 11 w 477"/>
                <a:gd name="T1" fmla="*/ 1580 h 1580"/>
                <a:gd name="T2" fmla="*/ 442 w 477"/>
                <a:gd name="T3" fmla="*/ 838 h 1580"/>
                <a:gd name="T4" fmla="*/ 445 w 477"/>
                <a:gd name="T5" fmla="*/ 880 h 1580"/>
                <a:gd name="T6" fmla="*/ 466 w 477"/>
                <a:gd name="T7" fmla="*/ 827 h 1580"/>
                <a:gd name="T8" fmla="*/ 466 w 477"/>
                <a:gd name="T9" fmla="*/ 878 h 1580"/>
                <a:gd name="T10" fmla="*/ 464 w 477"/>
                <a:gd name="T11" fmla="*/ 886 h 1580"/>
                <a:gd name="T12" fmla="*/ 470 w 477"/>
                <a:gd name="T13" fmla="*/ 884 h 1580"/>
                <a:gd name="T14" fmla="*/ 470 w 477"/>
                <a:gd name="T15" fmla="*/ 890 h 1580"/>
                <a:gd name="T16" fmla="*/ 467 w 477"/>
                <a:gd name="T17" fmla="*/ 828 h 1580"/>
                <a:gd name="T18" fmla="*/ 456 w 477"/>
                <a:gd name="T19" fmla="*/ 794 h 1580"/>
                <a:gd name="T20" fmla="*/ 460 w 477"/>
                <a:gd name="T21" fmla="*/ 804 h 1580"/>
                <a:gd name="T22" fmla="*/ 466 w 477"/>
                <a:gd name="T23" fmla="*/ 629 h 1580"/>
                <a:gd name="T24" fmla="*/ 125 w 477"/>
                <a:gd name="T25" fmla="*/ 527 h 1580"/>
                <a:gd name="T26" fmla="*/ 155 w 477"/>
                <a:gd name="T27" fmla="*/ 550 h 1580"/>
                <a:gd name="T28" fmla="*/ 134 w 477"/>
                <a:gd name="T29" fmla="*/ 653 h 1580"/>
                <a:gd name="T30" fmla="*/ 161 w 477"/>
                <a:gd name="T31" fmla="*/ 242 h 1580"/>
                <a:gd name="T32" fmla="*/ 200 w 477"/>
                <a:gd name="T33" fmla="*/ 210 h 1580"/>
                <a:gd name="T34" fmla="*/ 269 w 477"/>
                <a:gd name="T35" fmla="*/ 300 h 1580"/>
                <a:gd name="T36" fmla="*/ 306 w 477"/>
                <a:gd name="T37" fmla="*/ 265 h 1580"/>
                <a:gd name="T38" fmla="*/ 298 w 477"/>
                <a:gd name="T39" fmla="*/ 222 h 1580"/>
                <a:gd name="T40" fmla="*/ 326 w 477"/>
                <a:gd name="T41" fmla="*/ 318 h 1580"/>
                <a:gd name="T42" fmla="*/ 216 w 477"/>
                <a:gd name="T43" fmla="*/ 282 h 1580"/>
                <a:gd name="T44" fmla="*/ 240 w 477"/>
                <a:gd name="T45" fmla="*/ 0 h 1580"/>
                <a:gd name="T46" fmla="*/ 238 w 477"/>
                <a:gd name="T47" fmla="*/ 0 h 1580"/>
                <a:gd name="T48" fmla="*/ 214 w 477"/>
                <a:gd name="T49" fmla="*/ 9 h 1580"/>
                <a:gd name="T50" fmla="*/ 142 w 477"/>
                <a:gd name="T51" fmla="*/ 97 h 1580"/>
                <a:gd name="T52" fmla="*/ 156 w 477"/>
                <a:gd name="T53" fmla="*/ 158 h 1580"/>
                <a:gd name="T54" fmla="*/ 153 w 477"/>
                <a:gd name="T55" fmla="*/ 200 h 1580"/>
                <a:gd name="T56" fmla="*/ 69 w 477"/>
                <a:gd name="T57" fmla="*/ 276 h 1580"/>
                <a:gd name="T58" fmla="*/ 80 w 477"/>
                <a:gd name="T59" fmla="*/ 456 h 1580"/>
                <a:gd name="T60" fmla="*/ 95 w 477"/>
                <a:gd name="T61" fmla="*/ 717 h 1580"/>
                <a:gd name="T62" fmla="*/ 76 w 477"/>
                <a:gd name="T63" fmla="*/ 776 h 1580"/>
                <a:gd name="T64" fmla="*/ 84 w 477"/>
                <a:gd name="T65" fmla="*/ 830 h 1580"/>
                <a:gd name="T66" fmla="*/ 100 w 477"/>
                <a:gd name="T67" fmla="*/ 828 h 1580"/>
                <a:gd name="T68" fmla="*/ 97 w 477"/>
                <a:gd name="T69" fmla="*/ 987 h 1580"/>
                <a:gd name="T70" fmla="*/ 15 w 477"/>
                <a:gd name="T71" fmla="*/ 1504 h 1580"/>
                <a:gd name="T72" fmla="*/ 88 w 477"/>
                <a:gd name="T73" fmla="*/ 1547 h 1580"/>
                <a:gd name="T74" fmla="*/ 114 w 477"/>
                <a:gd name="T75" fmla="*/ 1526 h 1580"/>
                <a:gd name="T76" fmla="*/ 198 w 477"/>
                <a:gd name="T77" fmla="*/ 1077 h 1580"/>
                <a:gd name="T78" fmla="*/ 281 w 477"/>
                <a:gd name="T79" fmla="*/ 828 h 1580"/>
                <a:gd name="T80" fmla="*/ 324 w 477"/>
                <a:gd name="T81" fmla="*/ 957 h 1580"/>
                <a:gd name="T82" fmla="*/ 333 w 477"/>
                <a:gd name="T83" fmla="*/ 1096 h 1580"/>
                <a:gd name="T84" fmla="*/ 312 w 477"/>
                <a:gd name="T85" fmla="*/ 1454 h 1580"/>
                <a:gd name="T86" fmla="*/ 325 w 477"/>
                <a:gd name="T87" fmla="*/ 1509 h 1580"/>
                <a:gd name="T88" fmla="*/ 323 w 477"/>
                <a:gd name="T89" fmla="*/ 1549 h 1580"/>
                <a:gd name="T90" fmla="*/ 385 w 477"/>
                <a:gd name="T91" fmla="*/ 1550 h 1580"/>
                <a:gd name="T92" fmla="*/ 393 w 477"/>
                <a:gd name="T93" fmla="*/ 1520 h 1580"/>
                <a:gd name="T94" fmla="*/ 424 w 477"/>
                <a:gd name="T95" fmla="*/ 1511 h 1580"/>
                <a:gd name="T96" fmla="*/ 441 w 477"/>
                <a:gd name="T97" fmla="*/ 1350 h 1580"/>
                <a:gd name="T98" fmla="*/ 440 w 477"/>
                <a:gd name="T99" fmla="*/ 1151 h 1580"/>
                <a:gd name="T100" fmla="*/ 385 w 477"/>
                <a:gd name="T101" fmla="*/ 842 h 1580"/>
                <a:gd name="T102" fmla="*/ 382 w 477"/>
                <a:gd name="T103" fmla="*/ 710 h 1580"/>
                <a:gd name="T104" fmla="*/ 417 w 477"/>
                <a:gd name="T105" fmla="*/ 421 h 1580"/>
                <a:gd name="T106" fmla="*/ 343 w 477"/>
                <a:gd name="T107" fmla="*/ 223 h 1580"/>
                <a:gd name="T108" fmla="*/ 388 w 477"/>
                <a:gd name="T109" fmla="*/ 244 h 1580"/>
                <a:gd name="T110" fmla="*/ 351 w 477"/>
                <a:gd name="T111" fmla="*/ 211 h 1580"/>
                <a:gd name="T112" fmla="*/ 347 w 477"/>
                <a:gd name="T113" fmla="*/ 180 h 1580"/>
                <a:gd name="T114" fmla="*/ 240 w 477"/>
                <a:gd name="T115"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77" h="1580">
                  <a:moveTo>
                    <a:pt x="2" y="1550"/>
                  </a:moveTo>
                  <a:cubicBezTo>
                    <a:pt x="1" y="1553"/>
                    <a:pt x="1" y="1555"/>
                    <a:pt x="1" y="1557"/>
                  </a:cubicBezTo>
                  <a:cubicBezTo>
                    <a:pt x="0" y="1566"/>
                    <a:pt x="4" y="1577"/>
                    <a:pt x="11" y="1580"/>
                  </a:cubicBezTo>
                  <a:cubicBezTo>
                    <a:pt x="14" y="1580"/>
                    <a:pt x="17" y="1579"/>
                    <a:pt x="20" y="1578"/>
                  </a:cubicBezTo>
                  <a:cubicBezTo>
                    <a:pt x="13" y="1569"/>
                    <a:pt x="5" y="1560"/>
                    <a:pt x="2" y="1550"/>
                  </a:cubicBezTo>
                  <a:moveTo>
                    <a:pt x="442" y="838"/>
                  </a:moveTo>
                  <a:cubicBezTo>
                    <a:pt x="437" y="838"/>
                    <a:pt x="433" y="840"/>
                    <a:pt x="432" y="847"/>
                  </a:cubicBezTo>
                  <a:cubicBezTo>
                    <a:pt x="437" y="862"/>
                    <a:pt x="438" y="867"/>
                    <a:pt x="438" y="875"/>
                  </a:cubicBezTo>
                  <a:cubicBezTo>
                    <a:pt x="440" y="877"/>
                    <a:pt x="443" y="878"/>
                    <a:pt x="445" y="880"/>
                  </a:cubicBezTo>
                  <a:cubicBezTo>
                    <a:pt x="445" y="867"/>
                    <a:pt x="445" y="854"/>
                    <a:pt x="445" y="838"/>
                  </a:cubicBezTo>
                  <a:cubicBezTo>
                    <a:pt x="444" y="838"/>
                    <a:pt x="443" y="838"/>
                    <a:pt x="442" y="838"/>
                  </a:cubicBezTo>
                  <a:moveTo>
                    <a:pt x="466" y="827"/>
                  </a:moveTo>
                  <a:cubicBezTo>
                    <a:pt x="467" y="832"/>
                    <a:pt x="467" y="835"/>
                    <a:pt x="466" y="838"/>
                  </a:cubicBezTo>
                  <a:cubicBezTo>
                    <a:pt x="470" y="855"/>
                    <a:pt x="470" y="855"/>
                    <a:pt x="470" y="855"/>
                  </a:cubicBezTo>
                  <a:cubicBezTo>
                    <a:pt x="470" y="855"/>
                    <a:pt x="474" y="874"/>
                    <a:pt x="466" y="878"/>
                  </a:cubicBezTo>
                  <a:cubicBezTo>
                    <a:pt x="466" y="878"/>
                    <a:pt x="464" y="878"/>
                    <a:pt x="462" y="877"/>
                  </a:cubicBezTo>
                  <a:cubicBezTo>
                    <a:pt x="461" y="881"/>
                    <a:pt x="461" y="884"/>
                    <a:pt x="463" y="885"/>
                  </a:cubicBezTo>
                  <a:cubicBezTo>
                    <a:pt x="463" y="886"/>
                    <a:pt x="464" y="886"/>
                    <a:pt x="464" y="886"/>
                  </a:cubicBezTo>
                  <a:cubicBezTo>
                    <a:pt x="466" y="886"/>
                    <a:pt x="467" y="884"/>
                    <a:pt x="469" y="882"/>
                  </a:cubicBezTo>
                  <a:cubicBezTo>
                    <a:pt x="471" y="880"/>
                    <a:pt x="472" y="879"/>
                    <a:pt x="472" y="879"/>
                  </a:cubicBezTo>
                  <a:cubicBezTo>
                    <a:pt x="472" y="879"/>
                    <a:pt x="471" y="882"/>
                    <a:pt x="470" y="884"/>
                  </a:cubicBezTo>
                  <a:cubicBezTo>
                    <a:pt x="468" y="887"/>
                    <a:pt x="468" y="890"/>
                    <a:pt x="469" y="890"/>
                  </a:cubicBezTo>
                  <a:cubicBezTo>
                    <a:pt x="469" y="890"/>
                    <a:pt x="469" y="890"/>
                    <a:pt x="469" y="890"/>
                  </a:cubicBezTo>
                  <a:cubicBezTo>
                    <a:pt x="469" y="890"/>
                    <a:pt x="470" y="890"/>
                    <a:pt x="470" y="890"/>
                  </a:cubicBezTo>
                  <a:cubicBezTo>
                    <a:pt x="470" y="890"/>
                    <a:pt x="471" y="889"/>
                    <a:pt x="472" y="889"/>
                  </a:cubicBezTo>
                  <a:cubicBezTo>
                    <a:pt x="475" y="860"/>
                    <a:pt x="477" y="840"/>
                    <a:pt x="477" y="840"/>
                  </a:cubicBezTo>
                  <a:cubicBezTo>
                    <a:pt x="477" y="840"/>
                    <a:pt x="477" y="833"/>
                    <a:pt x="467" y="828"/>
                  </a:cubicBezTo>
                  <a:cubicBezTo>
                    <a:pt x="467" y="828"/>
                    <a:pt x="466" y="828"/>
                    <a:pt x="466" y="827"/>
                  </a:cubicBezTo>
                  <a:moveTo>
                    <a:pt x="466" y="629"/>
                  </a:moveTo>
                  <a:cubicBezTo>
                    <a:pt x="459" y="682"/>
                    <a:pt x="454" y="741"/>
                    <a:pt x="456" y="794"/>
                  </a:cubicBezTo>
                  <a:cubicBezTo>
                    <a:pt x="457" y="797"/>
                    <a:pt x="458" y="800"/>
                    <a:pt x="459" y="803"/>
                  </a:cubicBezTo>
                  <a:cubicBezTo>
                    <a:pt x="459" y="803"/>
                    <a:pt x="459" y="803"/>
                    <a:pt x="459" y="803"/>
                  </a:cubicBezTo>
                  <a:cubicBezTo>
                    <a:pt x="459" y="803"/>
                    <a:pt x="460" y="803"/>
                    <a:pt x="460" y="804"/>
                  </a:cubicBezTo>
                  <a:cubicBezTo>
                    <a:pt x="462" y="787"/>
                    <a:pt x="469" y="733"/>
                    <a:pt x="477" y="672"/>
                  </a:cubicBezTo>
                  <a:cubicBezTo>
                    <a:pt x="477" y="671"/>
                    <a:pt x="477" y="670"/>
                    <a:pt x="477" y="669"/>
                  </a:cubicBezTo>
                  <a:cubicBezTo>
                    <a:pt x="477" y="665"/>
                    <a:pt x="473" y="652"/>
                    <a:pt x="466" y="629"/>
                  </a:cubicBezTo>
                  <a:moveTo>
                    <a:pt x="134" y="653"/>
                  </a:moveTo>
                  <a:cubicBezTo>
                    <a:pt x="130" y="646"/>
                    <a:pt x="124" y="623"/>
                    <a:pt x="133" y="598"/>
                  </a:cubicBezTo>
                  <a:cubicBezTo>
                    <a:pt x="129" y="581"/>
                    <a:pt x="130" y="544"/>
                    <a:pt x="125" y="527"/>
                  </a:cubicBezTo>
                  <a:cubicBezTo>
                    <a:pt x="128" y="520"/>
                    <a:pt x="130" y="489"/>
                    <a:pt x="130" y="475"/>
                  </a:cubicBezTo>
                  <a:cubicBezTo>
                    <a:pt x="130" y="475"/>
                    <a:pt x="130" y="475"/>
                    <a:pt x="130" y="475"/>
                  </a:cubicBezTo>
                  <a:cubicBezTo>
                    <a:pt x="146" y="504"/>
                    <a:pt x="147" y="550"/>
                    <a:pt x="155" y="550"/>
                  </a:cubicBezTo>
                  <a:cubicBezTo>
                    <a:pt x="147" y="558"/>
                    <a:pt x="146" y="592"/>
                    <a:pt x="149" y="597"/>
                  </a:cubicBezTo>
                  <a:cubicBezTo>
                    <a:pt x="143" y="601"/>
                    <a:pt x="142" y="609"/>
                    <a:pt x="145" y="619"/>
                  </a:cubicBezTo>
                  <a:cubicBezTo>
                    <a:pt x="136" y="626"/>
                    <a:pt x="143" y="637"/>
                    <a:pt x="134" y="653"/>
                  </a:cubicBezTo>
                  <a:moveTo>
                    <a:pt x="133" y="253"/>
                  </a:moveTo>
                  <a:cubicBezTo>
                    <a:pt x="133" y="253"/>
                    <a:pt x="163" y="223"/>
                    <a:pt x="166" y="221"/>
                  </a:cubicBezTo>
                  <a:cubicBezTo>
                    <a:pt x="171" y="224"/>
                    <a:pt x="166" y="237"/>
                    <a:pt x="161" y="242"/>
                  </a:cubicBezTo>
                  <a:cubicBezTo>
                    <a:pt x="155" y="248"/>
                    <a:pt x="133" y="253"/>
                    <a:pt x="133" y="253"/>
                  </a:cubicBezTo>
                  <a:moveTo>
                    <a:pt x="192" y="283"/>
                  </a:moveTo>
                  <a:cubicBezTo>
                    <a:pt x="178" y="236"/>
                    <a:pt x="198" y="211"/>
                    <a:pt x="200" y="210"/>
                  </a:cubicBezTo>
                  <a:cubicBezTo>
                    <a:pt x="231" y="251"/>
                    <a:pt x="208" y="255"/>
                    <a:pt x="223" y="272"/>
                  </a:cubicBezTo>
                  <a:cubicBezTo>
                    <a:pt x="229" y="279"/>
                    <a:pt x="232" y="285"/>
                    <a:pt x="239" y="290"/>
                  </a:cubicBezTo>
                  <a:cubicBezTo>
                    <a:pt x="248" y="296"/>
                    <a:pt x="261" y="293"/>
                    <a:pt x="269" y="300"/>
                  </a:cubicBezTo>
                  <a:cubicBezTo>
                    <a:pt x="276" y="307"/>
                    <a:pt x="281" y="329"/>
                    <a:pt x="281" y="329"/>
                  </a:cubicBezTo>
                  <a:cubicBezTo>
                    <a:pt x="281" y="329"/>
                    <a:pt x="280" y="315"/>
                    <a:pt x="282" y="308"/>
                  </a:cubicBezTo>
                  <a:cubicBezTo>
                    <a:pt x="286" y="292"/>
                    <a:pt x="307" y="281"/>
                    <a:pt x="306" y="265"/>
                  </a:cubicBezTo>
                  <a:cubicBezTo>
                    <a:pt x="305" y="262"/>
                    <a:pt x="301" y="261"/>
                    <a:pt x="300" y="258"/>
                  </a:cubicBezTo>
                  <a:cubicBezTo>
                    <a:pt x="298" y="253"/>
                    <a:pt x="302" y="249"/>
                    <a:pt x="302" y="244"/>
                  </a:cubicBezTo>
                  <a:cubicBezTo>
                    <a:pt x="302" y="237"/>
                    <a:pt x="298" y="222"/>
                    <a:pt x="298" y="222"/>
                  </a:cubicBezTo>
                  <a:cubicBezTo>
                    <a:pt x="298" y="222"/>
                    <a:pt x="317" y="244"/>
                    <a:pt x="321" y="259"/>
                  </a:cubicBezTo>
                  <a:cubicBezTo>
                    <a:pt x="325" y="275"/>
                    <a:pt x="317" y="294"/>
                    <a:pt x="321" y="310"/>
                  </a:cubicBezTo>
                  <a:cubicBezTo>
                    <a:pt x="322" y="313"/>
                    <a:pt x="325" y="315"/>
                    <a:pt x="326" y="318"/>
                  </a:cubicBezTo>
                  <a:cubicBezTo>
                    <a:pt x="333" y="361"/>
                    <a:pt x="298" y="445"/>
                    <a:pt x="298" y="445"/>
                  </a:cubicBezTo>
                  <a:cubicBezTo>
                    <a:pt x="298" y="445"/>
                    <a:pt x="262" y="349"/>
                    <a:pt x="235" y="305"/>
                  </a:cubicBezTo>
                  <a:cubicBezTo>
                    <a:pt x="221" y="281"/>
                    <a:pt x="213" y="292"/>
                    <a:pt x="216" y="282"/>
                  </a:cubicBezTo>
                  <a:cubicBezTo>
                    <a:pt x="219" y="267"/>
                    <a:pt x="206" y="269"/>
                    <a:pt x="208" y="245"/>
                  </a:cubicBezTo>
                  <a:cubicBezTo>
                    <a:pt x="205" y="250"/>
                    <a:pt x="199" y="254"/>
                    <a:pt x="192" y="283"/>
                  </a:cubicBezTo>
                  <a:moveTo>
                    <a:pt x="240" y="0"/>
                  </a:moveTo>
                  <a:cubicBezTo>
                    <a:pt x="240" y="0"/>
                    <a:pt x="240" y="0"/>
                    <a:pt x="240" y="0"/>
                  </a:cubicBezTo>
                  <a:cubicBezTo>
                    <a:pt x="240" y="0"/>
                    <a:pt x="240" y="0"/>
                    <a:pt x="240" y="0"/>
                  </a:cubicBezTo>
                  <a:cubicBezTo>
                    <a:pt x="239" y="0"/>
                    <a:pt x="239" y="0"/>
                    <a:pt x="238" y="0"/>
                  </a:cubicBezTo>
                  <a:cubicBezTo>
                    <a:pt x="234" y="0"/>
                    <a:pt x="231" y="6"/>
                    <a:pt x="228" y="8"/>
                  </a:cubicBezTo>
                  <a:cubicBezTo>
                    <a:pt x="225" y="10"/>
                    <a:pt x="222" y="11"/>
                    <a:pt x="220" y="11"/>
                  </a:cubicBezTo>
                  <a:cubicBezTo>
                    <a:pt x="218" y="11"/>
                    <a:pt x="216" y="10"/>
                    <a:pt x="214" y="9"/>
                  </a:cubicBezTo>
                  <a:cubicBezTo>
                    <a:pt x="212" y="8"/>
                    <a:pt x="210" y="7"/>
                    <a:pt x="207" y="7"/>
                  </a:cubicBezTo>
                  <a:cubicBezTo>
                    <a:pt x="200" y="7"/>
                    <a:pt x="190" y="12"/>
                    <a:pt x="171" y="36"/>
                  </a:cubicBezTo>
                  <a:cubicBezTo>
                    <a:pt x="156" y="51"/>
                    <a:pt x="141" y="75"/>
                    <a:pt x="142" y="97"/>
                  </a:cubicBezTo>
                  <a:cubicBezTo>
                    <a:pt x="144" y="112"/>
                    <a:pt x="151" y="106"/>
                    <a:pt x="151" y="119"/>
                  </a:cubicBezTo>
                  <a:cubicBezTo>
                    <a:pt x="153" y="159"/>
                    <a:pt x="146" y="164"/>
                    <a:pt x="125" y="169"/>
                  </a:cubicBezTo>
                  <a:cubicBezTo>
                    <a:pt x="146" y="165"/>
                    <a:pt x="153" y="158"/>
                    <a:pt x="156" y="158"/>
                  </a:cubicBezTo>
                  <a:cubicBezTo>
                    <a:pt x="156" y="158"/>
                    <a:pt x="157" y="160"/>
                    <a:pt x="156" y="163"/>
                  </a:cubicBezTo>
                  <a:cubicBezTo>
                    <a:pt x="156" y="180"/>
                    <a:pt x="130" y="224"/>
                    <a:pt x="121" y="240"/>
                  </a:cubicBezTo>
                  <a:cubicBezTo>
                    <a:pt x="134" y="220"/>
                    <a:pt x="149" y="200"/>
                    <a:pt x="153" y="200"/>
                  </a:cubicBezTo>
                  <a:cubicBezTo>
                    <a:pt x="155" y="200"/>
                    <a:pt x="154" y="206"/>
                    <a:pt x="148" y="221"/>
                  </a:cubicBezTo>
                  <a:cubicBezTo>
                    <a:pt x="143" y="233"/>
                    <a:pt x="140" y="245"/>
                    <a:pt x="131" y="253"/>
                  </a:cubicBezTo>
                  <a:cubicBezTo>
                    <a:pt x="115" y="258"/>
                    <a:pt x="79" y="266"/>
                    <a:pt x="69" y="276"/>
                  </a:cubicBezTo>
                  <a:cubicBezTo>
                    <a:pt x="68" y="278"/>
                    <a:pt x="66" y="283"/>
                    <a:pt x="64" y="289"/>
                  </a:cubicBezTo>
                  <a:cubicBezTo>
                    <a:pt x="71" y="291"/>
                    <a:pt x="76" y="294"/>
                    <a:pt x="81" y="295"/>
                  </a:cubicBezTo>
                  <a:cubicBezTo>
                    <a:pt x="96" y="301"/>
                    <a:pt x="80" y="414"/>
                    <a:pt x="80" y="456"/>
                  </a:cubicBezTo>
                  <a:cubicBezTo>
                    <a:pt x="80" y="480"/>
                    <a:pt x="88" y="508"/>
                    <a:pt x="89" y="535"/>
                  </a:cubicBezTo>
                  <a:cubicBezTo>
                    <a:pt x="96" y="589"/>
                    <a:pt x="104" y="613"/>
                    <a:pt x="95" y="649"/>
                  </a:cubicBezTo>
                  <a:cubicBezTo>
                    <a:pt x="90" y="662"/>
                    <a:pt x="87" y="694"/>
                    <a:pt x="95" y="717"/>
                  </a:cubicBezTo>
                  <a:cubicBezTo>
                    <a:pt x="97" y="721"/>
                    <a:pt x="94" y="736"/>
                    <a:pt x="76" y="736"/>
                  </a:cubicBezTo>
                  <a:cubicBezTo>
                    <a:pt x="74" y="736"/>
                    <a:pt x="72" y="736"/>
                    <a:pt x="70" y="736"/>
                  </a:cubicBezTo>
                  <a:cubicBezTo>
                    <a:pt x="72" y="749"/>
                    <a:pt x="74" y="762"/>
                    <a:pt x="76" y="776"/>
                  </a:cubicBezTo>
                  <a:cubicBezTo>
                    <a:pt x="82" y="796"/>
                    <a:pt x="88" y="808"/>
                    <a:pt x="86" y="812"/>
                  </a:cubicBezTo>
                  <a:cubicBezTo>
                    <a:pt x="85" y="814"/>
                    <a:pt x="84" y="815"/>
                    <a:pt x="82" y="816"/>
                  </a:cubicBezTo>
                  <a:cubicBezTo>
                    <a:pt x="82" y="820"/>
                    <a:pt x="83" y="825"/>
                    <a:pt x="84" y="830"/>
                  </a:cubicBezTo>
                  <a:cubicBezTo>
                    <a:pt x="85" y="830"/>
                    <a:pt x="86" y="830"/>
                    <a:pt x="87" y="830"/>
                  </a:cubicBezTo>
                  <a:cubicBezTo>
                    <a:pt x="89" y="830"/>
                    <a:pt x="92" y="830"/>
                    <a:pt x="94" y="829"/>
                  </a:cubicBezTo>
                  <a:cubicBezTo>
                    <a:pt x="96" y="829"/>
                    <a:pt x="98" y="828"/>
                    <a:pt x="100" y="828"/>
                  </a:cubicBezTo>
                  <a:cubicBezTo>
                    <a:pt x="102" y="828"/>
                    <a:pt x="103" y="828"/>
                    <a:pt x="105" y="830"/>
                  </a:cubicBezTo>
                  <a:cubicBezTo>
                    <a:pt x="107" y="872"/>
                    <a:pt x="110" y="857"/>
                    <a:pt x="111" y="871"/>
                  </a:cubicBezTo>
                  <a:cubicBezTo>
                    <a:pt x="100" y="915"/>
                    <a:pt x="100" y="960"/>
                    <a:pt x="97" y="987"/>
                  </a:cubicBezTo>
                  <a:cubicBezTo>
                    <a:pt x="80" y="1037"/>
                    <a:pt x="92" y="1054"/>
                    <a:pt x="84" y="1105"/>
                  </a:cubicBezTo>
                  <a:cubicBezTo>
                    <a:pt x="79" y="1122"/>
                    <a:pt x="76" y="1142"/>
                    <a:pt x="70" y="1159"/>
                  </a:cubicBezTo>
                  <a:cubicBezTo>
                    <a:pt x="42" y="1280"/>
                    <a:pt x="39" y="1376"/>
                    <a:pt x="15" y="1504"/>
                  </a:cubicBezTo>
                  <a:cubicBezTo>
                    <a:pt x="13" y="1508"/>
                    <a:pt x="26" y="1505"/>
                    <a:pt x="28" y="1510"/>
                  </a:cubicBezTo>
                  <a:cubicBezTo>
                    <a:pt x="26" y="1514"/>
                    <a:pt x="23" y="1518"/>
                    <a:pt x="20" y="1522"/>
                  </a:cubicBezTo>
                  <a:cubicBezTo>
                    <a:pt x="42" y="1528"/>
                    <a:pt x="67" y="1535"/>
                    <a:pt x="88" y="1547"/>
                  </a:cubicBezTo>
                  <a:cubicBezTo>
                    <a:pt x="89" y="1547"/>
                    <a:pt x="90" y="1549"/>
                    <a:pt x="90" y="1550"/>
                  </a:cubicBezTo>
                  <a:cubicBezTo>
                    <a:pt x="91" y="1543"/>
                    <a:pt x="85" y="1528"/>
                    <a:pt x="84" y="1522"/>
                  </a:cubicBezTo>
                  <a:cubicBezTo>
                    <a:pt x="92" y="1525"/>
                    <a:pt x="102" y="1526"/>
                    <a:pt x="114" y="1526"/>
                  </a:cubicBezTo>
                  <a:cubicBezTo>
                    <a:pt x="133" y="1526"/>
                    <a:pt x="154" y="1522"/>
                    <a:pt x="166" y="1511"/>
                  </a:cubicBezTo>
                  <a:cubicBezTo>
                    <a:pt x="152" y="1383"/>
                    <a:pt x="178" y="1371"/>
                    <a:pt x="177" y="1256"/>
                  </a:cubicBezTo>
                  <a:cubicBezTo>
                    <a:pt x="191" y="1177"/>
                    <a:pt x="182" y="1152"/>
                    <a:pt x="198" y="1077"/>
                  </a:cubicBezTo>
                  <a:cubicBezTo>
                    <a:pt x="202" y="1067"/>
                    <a:pt x="214" y="1034"/>
                    <a:pt x="217" y="1025"/>
                  </a:cubicBezTo>
                  <a:cubicBezTo>
                    <a:pt x="229" y="991"/>
                    <a:pt x="225" y="962"/>
                    <a:pt x="235" y="927"/>
                  </a:cubicBezTo>
                  <a:cubicBezTo>
                    <a:pt x="252" y="896"/>
                    <a:pt x="272" y="830"/>
                    <a:pt x="281" y="828"/>
                  </a:cubicBezTo>
                  <a:cubicBezTo>
                    <a:pt x="282" y="828"/>
                    <a:pt x="283" y="828"/>
                    <a:pt x="284" y="828"/>
                  </a:cubicBezTo>
                  <a:cubicBezTo>
                    <a:pt x="288" y="828"/>
                    <a:pt x="291" y="830"/>
                    <a:pt x="293" y="834"/>
                  </a:cubicBezTo>
                  <a:cubicBezTo>
                    <a:pt x="299" y="899"/>
                    <a:pt x="314" y="889"/>
                    <a:pt x="324" y="957"/>
                  </a:cubicBezTo>
                  <a:cubicBezTo>
                    <a:pt x="325" y="967"/>
                    <a:pt x="322" y="980"/>
                    <a:pt x="323" y="991"/>
                  </a:cubicBezTo>
                  <a:cubicBezTo>
                    <a:pt x="325" y="1003"/>
                    <a:pt x="331" y="1010"/>
                    <a:pt x="333" y="1022"/>
                  </a:cubicBezTo>
                  <a:cubicBezTo>
                    <a:pt x="336" y="1049"/>
                    <a:pt x="323" y="1072"/>
                    <a:pt x="333" y="1096"/>
                  </a:cubicBezTo>
                  <a:cubicBezTo>
                    <a:pt x="338" y="1108"/>
                    <a:pt x="338" y="1116"/>
                    <a:pt x="335" y="1128"/>
                  </a:cubicBezTo>
                  <a:cubicBezTo>
                    <a:pt x="308" y="1220"/>
                    <a:pt x="350" y="1272"/>
                    <a:pt x="328" y="1365"/>
                  </a:cubicBezTo>
                  <a:cubicBezTo>
                    <a:pt x="324" y="1378"/>
                    <a:pt x="328" y="1429"/>
                    <a:pt x="312" y="1454"/>
                  </a:cubicBezTo>
                  <a:cubicBezTo>
                    <a:pt x="305" y="1468"/>
                    <a:pt x="319" y="1479"/>
                    <a:pt x="319" y="1506"/>
                  </a:cubicBezTo>
                  <a:cubicBezTo>
                    <a:pt x="319" y="1508"/>
                    <a:pt x="321" y="1509"/>
                    <a:pt x="323" y="1509"/>
                  </a:cubicBezTo>
                  <a:cubicBezTo>
                    <a:pt x="324" y="1509"/>
                    <a:pt x="324" y="1509"/>
                    <a:pt x="325" y="1509"/>
                  </a:cubicBezTo>
                  <a:cubicBezTo>
                    <a:pt x="326" y="1509"/>
                    <a:pt x="326" y="1509"/>
                    <a:pt x="327" y="1509"/>
                  </a:cubicBezTo>
                  <a:cubicBezTo>
                    <a:pt x="329" y="1509"/>
                    <a:pt x="330" y="1509"/>
                    <a:pt x="331" y="1510"/>
                  </a:cubicBezTo>
                  <a:cubicBezTo>
                    <a:pt x="324" y="1514"/>
                    <a:pt x="317" y="1546"/>
                    <a:pt x="323" y="1549"/>
                  </a:cubicBezTo>
                  <a:cubicBezTo>
                    <a:pt x="324" y="1549"/>
                    <a:pt x="325" y="1550"/>
                    <a:pt x="326" y="1550"/>
                  </a:cubicBezTo>
                  <a:cubicBezTo>
                    <a:pt x="344" y="1542"/>
                    <a:pt x="354" y="1539"/>
                    <a:pt x="363" y="1539"/>
                  </a:cubicBezTo>
                  <a:cubicBezTo>
                    <a:pt x="371" y="1539"/>
                    <a:pt x="377" y="1542"/>
                    <a:pt x="385" y="1550"/>
                  </a:cubicBezTo>
                  <a:cubicBezTo>
                    <a:pt x="385" y="1550"/>
                    <a:pt x="385" y="1550"/>
                    <a:pt x="385" y="1550"/>
                  </a:cubicBezTo>
                  <a:cubicBezTo>
                    <a:pt x="382" y="1547"/>
                    <a:pt x="381" y="1543"/>
                    <a:pt x="381" y="1540"/>
                  </a:cubicBezTo>
                  <a:cubicBezTo>
                    <a:pt x="380" y="1534"/>
                    <a:pt x="373" y="1524"/>
                    <a:pt x="393" y="1520"/>
                  </a:cubicBezTo>
                  <a:cubicBezTo>
                    <a:pt x="393" y="1517"/>
                    <a:pt x="394" y="1514"/>
                    <a:pt x="395" y="1512"/>
                  </a:cubicBezTo>
                  <a:cubicBezTo>
                    <a:pt x="398" y="1512"/>
                    <a:pt x="402" y="1513"/>
                    <a:pt x="408" y="1513"/>
                  </a:cubicBezTo>
                  <a:cubicBezTo>
                    <a:pt x="413" y="1513"/>
                    <a:pt x="418" y="1512"/>
                    <a:pt x="424" y="1511"/>
                  </a:cubicBezTo>
                  <a:cubicBezTo>
                    <a:pt x="430" y="1503"/>
                    <a:pt x="435" y="1493"/>
                    <a:pt x="438" y="1482"/>
                  </a:cubicBezTo>
                  <a:cubicBezTo>
                    <a:pt x="435" y="1475"/>
                    <a:pt x="431" y="1472"/>
                    <a:pt x="431" y="1472"/>
                  </a:cubicBezTo>
                  <a:cubicBezTo>
                    <a:pt x="431" y="1472"/>
                    <a:pt x="435" y="1399"/>
                    <a:pt x="441" y="1350"/>
                  </a:cubicBezTo>
                  <a:cubicBezTo>
                    <a:pt x="442" y="1297"/>
                    <a:pt x="438" y="1248"/>
                    <a:pt x="442" y="1197"/>
                  </a:cubicBezTo>
                  <a:cubicBezTo>
                    <a:pt x="443" y="1193"/>
                    <a:pt x="444" y="1188"/>
                    <a:pt x="444" y="1185"/>
                  </a:cubicBezTo>
                  <a:cubicBezTo>
                    <a:pt x="443" y="1174"/>
                    <a:pt x="442" y="1163"/>
                    <a:pt x="440" y="1151"/>
                  </a:cubicBezTo>
                  <a:cubicBezTo>
                    <a:pt x="432" y="999"/>
                    <a:pt x="440" y="963"/>
                    <a:pt x="444" y="898"/>
                  </a:cubicBezTo>
                  <a:cubicBezTo>
                    <a:pt x="413" y="888"/>
                    <a:pt x="401" y="881"/>
                    <a:pt x="399" y="876"/>
                  </a:cubicBezTo>
                  <a:cubicBezTo>
                    <a:pt x="394" y="852"/>
                    <a:pt x="383" y="852"/>
                    <a:pt x="385" y="842"/>
                  </a:cubicBezTo>
                  <a:cubicBezTo>
                    <a:pt x="393" y="825"/>
                    <a:pt x="395" y="809"/>
                    <a:pt x="395" y="809"/>
                  </a:cubicBezTo>
                  <a:cubicBezTo>
                    <a:pt x="384" y="799"/>
                    <a:pt x="384" y="799"/>
                    <a:pt x="384" y="799"/>
                  </a:cubicBezTo>
                  <a:cubicBezTo>
                    <a:pt x="384" y="799"/>
                    <a:pt x="385" y="742"/>
                    <a:pt x="382" y="710"/>
                  </a:cubicBezTo>
                  <a:cubicBezTo>
                    <a:pt x="378" y="656"/>
                    <a:pt x="379" y="607"/>
                    <a:pt x="387" y="557"/>
                  </a:cubicBezTo>
                  <a:cubicBezTo>
                    <a:pt x="390" y="538"/>
                    <a:pt x="397" y="518"/>
                    <a:pt x="401" y="499"/>
                  </a:cubicBezTo>
                  <a:cubicBezTo>
                    <a:pt x="402" y="488"/>
                    <a:pt x="408" y="458"/>
                    <a:pt x="417" y="421"/>
                  </a:cubicBezTo>
                  <a:cubicBezTo>
                    <a:pt x="415" y="412"/>
                    <a:pt x="413" y="404"/>
                    <a:pt x="411" y="391"/>
                  </a:cubicBezTo>
                  <a:cubicBezTo>
                    <a:pt x="406" y="351"/>
                    <a:pt x="403" y="325"/>
                    <a:pt x="400" y="281"/>
                  </a:cubicBezTo>
                  <a:cubicBezTo>
                    <a:pt x="387" y="265"/>
                    <a:pt x="342" y="244"/>
                    <a:pt x="343" y="223"/>
                  </a:cubicBezTo>
                  <a:cubicBezTo>
                    <a:pt x="343" y="223"/>
                    <a:pt x="343" y="223"/>
                    <a:pt x="343" y="223"/>
                  </a:cubicBezTo>
                  <a:cubicBezTo>
                    <a:pt x="344" y="223"/>
                    <a:pt x="355" y="228"/>
                    <a:pt x="366" y="234"/>
                  </a:cubicBezTo>
                  <a:cubicBezTo>
                    <a:pt x="377" y="239"/>
                    <a:pt x="388" y="244"/>
                    <a:pt x="388" y="244"/>
                  </a:cubicBezTo>
                  <a:cubicBezTo>
                    <a:pt x="388" y="244"/>
                    <a:pt x="388" y="244"/>
                    <a:pt x="388" y="244"/>
                  </a:cubicBezTo>
                  <a:cubicBezTo>
                    <a:pt x="358" y="228"/>
                    <a:pt x="347" y="222"/>
                    <a:pt x="345" y="216"/>
                  </a:cubicBezTo>
                  <a:cubicBezTo>
                    <a:pt x="347" y="213"/>
                    <a:pt x="349" y="211"/>
                    <a:pt x="351" y="211"/>
                  </a:cubicBezTo>
                  <a:cubicBezTo>
                    <a:pt x="358" y="211"/>
                    <a:pt x="367" y="221"/>
                    <a:pt x="387" y="226"/>
                  </a:cubicBezTo>
                  <a:cubicBezTo>
                    <a:pt x="341" y="206"/>
                    <a:pt x="354" y="190"/>
                    <a:pt x="349" y="185"/>
                  </a:cubicBezTo>
                  <a:cubicBezTo>
                    <a:pt x="347" y="182"/>
                    <a:pt x="347" y="180"/>
                    <a:pt x="347" y="180"/>
                  </a:cubicBezTo>
                  <a:cubicBezTo>
                    <a:pt x="349" y="180"/>
                    <a:pt x="359" y="190"/>
                    <a:pt x="379" y="194"/>
                  </a:cubicBezTo>
                  <a:cubicBezTo>
                    <a:pt x="352" y="187"/>
                    <a:pt x="343" y="157"/>
                    <a:pt x="333" y="99"/>
                  </a:cubicBezTo>
                  <a:cubicBezTo>
                    <a:pt x="324" y="46"/>
                    <a:pt x="259" y="0"/>
                    <a:pt x="24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25" name="Freeform 45"/>
            <p:cNvSpPr>
              <a:spLocks noEditPoints="1"/>
            </p:cNvSpPr>
            <p:nvPr/>
          </p:nvSpPr>
          <p:spPr bwMode="auto">
            <a:xfrm>
              <a:off x="3387635" y="3442723"/>
              <a:ext cx="327364" cy="48260"/>
            </a:xfrm>
            <a:custGeom>
              <a:avLst/>
              <a:gdLst>
                <a:gd name="T0" fmla="*/ 361 w 383"/>
                <a:gd name="T1" fmla="*/ 17 h 56"/>
                <a:gd name="T2" fmla="*/ 324 w 383"/>
                <a:gd name="T3" fmla="*/ 28 h 56"/>
                <a:gd name="T4" fmla="*/ 361 w 383"/>
                <a:gd name="T5" fmla="*/ 40 h 56"/>
                <a:gd name="T6" fmla="*/ 383 w 383"/>
                <a:gd name="T7" fmla="*/ 28 h 56"/>
                <a:gd name="T8" fmla="*/ 361 w 383"/>
                <a:gd name="T9" fmla="*/ 17 h 56"/>
                <a:gd name="T10" fmla="*/ 18 w 383"/>
                <a:gd name="T11" fmla="*/ 0 h 56"/>
                <a:gd name="T12" fmla="*/ 0 w 383"/>
                <a:gd name="T13" fmla="*/ 28 h 56"/>
                <a:gd name="T14" fmla="*/ 18 w 383"/>
                <a:gd name="T15" fmla="*/ 56 h 56"/>
                <a:gd name="T16" fmla="*/ 86 w 383"/>
                <a:gd name="T17" fmla="*/ 31 h 56"/>
                <a:gd name="T18" fmla="*/ 88 w 383"/>
                <a:gd name="T19" fmla="*/ 28 h 56"/>
                <a:gd name="T20" fmla="*/ 86 w 383"/>
                <a:gd name="T21" fmla="*/ 25 h 56"/>
                <a:gd name="T22" fmla="*/ 18 w 383"/>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3" h="56">
                  <a:moveTo>
                    <a:pt x="361" y="17"/>
                  </a:moveTo>
                  <a:cubicBezTo>
                    <a:pt x="352" y="17"/>
                    <a:pt x="342" y="20"/>
                    <a:pt x="324" y="28"/>
                  </a:cubicBezTo>
                  <a:cubicBezTo>
                    <a:pt x="342" y="36"/>
                    <a:pt x="352" y="40"/>
                    <a:pt x="361" y="40"/>
                  </a:cubicBezTo>
                  <a:cubicBezTo>
                    <a:pt x="369" y="40"/>
                    <a:pt x="375" y="36"/>
                    <a:pt x="383" y="28"/>
                  </a:cubicBezTo>
                  <a:cubicBezTo>
                    <a:pt x="375" y="20"/>
                    <a:pt x="369" y="17"/>
                    <a:pt x="361" y="17"/>
                  </a:cubicBezTo>
                  <a:moveTo>
                    <a:pt x="18" y="0"/>
                  </a:moveTo>
                  <a:cubicBezTo>
                    <a:pt x="11" y="9"/>
                    <a:pt x="3" y="18"/>
                    <a:pt x="0" y="28"/>
                  </a:cubicBezTo>
                  <a:cubicBezTo>
                    <a:pt x="3" y="38"/>
                    <a:pt x="11" y="47"/>
                    <a:pt x="18" y="56"/>
                  </a:cubicBezTo>
                  <a:cubicBezTo>
                    <a:pt x="40" y="50"/>
                    <a:pt x="65" y="44"/>
                    <a:pt x="86" y="31"/>
                  </a:cubicBezTo>
                  <a:cubicBezTo>
                    <a:pt x="87" y="31"/>
                    <a:pt x="88" y="30"/>
                    <a:pt x="88" y="28"/>
                  </a:cubicBezTo>
                  <a:cubicBezTo>
                    <a:pt x="88" y="27"/>
                    <a:pt x="87" y="25"/>
                    <a:pt x="86" y="25"/>
                  </a:cubicBezTo>
                  <a:cubicBezTo>
                    <a:pt x="65" y="13"/>
                    <a:pt x="40" y="6"/>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38" name="Freeform 46"/>
            <p:cNvSpPr>
              <a:spLocks/>
            </p:cNvSpPr>
            <p:nvPr/>
          </p:nvSpPr>
          <p:spPr bwMode="auto">
            <a:xfrm>
              <a:off x="3709368" y="2307808"/>
              <a:ext cx="22521" cy="805"/>
            </a:xfrm>
            <a:custGeom>
              <a:avLst/>
              <a:gdLst>
                <a:gd name="T0" fmla="*/ 0 w 26"/>
                <a:gd name="T1" fmla="*/ 0 h 1"/>
                <a:gd name="T2" fmla="*/ 12 w 26"/>
                <a:gd name="T3" fmla="*/ 1 h 1"/>
                <a:gd name="T4" fmla="*/ 26 w 26"/>
                <a:gd name="T5" fmla="*/ 0 h 1"/>
                <a:gd name="T6" fmla="*/ 13 w 26"/>
                <a:gd name="T7" fmla="*/ 1 h 1"/>
                <a:gd name="T8" fmla="*/ 0 w 26"/>
                <a:gd name="T9" fmla="*/ 0 h 1"/>
              </a:gdLst>
              <a:ahLst/>
              <a:cxnLst>
                <a:cxn ang="0">
                  <a:pos x="T0" y="T1"/>
                </a:cxn>
                <a:cxn ang="0">
                  <a:pos x="T2" y="T3"/>
                </a:cxn>
                <a:cxn ang="0">
                  <a:pos x="T4" y="T5"/>
                </a:cxn>
                <a:cxn ang="0">
                  <a:pos x="T6" y="T7"/>
                </a:cxn>
                <a:cxn ang="0">
                  <a:pos x="T8" y="T9"/>
                </a:cxn>
              </a:cxnLst>
              <a:rect l="0" t="0" r="r" b="b"/>
              <a:pathLst>
                <a:path w="26" h="1">
                  <a:moveTo>
                    <a:pt x="0" y="0"/>
                  </a:moveTo>
                  <a:cubicBezTo>
                    <a:pt x="3" y="1"/>
                    <a:pt x="8" y="1"/>
                    <a:pt x="12" y="1"/>
                  </a:cubicBezTo>
                  <a:cubicBezTo>
                    <a:pt x="16" y="1"/>
                    <a:pt x="21" y="1"/>
                    <a:pt x="26" y="0"/>
                  </a:cubicBezTo>
                  <a:cubicBezTo>
                    <a:pt x="21" y="1"/>
                    <a:pt x="17" y="1"/>
                    <a:pt x="13" y="1"/>
                  </a:cubicBezTo>
                  <a:cubicBezTo>
                    <a:pt x="8" y="1"/>
                    <a:pt x="4"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39" name="Freeform 47"/>
            <p:cNvSpPr>
              <a:spLocks/>
            </p:cNvSpPr>
            <p:nvPr/>
          </p:nvSpPr>
          <p:spPr bwMode="auto">
            <a:xfrm>
              <a:off x="3704542" y="3441114"/>
              <a:ext cx="19304" cy="25739"/>
            </a:xfrm>
            <a:custGeom>
              <a:avLst/>
              <a:gdLst>
                <a:gd name="T0" fmla="*/ 20 w 23"/>
                <a:gd name="T1" fmla="*/ 0 h 30"/>
                <a:gd name="T2" fmla="*/ 8 w 23"/>
                <a:gd name="T3" fmla="*/ 20 h 30"/>
                <a:gd name="T4" fmla="*/ 12 w 23"/>
                <a:gd name="T5" fmla="*/ 30 h 30"/>
                <a:gd name="T6" fmla="*/ 21 w 23"/>
                <a:gd name="T7" fmla="*/ 21 h 30"/>
                <a:gd name="T8" fmla="*/ 20 w 23"/>
                <a:gd name="T9" fmla="*/ 0 h 30"/>
              </a:gdLst>
              <a:ahLst/>
              <a:cxnLst>
                <a:cxn ang="0">
                  <a:pos x="T0" y="T1"/>
                </a:cxn>
                <a:cxn ang="0">
                  <a:pos x="T2" y="T3"/>
                </a:cxn>
                <a:cxn ang="0">
                  <a:pos x="T4" y="T5"/>
                </a:cxn>
                <a:cxn ang="0">
                  <a:pos x="T6" y="T7"/>
                </a:cxn>
                <a:cxn ang="0">
                  <a:pos x="T8" y="T9"/>
                </a:cxn>
              </a:cxnLst>
              <a:rect l="0" t="0" r="r" b="b"/>
              <a:pathLst>
                <a:path w="23" h="30">
                  <a:moveTo>
                    <a:pt x="20" y="0"/>
                  </a:moveTo>
                  <a:cubicBezTo>
                    <a:pt x="0" y="4"/>
                    <a:pt x="7" y="14"/>
                    <a:pt x="8" y="20"/>
                  </a:cubicBezTo>
                  <a:cubicBezTo>
                    <a:pt x="8" y="23"/>
                    <a:pt x="9" y="27"/>
                    <a:pt x="12" y="30"/>
                  </a:cubicBezTo>
                  <a:cubicBezTo>
                    <a:pt x="15" y="27"/>
                    <a:pt x="18" y="24"/>
                    <a:pt x="21" y="21"/>
                  </a:cubicBezTo>
                  <a:cubicBezTo>
                    <a:pt x="23" y="17"/>
                    <a:pt x="20" y="8"/>
                    <a:pt x="2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0" name="Freeform 48"/>
            <p:cNvSpPr>
              <a:spLocks noEditPoints="1"/>
            </p:cNvSpPr>
            <p:nvPr/>
          </p:nvSpPr>
          <p:spPr bwMode="auto">
            <a:xfrm>
              <a:off x="2794037" y="2142115"/>
              <a:ext cx="353907" cy="1349672"/>
            </a:xfrm>
            <a:custGeom>
              <a:avLst/>
              <a:gdLst>
                <a:gd name="T0" fmla="*/ 141 w 414"/>
                <a:gd name="T1" fmla="*/ 1556 h 1579"/>
                <a:gd name="T2" fmla="*/ 143 w 414"/>
                <a:gd name="T3" fmla="*/ 1550 h 1579"/>
                <a:gd name="T4" fmla="*/ 28 w 414"/>
                <a:gd name="T5" fmla="*/ 560 h 1579"/>
                <a:gd name="T6" fmla="*/ 61 w 414"/>
                <a:gd name="T7" fmla="*/ 559 h 1579"/>
                <a:gd name="T8" fmla="*/ 34 w 414"/>
                <a:gd name="T9" fmla="*/ 534 h 1579"/>
                <a:gd name="T10" fmla="*/ 21 w 414"/>
                <a:gd name="T11" fmla="*/ 462 h 1579"/>
                <a:gd name="T12" fmla="*/ 16 w 414"/>
                <a:gd name="T13" fmla="*/ 483 h 1579"/>
                <a:gd name="T14" fmla="*/ 5 w 414"/>
                <a:gd name="T15" fmla="*/ 526 h 1579"/>
                <a:gd name="T16" fmla="*/ 18 w 414"/>
                <a:gd name="T17" fmla="*/ 565 h 1579"/>
                <a:gd name="T18" fmla="*/ 21 w 414"/>
                <a:gd name="T19" fmla="*/ 462 h 1579"/>
                <a:gd name="T20" fmla="*/ 79 w 414"/>
                <a:gd name="T21" fmla="*/ 269 h 1579"/>
                <a:gd name="T22" fmla="*/ 103 w 414"/>
                <a:gd name="T23" fmla="*/ 339 h 1579"/>
                <a:gd name="T24" fmla="*/ 126 w 414"/>
                <a:gd name="T25" fmla="*/ 250 h 1579"/>
                <a:gd name="T26" fmla="*/ 240 w 414"/>
                <a:gd name="T27" fmla="*/ 195 h 1579"/>
                <a:gd name="T28" fmla="*/ 184 w 414"/>
                <a:gd name="T29" fmla="*/ 395 h 1579"/>
                <a:gd name="T30" fmla="*/ 184 w 414"/>
                <a:gd name="T31" fmla="*/ 555 h 1579"/>
                <a:gd name="T32" fmla="*/ 276 w 414"/>
                <a:gd name="T33" fmla="*/ 762 h 1579"/>
                <a:gd name="T34" fmla="*/ 53 w 414"/>
                <a:gd name="T35" fmla="*/ 874 h 1579"/>
                <a:gd name="T36" fmla="*/ 126 w 414"/>
                <a:gd name="T37" fmla="*/ 1291 h 1579"/>
                <a:gd name="T38" fmla="*/ 19 w 414"/>
                <a:gd name="T39" fmla="*/ 1390 h 1579"/>
                <a:gd name="T40" fmla="*/ 73 w 414"/>
                <a:gd name="T41" fmla="*/ 1410 h 1579"/>
                <a:gd name="T42" fmla="*/ 167 w 414"/>
                <a:gd name="T43" fmla="*/ 1377 h 1579"/>
                <a:gd name="T44" fmla="*/ 201 w 414"/>
                <a:gd name="T45" fmla="*/ 1381 h 1579"/>
                <a:gd name="T46" fmla="*/ 214 w 414"/>
                <a:gd name="T47" fmla="*/ 1426 h 1579"/>
                <a:gd name="T48" fmla="*/ 176 w 414"/>
                <a:gd name="T49" fmla="*/ 1520 h 1579"/>
                <a:gd name="T50" fmla="*/ 257 w 414"/>
                <a:gd name="T51" fmla="*/ 1550 h 1579"/>
                <a:gd name="T52" fmla="*/ 276 w 414"/>
                <a:gd name="T53" fmla="*/ 1505 h 1579"/>
                <a:gd name="T54" fmla="*/ 279 w 414"/>
                <a:gd name="T55" fmla="*/ 1438 h 1579"/>
                <a:gd name="T56" fmla="*/ 305 w 414"/>
                <a:gd name="T57" fmla="*/ 1326 h 1579"/>
                <a:gd name="T58" fmla="*/ 318 w 414"/>
                <a:gd name="T59" fmla="*/ 1091 h 1579"/>
                <a:gd name="T60" fmla="*/ 306 w 414"/>
                <a:gd name="T61" fmla="*/ 930 h 1579"/>
                <a:gd name="T62" fmla="*/ 328 w 414"/>
                <a:gd name="T63" fmla="*/ 675 h 1579"/>
                <a:gd name="T64" fmla="*/ 361 w 414"/>
                <a:gd name="T65" fmla="*/ 640 h 1579"/>
                <a:gd name="T66" fmla="*/ 364 w 414"/>
                <a:gd name="T67" fmla="*/ 573 h 1579"/>
                <a:gd name="T68" fmla="*/ 343 w 414"/>
                <a:gd name="T69" fmla="*/ 594 h 1579"/>
                <a:gd name="T70" fmla="*/ 378 w 414"/>
                <a:gd name="T71" fmla="*/ 415 h 1579"/>
                <a:gd name="T72" fmla="*/ 389 w 414"/>
                <a:gd name="T73" fmla="*/ 430 h 1579"/>
                <a:gd name="T74" fmla="*/ 400 w 414"/>
                <a:gd name="T75" fmla="*/ 279 h 1579"/>
                <a:gd name="T76" fmla="*/ 268 w 414"/>
                <a:gd name="T77" fmla="*/ 218 h 1579"/>
                <a:gd name="T78" fmla="*/ 180 w 414"/>
                <a:gd name="T79" fmla="*/ 0 h 1579"/>
                <a:gd name="T80" fmla="*/ 112 w 414"/>
                <a:gd name="T81" fmla="*/ 112 h 1579"/>
                <a:gd name="T82" fmla="*/ 109 w 414"/>
                <a:gd name="T83" fmla="*/ 120 h 1579"/>
                <a:gd name="T84" fmla="*/ 113 w 414"/>
                <a:gd name="T85" fmla="*/ 141 h 1579"/>
                <a:gd name="T86" fmla="*/ 144 w 414"/>
                <a:gd name="T87" fmla="*/ 234 h 1579"/>
                <a:gd name="T88" fmla="*/ 164 w 414"/>
                <a:gd name="T89" fmla="*/ 313 h 1579"/>
                <a:gd name="T90" fmla="*/ 209 w 414"/>
                <a:gd name="T91" fmla="*/ 264 h 1579"/>
                <a:gd name="T92" fmla="*/ 239 w 414"/>
                <a:gd name="T93" fmla="*/ 194 h 1579"/>
                <a:gd name="T94" fmla="*/ 236 w 414"/>
                <a:gd name="T95" fmla="*/ 42 h 1579"/>
                <a:gd name="T96" fmla="*/ 180 w 414"/>
                <a:gd name="T97" fmla="*/ 0 h 1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4" h="1579">
                  <a:moveTo>
                    <a:pt x="143" y="1550"/>
                  </a:moveTo>
                  <a:cubicBezTo>
                    <a:pt x="142" y="1553"/>
                    <a:pt x="141" y="1555"/>
                    <a:pt x="141" y="1556"/>
                  </a:cubicBezTo>
                  <a:cubicBezTo>
                    <a:pt x="141" y="1569"/>
                    <a:pt x="149" y="1576"/>
                    <a:pt x="161" y="1579"/>
                  </a:cubicBezTo>
                  <a:cubicBezTo>
                    <a:pt x="153" y="1567"/>
                    <a:pt x="146" y="1557"/>
                    <a:pt x="143" y="1550"/>
                  </a:cubicBezTo>
                  <a:moveTo>
                    <a:pt x="34" y="534"/>
                  </a:moveTo>
                  <a:cubicBezTo>
                    <a:pt x="29" y="542"/>
                    <a:pt x="30" y="553"/>
                    <a:pt x="28" y="560"/>
                  </a:cubicBezTo>
                  <a:cubicBezTo>
                    <a:pt x="32" y="561"/>
                    <a:pt x="36" y="561"/>
                    <a:pt x="39" y="561"/>
                  </a:cubicBezTo>
                  <a:cubicBezTo>
                    <a:pt x="47" y="561"/>
                    <a:pt x="55" y="560"/>
                    <a:pt x="61" y="559"/>
                  </a:cubicBezTo>
                  <a:cubicBezTo>
                    <a:pt x="61" y="557"/>
                    <a:pt x="61" y="553"/>
                    <a:pt x="60" y="551"/>
                  </a:cubicBezTo>
                  <a:cubicBezTo>
                    <a:pt x="51" y="548"/>
                    <a:pt x="42" y="544"/>
                    <a:pt x="34" y="534"/>
                  </a:cubicBezTo>
                  <a:moveTo>
                    <a:pt x="21" y="462"/>
                  </a:moveTo>
                  <a:cubicBezTo>
                    <a:pt x="21" y="462"/>
                    <a:pt x="21" y="462"/>
                    <a:pt x="21" y="462"/>
                  </a:cubicBezTo>
                  <a:cubicBezTo>
                    <a:pt x="20" y="463"/>
                    <a:pt x="19" y="464"/>
                    <a:pt x="19" y="466"/>
                  </a:cubicBezTo>
                  <a:cubicBezTo>
                    <a:pt x="18" y="472"/>
                    <a:pt x="17" y="477"/>
                    <a:pt x="16" y="483"/>
                  </a:cubicBezTo>
                  <a:cubicBezTo>
                    <a:pt x="15" y="493"/>
                    <a:pt x="19" y="497"/>
                    <a:pt x="16" y="506"/>
                  </a:cubicBezTo>
                  <a:cubicBezTo>
                    <a:pt x="14" y="515"/>
                    <a:pt x="8" y="518"/>
                    <a:pt x="5" y="526"/>
                  </a:cubicBezTo>
                  <a:cubicBezTo>
                    <a:pt x="0" y="534"/>
                    <a:pt x="4" y="554"/>
                    <a:pt x="6" y="570"/>
                  </a:cubicBezTo>
                  <a:cubicBezTo>
                    <a:pt x="9" y="567"/>
                    <a:pt x="15" y="566"/>
                    <a:pt x="18" y="565"/>
                  </a:cubicBezTo>
                  <a:cubicBezTo>
                    <a:pt x="23" y="544"/>
                    <a:pt x="25" y="533"/>
                    <a:pt x="30" y="518"/>
                  </a:cubicBezTo>
                  <a:cubicBezTo>
                    <a:pt x="22" y="502"/>
                    <a:pt x="27" y="462"/>
                    <a:pt x="21" y="462"/>
                  </a:cubicBezTo>
                  <a:moveTo>
                    <a:pt x="126" y="250"/>
                  </a:moveTo>
                  <a:cubicBezTo>
                    <a:pt x="114" y="256"/>
                    <a:pt x="96" y="261"/>
                    <a:pt x="79" y="269"/>
                  </a:cubicBezTo>
                  <a:cubicBezTo>
                    <a:pt x="92" y="289"/>
                    <a:pt x="97" y="315"/>
                    <a:pt x="99" y="326"/>
                  </a:cubicBezTo>
                  <a:cubicBezTo>
                    <a:pt x="100" y="330"/>
                    <a:pt x="101" y="335"/>
                    <a:pt x="103" y="339"/>
                  </a:cubicBezTo>
                  <a:cubicBezTo>
                    <a:pt x="107" y="325"/>
                    <a:pt x="111" y="312"/>
                    <a:pt x="117" y="300"/>
                  </a:cubicBezTo>
                  <a:cubicBezTo>
                    <a:pt x="124" y="286"/>
                    <a:pt x="120" y="266"/>
                    <a:pt x="126" y="250"/>
                  </a:cubicBezTo>
                  <a:moveTo>
                    <a:pt x="240" y="195"/>
                  </a:moveTo>
                  <a:cubicBezTo>
                    <a:pt x="240" y="195"/>
                    <a:pt x="240" y="195"/>
                    <a:pt x="240" y="195"/>
                  </a:cubicBezTo>
                  <a:cubicBezTo>
                    <a:pt x="243" y="201"/>
                    <a:pt x="243" y="200"/>
                    <a:pt x="246" y="204"/>
                  </a:cubicBezTo>
                  <a:cubicBezTo>
                    <a:pt x="232" y="253"/>
                    <a:pt x="188" y="327"/>
                    <a:pt x="184" y="395"/>
                  </a:cubicBezTo>
                  <a:cubicBezTo>
                    <a:pt x="181" y="456"/>
                    <a:pt x="178" y="502"/>
                    <a:pt x="177" y="545"/>
                  </a:cubicBezTo>
                  <a:cubicBezTo>
                    <a:pt x="179" y="548"/>
                    <a:pt x="182" y="552"/>
                    <a:pt x="184" y="555"/>
                  </a:cubicBezTo>
                  <a:cubicBezTo>
                    <a:pt x="188" y="558"/>
                    <a:pt x="191" y="558"/>
                    <a:pt x="194" y="561"/>
                  </a:cubicBezTo>
                  <a:cubicBezTo>
                    <a:pt x="228" y="625"/>
                    <a:pt x="288" y="746"/>
                    <a:pt x="276" y="762"/>
                  </a:cubicBezTo>
                  <a:cubicBezTo>
                    <a:pt x="259" y="792"/>
                    <a:pt x="118" y="793"/>
                    <a:pt x="49" y="798"/>
                  </a:cubicBezTo>
                  <a:cubicBezTo>
                    <a:pt x="51" y="823"/>
                    <a:pt x="52" y="849"/>
                    <a:pt x="53" y="874"/>
                  </a:cubicBezTo>
                  <a:cubicBezTo>
                    <a:pt x="87" y="991"/>
                    <a:pt x="125" y="1111"/>
                    <a:pt x="129" y="1163"/>
                  </a:cubicBezTo>
                  <a:cubicBezTo>
                    <a:pt x="132" y="1208"/>
                    <a:pt x="123" y="1246"/>
                    <a:pt x="126" y="1291"/>
                  </a:cubicBezTo>
                  <a:cubicBezTo>
                    <a:pt x="126" y="1297"/>
                    <a:pt x="138" y="1305"/>
                    <a:pt x="136" y="1310"/>
                  </a:cubicBezTo>
                  <a:cubicBezTo>
                    <a:pt x="118" y="1370"/>
                    <a:pt x="19" y="1374"/>
                    <a:pt x="19" y="1390"/>
                  </a:cubicBezTo>
                  <a:cubicBezTo>
                    <a:pt x="19" y="1402"/>
                    <a:pt x="33" y="1407"/>
                    <a:pt x="45" y="1408"/>
                  </a:cubicBezTo>
                  <a:cubicBezTo>
                    <a:pt x="56" y="1409"/>
                    <a:pt x="65" y="1410"/>
                    <a:pt x="73" y="1410"/>
                  </a:cubicBezTo>
                  <a:cubicBezTo>
                    <a:pt x="111" y="1410"/>
                    <a:pt x="129" y="1402"/>
                    <a:pt x="140" y="1393"/>
                  </a:cubicBezTo>
                  <a:cubicBezTo>
                    <a:pt x="151" y="1385"/>
                    <a:pt x="156" y="1377"/>
                    <a:pt x="167" y="1377"/>
                  </a:cubicBezTo>
                  <a:cubicBezTo>
                    <a:pt x="172" y="1377"/>
                    <a:pt x="177" y="1379"/>
                    <a:pt x="185" y="1382"/>
                  </a:cubicBezTo>
                  <a:cubicBezTo>
                    <a:pt x="190" y="1382"/>
                    <a:pt x="196" y="1381"/>
                    <a:pt x="201" y="1381"/>
                  </a:cubicBezTo>
                  <a:cubicBezTo>
                    <a:pt x="205" y="1381"/>
                    <a:pt x="209" y="1381"/>
                    <a:pt x="213" y="1384"/>
                  </a:cubicBezTo>
                  <a:cubicBezTo>
                    <a:pt x="215" y="1413"/>
                    <a:pt x="205" y="1425"/>
                    <a:pt x="214" y="1426"/>
                  </a:cubicBezTo>
                  <a:cubicBezTo>
                    <a:pt x="229" y="1426"/>
                    <a:pt x="188" y="1483"/>
                    <a:pt x="161" y="1522"/>
                  </a:cubicBezTo>
                  <a:cubicBezTo>
                    <a:pt x="166" y="1521"/>
                    <a:pt x="171" y="1520"/>
                    <a:pt x="176" y="1520"/>
                  </a:cubicBezTo>
                  <a:cubicBezTo>
                    <a:pt x="202" y="1520"/>
                    <a:pt x="236" y="1532"/>
                    <a:pt x="254" y="1547"/>
                  </a:cubicBezTo>
                  <a:cubicBezTo>
                    <a:pt x="255" y="1548"/>
                    <a:pt x="256" y="1549"/>
                    <a:pt x="257" y="1550"/>
                  </a:cubicBezTo>
                  <a:cubicBezTo>
                    <a:pt x="271" y="1535"/>
                    <a:pt x="261" y="1514"/>
                    <a:pt x="271" y="1504"/>
                  </a:cubicBezTo>
                  <a:cubicBezTo>
                    <a:pt x="273" y="1505"/>
                    <a:pt x="275" y="1505"/>
                    <a:pt x="276" y="1505"/>
                  </a:cubicBezTo>
                  <a:cubicBezTo>
                    <a:pt x="284" y="1505"/>
                    <a:pt x="286" y="1494"/>
                    <a:pt x="287" y="1486"/>
                  </a:cubicBezTo>
                  <a:cubicBezTo>
                    <a:pt x="288" y="1471"/>
                    <a:pt x="274" y="1452"/>
                    <a:pt x="279" y="1438"/>
                  </a:cubicBezTo>
                  <a:cubicBezTo>
                    <a:pt x="281" y="1433"/>
                    <a:pt x="290" y="1436"/>
                    <a:pt x="291" y="1431"/>
                  </a:cubicBezTo>
                  <a:cubicBezTo>
                    <a:pt x="296" y="1390"/>
                    <a:pt x="301" y="1368"/>
                    <a:pt x="305" y="1326"/>
                  </a:cubicBezTo>
                  <a:cubicBezTo>
                    <a:pt x="306" y="1308"/>
                    <a:pt x="322" y="1261"/>
                    <a:pt x="322" y="1242"/>
                  </a:cubicBezTo>
                  <a:cubicBezTo>
                    <a:pt x="323" y="1180"/>
                    <a:pt x="318" y="1154"/>
                    <a:pt x="318" y="1091"/>
                  </a:cubicBezTo>
                  <a:cubicBezTo>
                    <a:pt x="318" y="1060"/>
                    <a:pt x="318" y="1030"/>
                    <a:pt x="315" y="999"/>
                  </a:cubicBezTo>
                  <a:cubicBezTo>
                    <a:pt x="313" y="976"/>
                    <a:pt x="305" y="962"/>
                    <a:pt x="306" y="930"/>
                  </a:cubicBezTo>
                  <a:cubicBezTo>
                    <a:pt x="307" y="879"/>
                    <a:pt x="300" y="819"/>
                    <a:pt x="306" y="769"/>
                  </a:cubicBezTo>
                  <a:cubicBezTo>
                    <a:pt x="342" y="730"/>
                    <a:pt x="331" y="717"/>
                    <a:pt x="328" y="675"/>
                  </a:cubicBezTo>
                  <a:cubicBezTo>
                    <a:pt x="329" y="668"/>
                    <a:pt x="341" y="669"/>
                    <a:pt x="352" y="669"/>
                  </a:cubicBezTo>
                  <a:cubicBezTo>
                    <a:pt x="354" y="663"/>
                    <a:pt x="356" y="655"/>
                    <a:pt x="361" y="640"/>
                  </a:cubicBezTo>
                  <a:cubicBezTo>
                    <a:pt x="366" y="624"/>
                    <a:pt x="370" y="593"/>
                    <a:pt x="374" y="555"/>
                  </a:cubicBezTo>
                  <a:cubicBezTo>
                    <a:pt x="370" y="559"/>
                    <a:pt x="367" y="566"/>
                    <a:pt x="364" y="573"/>
                  </a:cubicBezTo>
                  <a:cubicBezTo>
                    <a:pt x="358" y="584"/>
                    <a:pt x="353" y="596"/>
                    <a:pt x="347" y="596"/>
                  </a:cubicBezTo>
                  <a:cubicBezTo>
                    <a:pt x="346" y="596"/>
                    <a:pt x="344" y="595"/>
                    <a:pt x="343" y="594"/>
                  </a:cubicBezTo>
                  <a:cubicBezTo>
                    <a:pt x="355" y="542"/>
                    <a:pt x="343" y="502"/>
                    <a:pt x="375" y="418"/>
                  </a:cubicBezTo>
                  <a:cubicBezTo>
                    <a:pt x="376" y="416"/>
                    <a:pt x="377" y="415"/>
                    <a:pt x="378" y="415"/>
                  </a:cubicBezTo>
                  <a:cubicBezTo>
                    <a:pt x="378" y="415"/>
                    <a:pt x="378" y="415"/>
                    <a:pt x="378" y="415"/>
                  </a:cubicBezTo>
                  <a:cubicBezTo>
                    <a:pt x="381" y="415"/>
                    <a:pt x="384" y="422"/>
                    <a:pt x="389" y="430"/>
                  </a:cubicBezTo>
                  <a:cubicBezTo>
                    <a:pt x="396" y="378"/>
                    <a:pt x="406" y="329"/>
                    <a:pt x="414" y="297"/>
                  </a:cubicBezTo>
                  <a:cubicBezTo>
                    <a:pt x="411" y="290"/>
                    <a:pt x="405" y="287"/>
                    <a:pt x="400" y="279"/>
                  </a:cubicBezTo>
                  <a:cubicBezTo>
                    <a:pt x="392" y="266"/>
                    <a:pt x="403" y="252"/>
                    <a:pt x="390" y="243"/>
                  </a:cubicBezTo>
                  <a:cubicBezTo>
                    <a:pt x="359" y="219"/>
                    <a:pt x="301" y="228"/>
                    <a:pt x="268" y="218"/>
                  </a:cubicBezTo>
                  <a:cubicBezTo>
                    <a:pt x="261" y="216"/>
                    <a:pt x="246" y="204"/>
                    <a:pt x="240" y="195"/>
                  </a:cubicBezTo>
                  <a:moveTo>
                    <a:pt x="180" y="0"/>
                  </a:moveTo>
                  <a:cubicBezTo>
                    <a:pt x="157" y="0"/>
                    <a:pt x="137" y="19"/>
                    <a:pt x="118" y="38"/>
                  </a:cubicBezTo>
                  <a:cubicBezTo>
                    <a:pt x="101" y="56"/>
                    <a:pt x="109" y="87"/>
                    <a:pt x="112" y="112"/>
                  </a:cubicBezTo>
                  <a:cubicBezTo>
                    <a:pt x="113" y="119"/>
                    <a:pt x="112" y="120"/>
                    <a:pt x="111" y="120"/>
                  </a:cubicBezTo>
                  <a:cubicBezTo>
                    <a:pt x="110" y="120"/>
                    <a:pt x="110" y="120"/>
                    <a:pt x="109" y="120"/>
                  </a:cubicBezTo>
                  <a:cubicBezTo>
                    <a:pt x="109" y="120"/>
                    <a:pt x="109" y="120"/>
                    <a:pt x="108" y="120"/>
                  </a:cubicBezTo>
                  <a:cubicBezTo>
                    <a:pt x="107" y="120"/>
                    <a:pt x="106" y="123"/>
                    <a:pt x="113" y="141"/>
                  </a:cubicBezTo>
                  <a:cubicBezTo>
                    <a:pt x="120" y="163"/>
                    <a:pt x="126" y="144"/>
                    <a:pt x="131" y="161"/>
                  </a:cubicBezTo>
                  <a:cubicBezTo>
                    <a:pt x="137" y="183"/>
                    <a:pt x="151" y="212"/>
                    <a:pt x="144" y="234"/>
                  </a:cubicBezTo>
                  <a:cubicBezTo>
                    <a:pt x="144" y="234"/>
                    <a:pt x="144" y="234"/>
                    <a:pt x="144" y="234"/>
                  </a:cubicBezTo>
                  <a:cubicBezTo>
                    <a:pt x="151" y="271"/>
                    <a:pt x="162" y="313"/>
                    <a:pt x="164" y="313"/>
                  </a:cubicBezTo>
                  <a:cubicBezTo>
                    <a:pt x="164" y="313"/>
                    <a:pt x="164" y="313"/>
                    <a:pt x="164" y="313"/>
                  </a:cubicBezTo>
                  <a:cubicBezTo>
                    <a:pt x="178" y="289"/>
                    <a:pt x="203" y="285"/>
                    <a:pt x="209" y="264"/>
                  </a:cubicBezTo>
                  <a:cubicBezTo>
                    <a:pt x="204" y="255"/>
                    <a:pt x="203" y="260"/>
                    <a:pt x="197" y="247"/>
                  </a:cubicBezTo>
                  <a:cubicBezTo>
                    <a:pt x="209" y="232"/>
                    <a:pt x="226" y="222"/>
                    <a:pt x="239" y="194"/>
                  </a:cubicBezTo>
                  <a:cubicBezTo>
                    <a:pt x="238" y="193"/>
                    <a:pt x="238" y="191"/>
                    <a:pt x="238" y="190"/>
                  </a:cubicBezTo>
                  <a:cubicBezTo>
                    <a:pt x="237" y="154"/>
                    <a:pt x="261" y="79"/>
                    <a:pt x="236" y="42"/>
                  </a:cubicBezTo>
                  <a:cubicBezTo>
                    <a:pt x="216" y="11"/>
                    <a:pt x="198" y="0"/>
                    <a:pt x="180" y="0"/>
                  </a:cubicBezTo>
                  <a:cubicBezTo>
                    <a:pt x="180" y="0"/>
                    <a:pt x="180" y="0"/>
                    <a:pt x="180" y="0"/>
                  </a:cubicBezTo>
                  <a:cubicBezTo>
                    <a:pt x="180" y="0"/>
                    <a:pt x="180" y="0"/>
                    <a:pt x="18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1" name="Freeform 49"/>
            <p:cNvSpPr>
              <a:spLocks/>
            </p:cNvSpPr>
            <p:nvPr/>
          </p:nvSpPr>
          <p:spPr bwMode="auto">
            <a:xfrm>
              <a:off x="2916296" y="3441114"/>
              <a:ext cx="97325" cy="51477"/>
            </a:xfrm>
            <a:custGeom>
              <a:avLst/>
              <a:gdLst>
                <a:gd name="T0" fmla="*/ 33 w 114"/>
                <a:gd name="T1" fmla="*/ 0 h 60"/>
                <a:gd name="T2" fmla="*/ 18 w 114"/>
                <a:gd name="T3" fmla="*/ 2 h 60"/>
                <a:gd name="T4" fmla="*/ 0 w 114"/>
                <a:gd name="T5" fmla="*/ 30 h 60"/>
                <a:gd name="T6" fmla="*/ 18 w 114"/>
                <a:gd name="T7" fmla="*/ 59 h 60"/>
                <a:gd name="T8" fmla="*/ 33 w 114"/>
                <a:gd name="T9" fmla="*/ 60 h 60"/>
                <a:gd name="T10" fmla="*/ 111 w 114"/>
                <a:gd name="T11" fmla="*/ 33 h 60"/>
                <a:gd name="T12" fmla="*/ 114 w 114"/>
                <a:gd name="T13" fmla="*/ 30 h 60"/>
                <a:gd name="T14" fmla="*/ 111 w 114"/>
                <a:gd name="T15" fmla="*/ 27 h 60"/>
                <a:gd name="T16" fmla="*/ 33 w 114"/>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60">
                  <a:moveTo>
                    <a:pt x="33" y="0"/>
                  </a:moveTo>
                  <a:cubicBezTo>
                    <a:pt x="28" y="0"/>
                    <a:pt x="23" y="1"/>
                    <a:pt x="18" y="2"/>
                  </a:cubicBezTo>
                  <a:cubicBezTo>
                    <a:pt x="10" y="14"/>
                    <a:pt x="3" y="24"/>
                    <a:pt x="0" y="30"/>
                  </a:cubicBezTo>
                  <a:cubicBezTo>
                    <a:pt x="3" y="37"/>
                    <a:pt x="10" y="47"/>
                    <a:pt x="18" y="59"/>
                  </a:cubicBezTo>
                  <a:cubicBezTo>
                    <a:pt x="23" y="60"/>
                    <a:pt x="28" y="60"/>
                    <a:pt x="33" y="60"/>
                  </a:cubicBezTo>
                  <a:cubicBezTo>
                    <a:pt x="59" y="60"/>
                    <a:pt x="93" y="48"/>
                    <a:pt x="111" y="33"/>
                  </a:cubicBezTo>
                  <a:cubicBezTo>
                    <a:pt x="112" y="32"/>
                    <a:pt x="113" y="31"/>
                    <a:pt x="114" y="30"/>
                  </a:cubicBezTo>
                  <a:cubicBezTo>
                    <a:pt x="113" y="29"/>
                    <a:pt x="112" y="28"/>
                    <a:pt x="111" y="27"/>
                  </a:cubicBezTo>
                  <a:cubicBezTo>
                    <a:pt x="93" y="12"/>
                    <a:pt x="59" y="0"/>
                    <a:pt x="3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2" name="Freeform 50"/>
            <p:cNvSpPr>
              <a:spLocks/>
            </p:cNvSpPr>
            <p:nvPr/>
          </p:nvSpPr>
          <p:spPr bwMode="auto">
            <a:xfrm>
              <a:off x="3179313" y="2526587"/>
              <a:ext cx="32173" cy="110998"/>
            </a:xfrm>
            <a:custGeom>
              <a:avLst/>
              <a:gdLst>
                <a:gd name="T0" fmla="*/ 27 w 37"/>
                <a:gd name="T1" fmla="*/ 0 h 130"/>
                <a:gd name="T2" fmla="*/ 0 w 37"/>
                <a:gd name="T3" fmla="*/ 130 h 130"/>
                <a:gd name="T4" fmla="*/ 37 w 37"/>
                <a:gd name="T5" fmla="*/ 72 h 130"/>
                <a:gd name="T6" fmla="*/ 27 w 37"/>
                <a:gd name="T7" fmla="*/ 0 h 130"/>
              </a:gdLst>
              <a:ahLst/>
              <a:cxnLst>
                <a:cxn ang="0">
                  <a:pos x="T0" y="T1"/>
                </a:cxn>
                <a:cxn ang="0">
                  <a:pos x="T2" y="T3"/>
                </a:cxn>
                <a:cxn ang="0">
                  <a:pos x="T4" y="T5"/>
                </a:cxn>
                <a:cxn ang="0">
                  <a:pos x="T6" y="T7"/>
                </a:cxn>
              </a:cxnLst>
              <a:rect l="0" t="0" r="r" b="b"/>
              <a:pathLst>
                <a:path w="37" h="130">
                  <a:moveTo>
                    <a:pt x="27" y="0"/>
                  </a:moveTo>
                  <a:cubicBezTo>
                    <a:pt x="27" y="0"/>
                    <a:pt x="14" y="66"/>
                    <a:pt x="0" y="130"/>
                  </a:cubicBezTo>
                  <a:cubicBezTo>
                    <a:pt x="13" y="109"/>
                    <a:pt x="26" y="89"/>
                    <a:pt x="37" y="72"/>
                  </a:cubicBezTo>
                  <a:cubicBezTo>
                    <a:pt x="34" y="37"/>
                    <a:pt x="27" y="0"/>
                    <a:pt x="2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3" name="Freeform 51"/>
            <p:cNvSpPr>
              <a:spLocks noEditPoints="1"/>
            </p:cNvSpPr>
            <p:nvPr/>
          </p:nvSpPr>
          <p:spPr bwMode="auto">
            <a:xfrm>
              <a:off x="3094053" y="2128442"/>
              <a:ext cx="361950" cy="1338411"/>
            </a:xfrm>
            <a:custGeom>
              <a:avLst/>
              <a:gdLst>
                <a:gd name="T0" fmla="*/ 207 w 423"/>
                <a:gd name="T1" fmla="*/ 256 h 1566"/>
                <a:gd name="T2" fmla="*/ 237 w 423"/>
                <a:gd name="T3" fmla="*/ 274 h 1566"/>
                <a:gd name="T4" fmla="*/ 267 w 423"/>
                <a:gd name="T5" fmla="*/ 292 h 1566"/>
                <a:gd name="T6" fmla="*/ 335 w 423"/>
                <a:gd name="T7" fmla="*/ 267 h 1566"/>
                <a:gd name="T8" fmla="*/ 293 w 423"/>
                <a:gd name="T9" fmla="*/ 0 h 1566"/>
                <a:gd name="T10" fmla="*/ 291 w 423"/>
                <a:gd name="T11" fmla="*/ 0 h 1566"/>
                <a:gd name="T12" fmla="*/ 206 w 423"/>
                <a:gd name="T13" fmla="*/ 97 h 1566"/>
                <a:gd name="T14" fmla="*/ 221 w 423"/>
                <a:gd name="T15" fmla="*/ 153 h 1566"/>
                <a:gd name="T16" fmla="*/ 188 w 423"/>
                <a:gd name="T17" fmla="*/ 231 h 1566"/>
                <a:gd name="T18" fmla="*/ 74 w 423"/>
                <a:gd name="T19" fmla="*/ 278 h 1566"/>
                <a:gd name="T20" fmla="*/ 64 w 423"/>
                <a:gd name="T21" fmla="*/ 316 h 1566"/>
                <a:gd name="T22" fmla="*/ 163 w 423"/>
                <a:gd name="T23" fmla="*/ 484 h 1566"/>
                <a:gd name="T24" fmla="*/ 137 w 423"/>
                <a:gd name="T25" fmla="*/ 586 h 1566"/>
                <a:gd name="T26" fmla="*/ 116 w 423"/>
                <a:gd name="T27" fmla="*/ 677 h 1566"/>
                <a:gd name="T28" fmla="*/ 76 w 423"/>
                <a:gd name="T29" fmla="*/ 701 h 1566"/>
                <a:gd name="T30" fmla="*/ 68 w 423"/>
                <a:gd name="T31" fmla="*/ 713 h 1566"/>
                <a:gd name="T32" fmla="*/ 81 w 423"/>
                <a:gd name="T33" fmla="*/ 678 h 1566"/>
                <a:gd name="T34" fmla="*/ 37 w 423"/>
                <a:gd name="T35" fmla="*/ 690 h 1566"/>
                <a:gd name="T36" fmla="*/ 11 w 423"/>
                <a:gd name="T37" fmla="*/ 684 h 1566"/>
                <a:gd name="T38" fmla="*/ 1 w 423"/>
                <a:gd name="T39" fmla="*/ 719 h 1566"/>
                <a:gd name="T40" fmla="*/ 4 w 423"/>
                <a:gd name="T41" fmla="*/ 832 h 1566"/>
                <a:gd name="T42" fmla="*/ 51 w 423"/>
                <a:gd name="T43" fmla="*/ 877 h 1566"/>
                <a:gd name="T44" fmla="*/ 79 w 423"/>
                <a:gd name="T45" fmla="*/ 873 h 1566"/>
                <a:gd name="T46" fmla="*/ 99 w 423"/>
                <a:gd name="T47" fmla="*/ 881 h 1566"/>
                <a:gd name="T48" fmla="*/ 122 w 423"/>
                <a:gd name="T49" fmla="*/ 851 h 1566"/>
                <a:gd name="T50" fmla="*/ 138 w 423"/>
                <a:gd name="T51" fmla="*/ 1145 h 1566"/>
                <a:gd name="T52" fmla="*/ 175 w 423"/>
                <a:gd name="T53" fmla="*/ 1370 h 1566"/>
                <a:gd name="T54" fmla="*/ 184 w 423"/>
                <a:gd name="T55" fmla="*/ 1503 h 1566"/>
                <a:gd name="T56" fmla="*/ 191 w 423"/>
                <a:gd name="T57" fmla="*/ 1566 h 1566"/>
                <a:gd name="T58" fmla="*/ 196 w 423"/>
                <a:gd name="T59" fmla="*/ 1530 h 1566"/>
                <a:gd name="T60" fmla="*/ 263 w 423"/>
                <a:gd name="T61" fmla="*/ 1537 h 1566"/>
                <a:gd name="T62" fmla="*/ 266 w 423"/>
                <a:gd name="T63" fmla="*/ 1560 h 1566"/>
                <a:gd name="T64" fmla="*/ 271 w 423"/>
                <a:gd name="T65" fmla="*/ 1566 h 1566"/>
                <a:gd name="T66" fmla="*/ 423 w 423"/>
                <a:gd name="T67" fmla="*/ 832 h 1566"/>
                <a:gd name="T68" fmla="*/ 406 w 423"/>
                <a:gd name="T69" fmla="*/ 751 h 1566"/>
                <a:gd name="T70" fmla="*/ 399 w 423"/>
                <a:gd name="T71" fmla="*/ 538 h 1566"/>
                <a:gd name="T72" fmla="*/ 405 w 423"/>
                <a:gd name="T73" fmla="*/ 305 h 1566"/>
                <a:gd name="T74" fmla="*/ 366 w 423"/>
                <a:gd name="T75" fmla="*/ 262 h 1566"/>
                <a:gd name="T76" fmla="*/ 330 w 423"/>
                <a:gd name="T77" fmla="*/ 160 h 1566"/>
                <a:gd name="T78" fmla="*/ 334 w 423"/>
                <a:gd name="T79" fmla="*/ 15 h 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3" h="1566">
                  <a:moveTo>
                    <a:pt x="256" y="425"/>
                  </a:moveTo>
                  <a:cubicBezTo>
                    <a:pt x="241" y="348"/>
                    <a:pt x="223" y="283"/>
                    <a:pt x="207" y="256"/>
                  </a:cubicBezTo>
                  <a:cubicBezTo>
                    <a:pt x="208" y="256"/>
                    <a:pt x="209" y="256"/>
                    <a:pt x="210" y="256"/>
                  </a:cubicBezTo>
                  <a:cubicBezTo>
                    <a:pt x="220" y="256"/>
                    <a:pt x="228" y="265"/>
                    <a:pt x="237" y="274"/>
                  </a:cubicBezTo>
                  <a:cubicBezTo>
                    <a:pt x="246" y="283"/>
                    <a:pt x="255" y="292"/>
                    <a:pt x="266" y="292"/>
                  </a:cubicBezTo>
                  <a:cubicBezTo>
                    <a:pt x="266" y="292"/>
                    <a:pt x="266" y="292"/>
                    <a:pt x="267" y="292"/>
                  </a:cubicBezTo>
                  <a:cubicBezTo>
                    <a:pt x="293" y="291"/>
                    <a:pt x="320" y="267"/>
                    <a:pt x="335" y="267"/>
                  </a:cubicBezTo>
                  <a:cubicBezTo>
                    <a:pt x="335" y="267"/>
                    <a:pt x="335" y="267"/>
                    <a:pt x="335" y="267"/>
                  </a:cubicBezTo>
                  <a:cubicBezTo>
                    <a:pt x="300" y="299"/>
                    <a:pt x="280" y="373"/>
                    <a:pt x="256" y="425"/>
                  </a:cubicBezTo>
                  <a:moveTo>
                    <a:pt x="293" y="0"/>
                  </a:moveTo>
                  <a:cubicBezTo>
                    <a:pt x="292" y="0"/>
                    <a:pt x="292" y="0"/>
                    <a:pt x="291" y="0"/>
                  </a:cubicBezTo>
                  <a:cubicBezTo>
                    <a:pt x="291" y="0"/>
                    <a:pt x="291" y="0"/>
                    <a:pt x="291" y="0"/>
                  </a:cubicBezTo>
                  <a:cubicBezTo>
                    <a:pt x="259" y="1"/>
                    <a:pt x="224" y="17"/>
                    <a:pt x="211" y="36"/>
                  </a:cubicBezTo>
                  <a:cubicBezTo>
                    <a:pt x="200" y="53"/>
                    <a:pt x="199" y="87"/>
                    <a:pt x="206" y="97"/>
                  </a:cubicBezTo>
                  <a:cubicBezTo>
                    <a:pt x="208" y="101"/>
                    <a:pt x="196" y="95"/>
                    <a:pt x="199" y="120"/>
                  </a:cubicBezTo>
                  <a:cubicBezTo>
                    <a:pt x="201" y="138"/>
                    <a:pt x="214" y="134"/>
                    <a:pt x="221" y="153"/>
                  </a:cubicBezTo>
                  <a:cubicBezTo>
                    <a:pt x="225" y="162"/>
                    <a:pt x="232" y="181"/>
                    <a:pt x="226" y="189"/>
                  </a:cubicBezTo>
                  <a:cubicBezTo>
                    <a:pt x="216" y="200"/>
                    <a:pt x="203" y="216"/>
                    <a:pt x="188" y="231"/>
                  </a:cubicBezTo>
                  <a:cubicBezTo>
                    <a:pt x="199" y="237"/>
                    <a:pt x="196" y="239"/>
                    <a:pt x="194" y="244"/>
                  </a:cubicBezTo>
                  <a:cubicBezTo>
                    <a:pt x="109" y="255"/>
                    <a:pt x="78" y="268"/>
                    <a:pt x="74" y="278"/>
                  </a:cubicBezTo>
                  <a:cubicBezTo>
                    <a:pt x="72" y="283"/>
                    <a:pt x="68" y="296"/>
                    <a:pt x="63" y="313"/>
                  </a:cubicBezTo>
                  <a:cubicBezTo>
                    <a:pt x="64" y="314"/>
                    <a:pt x="64" y="315"/>
                    <a:pt x="64" y="316"/>
                  </a:cubicBezTo>
                  <a:cubicBezTo>
                    <a:pt x="66" y="322"/>
                    <a:pt x="67" y="332"/>
                    <a:pt x="71" y="336"/>
                  </a:cubicBezTo>
                  <a:cubicBezTo>
                    <a:pt x="109" y="376"/>
                    <a:pt x="151" y="424"/>
                    <a:pt x="163" y="484"/>
                  </a:cubicBezTo>
                  <a:cubicBezTo>
                    <a:pt x="165" y="489"/>
                    <a:pt x="154" y="510"/>
                    <a:pt x="137" y="538"/>
                  </a:cubicBezTo>
                  <a:cubicBezTo>
                    <a:pt x="138" y="556"/>
                    <a:pt x="139" y="574"/>
                    <a:pt x="137" y="586"/>
                  </a:cubicBezTo>
                  <a:cubicBezTo>
                    <a:pt x="134" y="618"/>
                    <a:pt x="107" y="678"/>
                    <a:pt x="107" y="678"/>
                  </a:cubicBezTo>
                  <a:cubicBezTo>
                    <a:pt x="116" y="677"/>
                    <a:pt x="116" y="677"/>
                    <a:pt x="116" y="677"/>
                  </a:cubicBezTo>
                  <a:cubicBezTo>
                    <a:pt x="111" y="720"/>
                    <a:pt x="111" y="720"/>
                    <a:pt x="111" y="720"/>
                  </a:cubicBezTo>
                  <a:cubicBezTo>
                    <a:pt x="76" y="701"/>
                    <a:pt x="76" y="701"/>
                    <a:pt x="76" y="701"/>
                  </a:cubicBezTo>
                  <a:cubicBezTo>
                    <a:pt x="73" y="715"/>
                    <a:pt x="73" y="715"/>
                    <a:pt x="73" y="715"/>
                  </a:cubicBezTo>
                  <a:cubicBezTo>
                    <a:pt x="68" y="713"/>
                    <a:pt x="68" y="713"/>
                    <a:pt x="68" y="713"/>
                  </a:cubicBezTo>
                  <a:cubicBezTo>
                    <a:pt x="68" y="713"/>
                    <a:pt x="69" y="702"/>
                    <a:pt x="70" y="697"/>
                  </a:cubicBezTo>
                  <a:cubicBezTo>
                    <a:pt x="74" y="686"/>
                    <a:pt x="79" y="685"/>
                    <a:pt x="81" y="678"/>
                  </a:cubicBezTo>
                  <a:cubicBezTo>
                    <a:pt x="87" y="655"/>
                    <a:pt x="93" y="626"/>
                    <a:pt x="100" y="596"/>
                  </a:cubicBezTo>
                  <a:cubicBezTo>
                    <a:pt x="79" y="628"/>
                    <a:pt x="56" y="662"/>
                    <a:pt x="37" y="690"/>
                  </a:cubicBezTo>
                  <a:cubicBezTo>
                    <a:pt x="36" y="692"/>
                    <a:pt x="33" y="693"/>
                    <a:pt x="29" y="693"/>
                  </a:cubicBezTo>
                  <a:cubicBezTo>
                    <a:pt x="24" y="693"/>
                    <a:pt x="17" y="691"/>
                    <a:pt x="11" y="684"/>
                  </a:cubicBezTo>
                  <a:cubicBezTo>
                    <a:pt x="8" y="685"/>
                    <a:pt x="5" y="685"/>
                    <a:pt x="1" y="685"/>
                  </a:cubicBezTo>
                  <a:cubicBezTo>
                    <a:pt x="0" y="695"/>
                    <a:pt x="2" y="699"/>
                    <a:pt x="1" y="719"/>
                  </a:cubicBezTo>
                  <a:cubicBezTo>
                    <a:pt x="0" y="764"/>
                    <a:pt x="10" y="767"/>
                    <a:pt x="8" y="796"/>
                  </a:cubicBezTo>
                  <a:cubicBezTo>
                    <a:pt x="6" y="816"/>
                    <a:pt x="1" y="811"/>
                    <a:pt x="4" y="832"/>
                  </a:cubicBezTo>
                  <a:cubicBezTo>
                    <a:pt x="10" y="836"/>
                    <a:pt x="13" y="834"/>
                    <a:pt x="23" y="837"/>
                  </a:cubicBezTo>
                  <a:cubicBezTo>
                    <a:pt x="33" y="871"/>
                    <a:pt x="28" y="842"/>
                    <a:pt x="51" y="877"/>
                  </a:cubicBezTo>
                  <a:cubicBezTo>
                    <a:pt x="54" y="878"/>
                    <a:pt x="57" y="879"/>
                    <a:pt x="60" y="879"/>
                  </a:cubicBezTo>
                  <a:cubicBezTo>
                    <a:pt x="67" y="879"/>
                    <a:pt x="73" y="876"/>
                    <a:pt x="79" y="873"/>
                  </a:cubicBezTo>
                  <a:cubicBezTo>
                    <a:pt x="85" y="878"/>
                    <a:pt x="90" y="882"/>
                    <a:pt x="95" y="882"/>
                  </a:cubicBezTo>
                  <a:cubicBezTo>
                    <a:pt x="96" y="882"/>
                    <a:pt x="98" y="882"/>
                    <a:pt x="99" y="881"/>
                  </a:cubicBezTo>
                  <a:cubicBezTo>
                    <a:pt x="107" y="878"/>
                    <a:pt x="111" y="861"/>
                    <a:pt x="115" y="852"/>
                  </a:cubicBezTo>
                  <a:cubicBezTo>
                    <a:pt x="120" y="852"/>
                    <a:pt x="120" y="851"/>
                    <a:pt x="122" y="851"/>
                  </a:cubicBezTo>
                  <a:cubicBezTo>
                    <a:pt x="127" y="905"/>
                    <a:pt x="136" y="949"/>
                    <a:pt x="139" y="1003"/>
                  </a:cubicBezTo>
                  <a:cubicBezTo>
                    <a:pt x="141" y="1047"/>
                    <a:pt x="133" y="1101"/>
                    <a:pt x="138" y="1145"/>
                  </a:cubicBezTo>
                  <a:cubicBezTo>
                    <a:pt x="147" y="1237"/>
                    <a:pt x="139" y="1259"/>
                    <a:pt x="151" y="1319"/>
                  </a:cubicBezTo>
                  <a:cubicBezTo>
                    <a:pt x="156" y="1343"/>
                    <a:pt x="175" y="1361"/>
                    <a:pt x="175" y="1370"/>
                  </a:cubicBezTo>
                  <a:cubicBezTo>
                    <a:pt x="171" y="1401"/>
                    <a:pt x="176" y="1431"/>
                    <a:pt x="181" y="1466"/>
                  </a:cubicBezTo>
                  <a:cubicBezTo>
                    <a:pt x="183" y="1479"/>
                    <a:pt x="183" y="1491"/>
                    <a:pt x="184" y="1503"/>
                  </a:cubicBezTo>
                  <a:cubicBezTo>
                    <a:pt x="185" y="1522"/>
                    <a:pt x="178" y="1541"/>
                    <a:pt x="184" y="1559"/>
                  </a:cubicBezTo>
                  <a:cubicBezTo>
                    <a:pt x="185" y="1564"/>
                    <a:pt x="188" y="1563"/>
                    <a:pt x="191" y="1566"/>
                  </a:cubicBezTo>
                  <a:cubicBezTo>
                    <a:pt x="191" y="1566"/>
                    <a:pt x="192" y="1565"/>
                    <a:pt x="193" y="1564"/>
                  </a:cubicBezTo>
                  <a:cubicBezTo>
                    <a:pt x="192" y="1553"/>
                    <a:pt x="188" y="1537"/>
                    <a:pt x="196" y="1530"/>
                  </a:cubicBezTo>
                  <a:cubicBezTo>
                    <a:pt x="205" y="1523"/>
                    <a:pt x="218" y="1525"/>
                    <a:pt x="234" y="1520"/>
                  </a:cubicBezTo>
                  <a:cubicBezTo>
                    <a:pt x="248" y="1526"/>
                    <a:pt x="257" y="1526"/>
                    <a:pt x="263" y="1537"/>
                  </a:cubicBezTo>
                  <a:cubicBezTo>
                    <a:pt x="266" y="1545"/>
                    <a:pt x="258" y="1550"/>
                    <a:pt x="263" y="1557"/>
                  </a:cubicBezTo>
                  <a:cubicBezTo>
                    <a:pt x="265" y="1559"/>
                    <a:pt x="266" y="1560"/>
                    <a:pt x="266" y="1560"/>
                  </a:cubicBezTo>
                  <a:cubicBezTo>
                    <a:pt x="267" y="1560"/>
                    <a:pt x="267" y="1558"/>
                    <a:pt x="269" y="1556"/>
                  </a:cubicBezTo>
                  <a:cubicBezTo>
                    <a:pt x="270" y="1560"/>
                    <a:pt x="270" y="1563"/>
                    <a:pt x="271" y="1566"/>
                  </a:cubicBezTo>
                  <a:cubicBezTo>
                    <a:pt x="324" y="1244"/>
                    <a:pt x="378" y="1062"/>
                    <a:pt x="379" y="845"/>
                  </a:cubicBezTo>
                  <a:cubicBezTo>
                    <a:pt x="394" y="829"/>
                    <a:pt x="413" y="835"/>
                    <a:pt x="423" y="832"/>
                  </a:cubicBezTo>
                  <a:cubicBezTo>
                    <a:pt x="420" y="818"/>
                    <a:pt x="418" y="805"/>
                    <a:pt x="417" y="792"/>
                  </a:cubicBezTo>
                  <a:cubicBezTo>
                    <a:pt x="413" y="780"/>
                    <a:pt x="409" y="767"/>
                    <a:pt x="406" y="751"/>
                  </a:cubicBezTo>
                  <a:cubicBezTo>
                    <a:pt x="408" y="751"/>
                    <a:pt x="410" y="751"/>
                    <a:pt x="411" y="752"/>
                  </a:cubicBezTo>
                  <a:cubicBezTo>
                    <a:pt x="396" y="628"/>
                    <a:pt x="399" y="560"/>
                    <a:pt x="399" y="538"/>
                  </a:cubicBezTo>
                  <a:cubicBezTo>
                    <a:pt x="393" y="524"/>
                    <a:pt x="392" y="510"/>
                    <a:pt x="390" y="489"/>
                  </a:cubicBezTo>
                  <a:cubicBezTo>
                    <a:pt x="386" y="409"/>
                    <a:pt x="397" y="335"/>
                    <a:pt x="405" y="305"/>
                  </a:cubicBezTo>
                  <a:cubicBezTo>
                    <a:pt x="387" y="297"/>
                    <a:pt x="362" y="284"/>
                    <a:pt x="355" y="274"/>
                  </a:cubicBezTo>
                  <a:cubicBezTo>
                    <a:pt x="357" y="268"/>
                    <a:pt x="357" y="266"/>
                    <a:pt x="366" y="262"/>
                  </a:cubicBezTo>
                  <a:cubicBezTo>
                    <a:pt x="337" y="212"/>
                    <a:pt x="309" y="197"/>
                    <a:pt x="313" y="193"/>
                  </a:cubicBezTo>
                  <a:cubicBezTo>
                    <a:pt x="320" y="184"/>
                    <a:pt x="324" y="172"/>
                    <a:pt x="330" y="160"/>
                  </a:cubicBezTo>
                  <a:cubicBezTo>
                    <a:pt x="340" y="139"/>
                    <a:pt x="349" y="118"/>
                    <a:pt x="349" y="99"/>
                  </a:cubicBezTo>
                  <a:cubicBezTo>
                    <a:pt x="347" y="91"/>
                    <a:pt x="360" y="49"/>
                    <a:pt x="334" y="15"/>
                  </a:cubicBezTo>
                  <a:cubicBezTo>
                    <a:pt x="324" y="4"/>
                    <a:pt x="309" y="0"/>
                    <a:pt x="29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4" name="Freeform 52"/>
            <p:cNvSpPr>
              <a:spLocks/>
            </p:cNvSpPr>
            <p:nvPr/>
          </p:nvSpPr>
          <p:spPr bwMode="auto">
            <a:xfrm>
              <a:off x="3254920" y="3427440"/>
              <a:ext cx="70781" cy="78825"/>
            </a:xfrm>
            <a:custGeom>
              <a:avLst/>
              <a:gdLst>
                <a:gd name="T0" fmla="*/ 46 w 83"/>
                <a:gd name="T1" fmla="*/ 0 h 92"/>
                <a:gd name="T2" fmla="*/ 8 w 83"/>
                <a:gd name="T3" fmla="*/ 10 h 92"/>
                <a:gd name="T4" fmla="*/ 5 w 83"/>
                <a:gd name="T5" fmla="*/ 44 h 92"/>
                <a:gd name="T6" fmla="*/ 3 w 83"/>
                <a:gd name="T7" fmla="*/ 46 h 92"/>
                <a:gd name="T8" fmla="*/ 5 w 83"/>
                <a:gd name="T9" fmla="*/ 49 h 92"/>
                <a:gd name="T10" fmla="*/ 8 w 83"/>
                <a:gd name="T11" fmla="*/ 82 h 92"/>
                <a:gd name="T12" fmla="*/ 46 w 83"/>
                <a:gd name="T13" fmla="*/ 92 h 92"/>
                <a:gd name="T14" fmla="*/ 75 w 83"/>
                <a:gd name="T15" fmla="*/ 75 h 92"/>
                <a:gd name="T16" fmla="*/ 75 w 83"/>
                <a:gd name="T17" fmla="*/ 55 h 92"/>
                <a:gd name="T18" fmla="*/ 78 w 83"/>
                <a:gd name="T19" fmla="*/ 53 h 92"/>
                <a:gd name="T20" fmla="*/ 81 w 83"/>
                <a:gd name="T21" fmla="*/ 56 h 92"/>
                <a:gd name="T22" fmla="*/ 83 w 83"/>
                <a:gd name="T23" fmla="*/ 46 h 92"/>
                <a:gd name="T24" fmla="*/ 81 w 83"/>
                <a:gd name="T25" fmla="*/ 36 h 92"/>
                <a:gd name="T26" fmla="*/ 78 w 83"/>
                <a:gd name="T27" fmla="*/ 40 h 92"/>
                <a:gd name="T28" fmla="*/ 75 w 83"/>
                <a:gd name="T29" fmla="*/ 37 h 92"/>
                <a:gd name="T30" fmla="*/ 75 w 83"/>
                <a:gd name="T31" fmla="*/ 17 h 92"/>
                <a:gd name="T32" fmla="*/ 46 w 83"/>
                <a:gd name="T33"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92">
                  <a:moveTo>
                    <a:pt x="46" y="0"/>
                  </a:moveTo>
                  <a:cubicBezTo>
                    <a:pt x="30" y="5"/>
                    <a:pt x="17" y="3"/>
                    <a:pt x="8" y="10"/>
                  </a:cubicBezTo>
                  <a:cubicBezTo>
                    <a:pt x="0" y="17"/>
                    <a:pt x="4" y="33"/>
                    <a:pt x="5" y="44"/>
                  </a:cubicBezTo>
                  <a:cubicBezTo>
                    <a:pt x="4" y="45"/>
                    <a:pt x="3" y="46"/>
                    <a:pt x="3" y="46"/>
                  </a:cubicBezTo>
                  <a:cubicBezTo>
                    <a:pt x="3" y="47"/>
                    <a:pt x="4" y="48"/>
                    <a:pt x="5" y="49"/>
                  </a:cubicBezTo>
                  <a:cubicBezTo>
                    <a:pt x="4" y="59"/>
                    <a:pt x="0" y="76"/>
                    <a:pt x="8" y="82"/>
                  </a:cubicBezTo>
                  <a:cubicBezTo>
                    <a:pt x="17" y="90"/>
                    <a:pt x="30" y="87"/>
                    <a:pt x="46" y="92"/>
                  </a:cubicBezTo>
                  <a:cubicBezTo>
                    <a:pt x="60" y="87"/>
                    <a:pt x="69" y="87"/>
                    <a:pt x="75" y="75"/>
                  </a:cubicBezTo>
                  <a:cubicBezTo>
                    <a:pt x="78" y="67"/>
                    <a:pt x="70" y="62"/>
                    <a:pt x="75" y="55"/>
                  </a:cubicBezTo>
                  <a:cubicBezTo>
                    <a:pt x="77" y="53"/>
                    <a:pt x="78" y="53"/>
                    <a:pt x="78" y="53"/>
                  </a:cubicBezTo>
                  <a:cubicBezTo>
                    <a:pt x="79" y="53"/>
                    <a:pt x="79" y="55"/>
                    <a:pt x="81" y="56"/>
                  </a:cubicBezTo>
                  <a:cubicBezTo>
                    <a:pt x="82" y="53"/>
                    <a:pt x="82" y="49"/>
                    <a:pt x="83" y="46"/>
                  </a:cubicBezTo>
                  <a:cubicBezTo>
                    <a:pt x="82" y="43"/>
                    <a:pt x="82" y="40"/>
                    <a:pt x="81" y="36"/>
                  </a:cubicBezTo>
                  <a:cubicBezTo>
                    <a:pt x="79" y="38"/>
                    <a:pt x="79" y="40"/>
                    <a:pt x="78" y="40"/>
                  </a:cubicBezTo>
                  <a:cubicBezTo>
                    <a:pt x="78" y="40"/>
                    <a:pt x="77" y="39"/>
                    <a:pt x="75" y="37"/>
                  </a:cubicBezTo>
                  <a:cubicBezTo>
                    <a:pt x="70" y="30"/>
                    <a:pt x="78" y="25"/>
                    <a:pt x="75" y="17"/>
                  </a:cubicBezTo>
                  <a:cubicBezTo>
                    <a:pt x="69" y="6"/>
                    <a:pt x="60" y="6"/>
                    <a:pt x="4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5" name="Freeform 53"/>
            <p:cNvSpPr>
              <a:spLocks noEditPoints="1"/>
            </p:cNvSpPr>
            <p:nvPr/>
          </p:nvSpPr>
          <p:spPr bwMode="auto">
            <a:xfrm>
              <a:off x="3423830" y="2389046"/>
              <a:ext cx="50673" cy="450427"/>
            </a:xfrm>
            <a:custGeom>
              <a:avLst/>
              <a:gdLst>
                <a:gd name="T0" fmla="*/ 31 w 59"/>
                <a:gd name="T1" fmla="*/ 487 h 527"/>
                <a:gd name="T2" fmla="*/ 37 w 59"/>
                <a:gd name="T3" fmla="*/ 527 h 527"/>
                <a:gd name="T4" fmla="*/ 41 w 59"/>
                <a:gd name="T5" fmla="*/ 523 h 527"/>
                <a:gd name="T6" fmla="*/ 31 w 59"/>
                <a:gd name="T7" fmla="*/ 487 h 527"/>
                <a:gd name="T8" fmla="*/ 19 w 59"/>
                <a:gd name="T9" fmla="*/ 0 h 527"/>
                <a:gd name="T10" fmla="*/ 4 w 59"/>
                <a:gd name="T11" fmla="*/ 184 h 527"/>
                <a:gd name="T12" fmla="*/ 13 w 59"/>
                <a:gd name="T13" fmla="*/ 233 h 527"/>
                <a:gd name="T14" fmla="*/ 25 w 59"/>
                <a:gd name="T15" fmla="*/ 447 h 527"/>
                <a:gd name="T16" fmla="*/ 31 w 59"/>
                <a:gd name="T17" fmla="*/ 447 h 527"/>
                <a:gd name="T18" fmla="*/ 50 w 59"/>
                <a:gd name="T19" fmla="*/ 428 h 527"/>
                <a:gd name="T20" fmla="*/ 50 w 59"/>
                <a:gd name="T21" fmla="*/ 360 h 527"/>
                <a:gd name="T22" fmla="*/ 44 w 59"/>
                <a:gd name="T23" fmla="*/ 246 h 527"/>
                <a:gd name="T24" fmla="*/ 35 w 59"/>
                <a:gd name="T25" fmla="*/ 167 h 527"/>
                <a:gd name="T26" fmla="*/ 36 w 59"/>
                <a:gd name="T27" fmla="*/ 6 h 527"/>
                <a:gd name="T28" fmla="*/ 19 w 59"/>
                <a:gd name="T29"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527">
                  <a:moveTo>
                    <a:pt x="31" y="487"/>
                  </a:moveTo>
                  <a:cubicBezTo>
                    <a:pt x="32" y="500"/>
                    <a:pt x="34" y="513"/>
                    <a:pt x="37" y="527"/>
                  </a:cubicBezTo>
                  <a:cubicBezTo>
                    <a:pt x="39" y="526"/>
                    <a:pt x="40" y="525"/>
                    <a:pt x="41" y="523"/>
                  </a:cubicBezTo>
                  <a:cubicBezTo>
                    <a:pt x="43" y="519"/>
                    <a:pt x="37" y="507"/>
                    <a:pt x="31" y="487"/>
                  </a:cubicBezTo>
                  <a:moveTo>
                    <a:pt x="19" y="0"/>
                  </a:moveTo>
                  <a:cubicBezTo>
                    <a:pt x="11" y="30"/>
                    <a:pt x="0" y="104"/>
                    <a:pt x="4" y="184"/>
                  </a:cubicBezTo>
                  <a:cubicBezTo>
                    <a:pt x="6" y="205"/>
                    <a:pt x="7" y="219"/>
                    <a:pt x="13" y="233"/>
                  </a:cubicBezTo>
                  <a:cubicBezTo>
                    <a:pt x="13" y="255"/>
                    <a:pt x="10" y="323"/>
                    <a:pt x="25" y="447"/>
                  </a:cubicBezTo>
                  <a:cubicBezTo>
                    <a:pt x="27" y="447"/>
                    <a:pt x="29" y="447"/>
                    <a:pt x="31" y="447"/>
                  </a:cubicBezTo>
                  <a:cubicBezTo>
                    <a:pt x="49" y="447"/>
                    <a:pt x="52" y="432"/>
                    <a:pt x="50" y="428"/>
                  </a:cubicBezTo>
                  <a:cubicBezTo>
                    <a:pt x="42" y="405"/>
                    <a:pt x="45" y="373"/>
                    <a:pt x="50" y="360"/>
                  </a:cubicBezTo>
                  <a:cubicBezTo>
                    <a:pt x="59" y="324"/>
                    <a:pt x="51" y="300"/>
                    <a:pt x="44" y="246"/>
                  </a:cubicBezTo>
                  <a:cubicBezTo>
                    <a:pt x="43" y="219"/>
                    <a:pt x="35" y="191"/>
                    <a:pt x="35" y="167"/>
                  </a:cubicBezTo>
                  <a:cubicBezTo>
                    <a:pt x="35" y="125"/>
                    <a:pt x="51" y="12"/>
                    <a:pt x="36" y="6"/>
                  </a:cubicBezTo>
                  <a:cubicBezTo>
                    <a:pt x="31" y="5"/>
                    <a:pt x="26" y="2"/>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6" name="Freeform 54"/>
            <p:cNvSpPr>
              <a:spLocks noEditPoints="1"/>
            </p:cNvSpPr>
            <p:nvPr/>
          </p:nvSpPr>
          <p:spPr bwMode="auto">
            <a:xfrm>
              <a:off x="3113357" y="2128442"/>
              <a:ext cx="229235" cy="488231"/>
            </a:xfrm>
            <a:custGeom>
              <a:avLst/>
              <a:gdLst>
                <a:gd name="T0" fmla="*/ 15 w 268"/>
                <a:gd name="T1" fmla="*/ 446 h 571"/>
                <a:gd name="T2" fmla="*/ 14 w 268"/>
                <a:gd name="T3" fmla="*/ 451 h 571"/>
                <a:gd name="T4" fmla="*/ 0 w 268"/>
                <a:gd name="T5" fmla="*/ 571 h 571"/>
                <a:gd name="T6" fmla="*/ 9 w 268"/>
                <a:gd name="T7" fmla="*/ 566 h 571"/>
                <a:gd name="T8" fmla="*/ 12 w 268"/>
                <a:gd name="T9" fmla="*/ 566 h 571"/>
                <a:gd name="T10" fmla="*/ 36 w 268"/>
                <a:gd name="T11" fmla="*/ 515 h 571"/>
                <a:gd name="T12" fmla="*/ 36 w 268"/>
                <a:gd name="T13" fmla="*/ 471 h 571"/>
                <a:gd name="T14" fmla="*/ 15 w 268"/>
                <a:gd name="T15" fmla="*/ 446 h 571"/>
                <a:gd name="T16" fmla="*/ 268 w 268"/>
                <a:gd name="T17" fmla="*/ 0 h 571"/>
                <a:gd name="T18" fmla="*/ 268 w 268"/>
                <a:gd name="T19" fmla="*/ 0 h 571"/>
                <a:gd name="T20" fmla="*/ 268 w 268"/>
                <a:gd name="T21" fmla="*/ 0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571">
                  <a:moveTo>
                    <a:pt x="15" y="446"/>
                  </a:moveTo>
                  <a:cubicBezTo>
                    <a:pt x="15" y="447"/>
                    <a:pt x="14" y="449"/>
                    <a:pt x="14" y="451"/>
                  </a:cubicBezTo>
                  <a:cubicBezTo>
                    <a:pt x="9" y="492"/>
                    <a:pt x="4" y="535"/>
                    <a:pt x="0" y="571"/>
                  </a:cubicBezTo>
                  <a:cubicBezTo>
                    <a:pt x="3" y="568"/>
                    <a:pt x="6" y="566"/>
                    <a:pt x="9" y="566"/>
                  </a:cubicBezTo>
                  <a:cubicBezTo>
                    <a:pt x="10" y="566"/>
                    <a:pt x="11" y="566"/>
                    <a:pt x="12" y="566"/>
                  </a:cubicBezTo>
                  <a:cubicBezTo>
                    <a:pt x="17" y="546"/>
                    <a:pt x="7" y="526"/>
                    <a:pt x="36" y="515"/>
                  </a:cubicBezTo>
                  <a:cubicBezTo>
                    <a:pt x="31" y="504"/>
                    <a:pt x="22" y="492"/>
                    <a:pt x="36" y="471"/>
                  </a:cubicBezTo>
                  <a:cubicBezTo>
                    <a:pt x="27" y="466"/>
                    <a:pt x="20" y="455"/>
                    <a:pt x="15" y="446"/>
                  </a:cubicBezTo>
                  <a:moveTo>
                    <a:pt x="268" y="0"/>
                  </a:moveTo>
                  <a:cubicBezTo>
                    <a:pt x="268" y="0"/>
                    <a:pt x="268" y="0"/>
                    <a:pt x="268" y="0"/>
                  </a:cubicBezTo>
                  <a:cubicBezTo>
                    <a:pt x="268" y="0"/>
                    <a:pt x="268" y="0"/>
                    <a:pt x="26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7" name="Freeform 55"/>
            <p:cNvSpPr>
              <a:spLocks/>
            </p:cNvSpPr>
            <p:nvPr/>
          </p:nvSpPr>
          <p:spPr bwMode="auto">
            <a:xfrm>
              <a:off x="3094858" y="2396285"/>
              <a:ext cx="139954" cy="324147"/>
            </a:xfrm>
            <a:custGeom>
              <a:avLst/>
              <a:gdLst>
                <a:gd name="T0" fmla="*/ 62 w 164"/>
                <a:gd name="T1" fmla="*/ 0 h 380"/>
                <a:gd name="T2" fmla="*/ 37 w 164"/>
                <a:gd name="T3" fmla="*/ 133 h 380"/>
                <a:gd name="T4" fmla="*/ 58 w 164"/>
                <a:gd name="T5" fmla="*/ 158 h 380"/>
                <a:gd name="T6" fmla="*/ 58 w 164"/>
                <a:gd name="T7" fmla="*/ 202 h 380"/>
                <a:gd name="T8" fmla="*/ 34 w 164"/>
                <a:gd name="T9" fmla="*/ 253 h 380"/>
                <a:gd name="T10" fmla="*/ 31 w 164"/>
                <a:gd name="T11" fmla="*/ 253 h 380"/>
                <a:gd name="T12" fmla="*/ 22 w 164"/>
                <a:gd name="T13" fmla="*/ 258 h 380"/>
                <a:gd name="T14" fmla="*/ 9 w 164"/>
                <a:gd name="T15" fmla="*/ 343 h 380"/>
                <a:gd name="T16" fmla="*/ 0 w 164"/>
                <a:gd name="T17" fmla="*/ 372 h 380"/>
                <a:gd name="T18" fmla="*/ 10 w 164"/>
                <a:gd name="T19" fmla="*/ 371 h 380"/>
                <a:gd name="T20" fmla="*/ 28 w 164"/>
                <a:gd name="T21" fmla="*/ 380 h 380"/>
                <a:gd name="T22" fmla="*/ 36 w 164"/>
                <a:gd name="T23" fmla="*/ 377 h 380"/>
                <a:gd name="T24" fmla="*/ 99 w 164"/>
                <a:gd name="T25" fmla="*/ 283 h 380"/>
                <a:gd name="T26" fmla="*/ 126 w 164"/>
                <a:gd name="T27" fmla="*/ 153 h 380"/>
                <a:gd name="T28" fmla="*/ 136 w 164"/>
                <a:gd name="T29" fmla="*/ 225 h 380"/>
                <a:gd name="T30" fmla="*/ 162 w 164"/>
                <a:gd name="T31" fmla="*/ 171 h 380"/>
                <a:gd name="T32" fmla="*/ 70 w 164"/>
                <a:gd name="T33" fmla="*/ 23 h 380"/>
                <a:gd name="T34" fmla="*/ 63 w 164"/>
                <a:gd name="T35" fmla="*/ 3 h 380"/>
                <a:gd name="T36" fmla="*/ 62 w 164"/>
                <a:gd name="T37"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4" h="380">
                  <a:moveTo>
                    <a:pt x="62" y="0"/>
                  </a:moveTo>
                  <a:cubicBezTo>
                    <a:pt x="54" y="32"/>
                    <a:pt x="44" y="81"/>
                    <a:pt x="37" y="133"/>
                  </a:cubicBezTo>
                  <a:cubicBezTo>
                    <a:pt x="42" y="142"/>
                    <a:pt x="49" y="153"/>
                    <a:pt x="58" y="158"/>
                  </a:cubicBezTo>
                  <a:cubicBezTo>
                    <a:pt x="44" y="179"/>
                    <a:pt x="53" y="191"/>
                    <a:pt x="58" y="202"/>
                  </a:cubicBezTo>
                  <a:cubicBezTo>
                    <a:pt x="29" y="213"/>
                    <a:pt x="39" y="233"/>
                    <a:pt x="34" y="253"/>
                  </a:cubicBezTo>
                  <a:cubicBezTo>
                    <a:pt x="33" y="253"/>
                    <a:pt x="32" y="253"/>
                    <a:pt x="31" y="253"/>
                  </a:cubicBezTo>
                  <a:cubicBezTo>
                    <a:pt x="28" y="253"/>
                    <a:pt x="25" y="255"/>
                    <a:pt x="22" y="258"/>
                  </a:cubicBezTo>
                  <a:cubicBezTo>
                    <a:pt x="18" y="296"/>
                    <a:pt x="14" y="327"/>
                    <a:pt x="9" y="343"/>
                  </a:cubicBezTo>
                  <a:cubicBezTo>
                    <a:pt x="4" y="358"/>
                    <a:pt x="2" y="366"/>
                    <a:pt x="0" y="372"/>
                  </a:cubicBezTo>
                  <a:cubicBezTo>
                    <a:pt x="4" y="372"/>
                    <a:pt x="7" y="372"/>
                    <a:pt x="10" y="371"/>
                  </a:cubicBezTo>
                  <a:cubicBezTo>
                    <a:pt x="16" y="378"/>
                    <a:pt x="23" y="380"/>
                    <a:pt x="28" y="380"/>
                  </a:cubicBezTo>
                  <a:cubicBezTo>
                    <a:pt x="32" y="380"/>
                    <a:pt x="35" y="379"/>
                    <a:pt x="36" y="377"/>
                  </a:cubicBezTo>
                  <a:cubicBezTo>
                    <a:pt x="55" y="349"/>
                    <a:pt x="78" y="315"/>
                    <a:pt x="99" y="283"/>
                  </a:cubicBezTo>
                  <a:cubicBezTo>
                    <a:pt x="113" y="219"/>
                    <a:pt x="126" y="153"/>
                    <a:pt x="126" y="153"/>
                  </a:cubicBezTo>
                  <a:cubicBezTo>
                    <a:pt x="126" y="153"/>
                    <a:pt x="133" y="190"/>
                    <a:pt x="136" y="225"/>
                  </a:cubicBezTo>
                  <a:cubicBezTo>
                    <a:pt x="153" y="197"/>
                    <a:pt x="164" y="176"/>
                    <a:pt x="162" y="171"/>
                  </a:cubicBezTo>
                  <a:cubicBezTo>
                    <a:pt x="150" y="111"/>
                    <a:pt x="108" y="63"/>
                    <a:pt x="70" y="23"/>
                  </a:cubicBezTo>
                  <a:cubicBezTo>
                    <a:pt x="66" y="19"/>
                    <a:pt x="65" y="9"/>
                    <a:pt x="63" y="3"/>
                  </a:cubicBezTo>
                  <a:cubicBezTo>
                    <a:pt x="63" y="2"/>
                    <a:pt x="63" y="1"/>
                    <a:pt x="6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8" name="Freeform 56"/>
            <p:cNvSpPr>
              <a:spLocks noEditPoints="1"/>
            </p:cNvSpPr>
            <p:nvPr/>
          </p:nvSpPr>
          <p:spPr bwMode="auto">
            <a:xfrm>
              <a:off x="1052655" y="2142115"/>
              <a:ext cx="474557" cy="1345650"/>
            </a:xfrm>
            <a:custGeom>
              <a:avLst/>
              <a:gdLst>
                <a:gd name="T0" fmla="*/ 473 w 555"/>
                <a:gd name="T1" fmla="*/ 1575 h 1575"/>
                <a:gd name="T2" fmla="*/ 484 w 555"/>
                <a:gd name="T3" fmla="*/ 1550 h 1575"/>
                <a:gd name="T4" fmla="*/ 92 w 555"/>
                <a:gd name="T5" fmla="*/ 561 h 1575"/>
                <a:gd name="T6" fmla="*/ 98 w 555"/>
                <a:gd name="T7" fmla="*/ 552 h 1575"/>
                <a:gd name="T8" fmla="*/ 99 w 555"/>
                <a:gd name="T9" fmla="*/ 511 h 1575"/>
                <a:gd name="T10" fmla="*/ 94 w 555"/>
                <a:gd name="T11" fmla="*/ 388 h 1575"/>
                <a:gd name="T12" fmla="*/ 53 w 555"/>
                <a:gd name="T13" fmla="*/ 388 h 1575"/>
                <a:gd name="T14" fmla="*/ 49 w 555"/>
                <a:gd name="T15" fmla="*/ 396 h 1575"/>
                <a:gd name="T16" fmla="*/ 94 w 555"/>
                <a:gd name="T17" fmla="*/ 388 h 1575"/>
                <a:gd name="T18" fmla="*/ 273 w 555"/>
                <a:gd name="T19" fmla="*/ 219 h 1575"/>
                <a:gd name="T20" fmla="*/ 167 w 555"/>
                <a:gd name="T21" fmla="*/ 292 h 1575"/>
                <a:gd name="T22" fmla="*/ 176 w 555"/>
                <a:gd name="T23" fmla="*/ 305 h 1575"/>
                <a:gd name="T24" fmla="*/ 169 w 555"/>
                <a:gd name="T25" fmla="*/ 614 h 1575"/>
                <a:gd name="T26" fmla="*/ 159 w 555"/>
                <a:gd name="T27" fmla="*/ 623 h 1575"/>
                <a:gd name="T28" fmla="*/ 97 w 555"/>
                <a:gd name="T29" fmla="*/ 685 h 1575"/>
                <a:gd name="T30" fmla="*/ 116 w 555"/>
                <a:gd name="T31" fmla="*/ 693 h 1575"/>
                <a:gd name="T32" fmla="*/ 163 w 555"/>
                <a:gd name="T33" fmla="*/ 729 h 1575"/>
                <a:gd name="T34" fmla="*/ 146 w 555"/>
                <a:gd name="T35" fmla="*/ 978 h 1575"/>
                <a:gd name="T36" fmla="*/ 123 w 555"/>
                <a:gd name="T37" fmla="*/ 1178 h 1575"/>
                <a:gd name="T38" fmla="*/ 52 w 555"/>
                <a:gd name="T39" fmla="*/ 1434 h 1575"/>
                <a:gd name="T40" fmla="*/ 0 w 555"/>
                <a:gd name="T41" fmla="*/ 1501 h 1575"/>
                <a:gd name="T42" fmla="*/ 14 w 555"/>
                <a:gd name="T43" fmla="*/ 1529 h 1575"/>
                <a:gd name="T44" fmla="*/ 24 w 555"/>
                <a:gd name="T45" fmla="*/ 1550 h 1575"/>
                <a:gd name="T46" fmla="*/ 107 w 555"/>
                <a:gd name="T47" fmla="*/ 1525 h 1575"/>
                <a:gd name="T48" fmla="*/ 127 w 555"/>
                <a:gd name="T49" fmla="*/ 1525 h 1575"/>
                <a:gd name="T50" fmla="*/ 152 w 555"/>
                <a:gd name="T51" fmla="*/ 1487 h 1575"/>
                <a:gd name="T52" fmla="*/ 165 w 555"/>
                <a:gd name="T53" fmla="*/ 1423 h 1575"/>
                <a:gd name="T54" fmla="*/ 341 w 555"/>
                <a:gd name="T55" fmla="*/ 1010 h 1575"/>
                <a:gd name="T56" fmla="*/ 356 w 555"/>
                <a:gd name="T57" fmla="*/ 1219 h 1575"/>
                <a:gd name="T58" fmla="*/ 355 w 555"/>
                <a:gd name="T59" fmla="*/ 1351 h 1575"/>
                <a:gd name="T60" fmla="*/ 357 w 555"/>
                <a:gd name="T61" fmla="*/ 1467 h 1575"/>
                <a:gd name="T62" fmla="*/ 394 w 555"/>
                <a:gd name="T63" fmla="*/ 1516 h 1575"/>
                <a:gd name="T64" fmla="*/ 453 w 555"/>
                <a:gd name="T65" fmla="*/ 1520 h 1575"/>
                <a:gd name="T66" fmla="*/ 437 w 555"/>
                <a:gd name="T67" fmla="*/ 1471 h 1575"/>
                <a:gd name="T68" fmla="*/ 444 w 555"/>
                <a:gd name="T69" fmla="*/ 1378 h 1575"/>
                <a:gd name="T70" fmla="*/ 465 w 555"/>
                <a:gd name="T71" fmla="*/ 1100 h 1575"/>
                <a:gd name="T72" fmla="*/ 519 w 555"/>
                <a:gd name="T73" fmla="*/ 798 h 1575"/>
                <a:gd name="T74" fmla="*/ 555 w 555"/>
                <a:gd name="T75" fmla="*/ 743 h 1575"/>
                <a:gd name="T76" fmla="*/ 506 w 555"/>
                <a:gd name="T77" fmla="*/ 700 h 1575"/>
                <a:gd name="T78" fmla="*/ 432 w 555"/>
                <a:gd name="T79" fmla="*/ 582 h 1575"/>
                <a:gd name="T80" fmla="*/ 527 w 555"/>
                <a:gd name="T81" fmla="*/ 285 h 1575"/>
                <a:gd name="T82" fmla="*/ 381 w 555"/>
                <a:gd name="T83" fmla="*/ 510 h 1575"/>
                <a:gd name="T84" fmla="*/ 332 w 555"/>
                <a:gd name="T85" fmla="*/ 707 h 1575"/>
                <a:gd name="T86" fmla="*/ 252 w 555"/>
                <a:gd name="T87" fmla="*/ 514 h 1575"/>
                <a:gd name="T88" fmla="*/ 340 w 555"/>
                <a:gd name="T89" fmla="*/ 0 h 1575"/>
                <a:gd name="T90" fmla="*/ 267 w 555"/>
                <a:gd name="T91" fmla="*/ 76 h 1575"/>
                <a:gd name="T92" fmla="*/ 264 w 555"/>
                <a:gd name="T93" fmla="*/ 87 h 1575"/>
                <a:gd name="T94" fmla="*/ 262 w 555"/>
                <a:gd name="T95" fmla="*/ 101 h 1575"/>
                <a:gd name="T96" fmla="*/ 294 w 555"/>
                <a:gd name="T97" fmla="*/ 187 h 1575"/>
                <a:gd name="T98" fmla="*/ 330 w 555"/>
                <a:gd name="T99" fmla="*/ 348 h 1575"/>
                <a:gd name="T100" fmla="*/ 386 w 555"/>
                <a:gd name="T101" fmla="*/ 217 h 1575"/>
                <a:gd name="T102" fmla="*/ 404 w 555"/>
                <a:gd name="T103" fmla="*/ 136 h 1575"/>
                <a:gd name="T104" fmla="*/ 413 w 555"/>
                <a:gd name="T105" fmla="*/ 94 h 1575"/>
                <a:gd name="T106" fmla="*/ 410 w 555"/>
                <a:gd name="T107" fmla="*/ 95 h 1575"/>
                <a:gd name="T108" fmla="*/ 348 w 555"/>
                <a:gd name="T109" fmla="*/ 0 h 1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5" h="1575">
                  <a:moveTo>
                    <a:pt x="484" y="1550"/>
                  </a:moveTo>
                  <a:cubicBezTo>
                    <a:pt x="482" y="1558"/>
                    <a:pt x="478" y="1566"/>
                    <a:pt x="473" y="1575"/>
                  </a:cubicBezTo>
                  <a:cubicBezTo>
                    <a:pt x="474" y="1574"/>
                    <a:pt x="476" y="1573"/>
                    <a:pt x="477" y="1572"/>
                  </a:cubicBezTo>
                  <a:cubicBezTo>
                    <a:pt x="485" y="1567"/>
                    <a:pt x="486" y="1559"/>
                    <a:pt x="484" y="1550"/>
                  </a:cubicBezTo>
                  <a:moveTo>
                    <a:pt x="99" y="506"/>
                  </a:moveTo>
                  <a:cubicBezTo>
                    <a:pt x="90" y="522"/>
                    <a:pt x="88" y="551"/>
                    <a:pt x="92" y="561"/>
                  </a:cubicBezTo>
                  <a:cubicBezTo>
                    <a:pt x="93" y="561"/>
                    <a:pt x="93" y="561"/>
                    <a:pt x="93" y="561"/>
                  </a:cubicBezTo>
                  <a:cubicBezTo>
                    <a:pt x="96" y="561"/>
                    <a:pt x="98" y="552"/>
                    <a:pt x="98" y="552"/>
                  </a:cubicBezTo>
                  <a:cubicBezTo>
                    <a:pt x="98" y="552"/>
                    <a:pt x="97" y="531"/>
                    <a:pt x="99" y="513"/>
                  </a:cubicBezTo>
                  <a:cubicBezTo>
                    <a:pt x="99" y="512"/>
                    <a:pt x="99" y="512"/>
                    <a:pt x="99" y="511"/>
                  </a:cubicBezTo>
                  <a:cubicBezTo>
                    <a:pt x="98" y="509"/>
                    <a:pt x="99" y="508"/>
                    <a:pt x="99" y="506"/>
                  </a:cubicBezTo>
                  <a:moveTo>
                    <a:pt x="94" y="388"/>
                  </a:moveTo>
                  <a:cubicBezTo>
                    <a:pt x="89" y="388"/>
                    <a:pt x="77" y="388"/>
                    <a:pt x="65" y="388"/>
                  </a:cubicBezTo>
                  <a:cubicBezTo>
                    <a:pt x="61" y="388"/>
                    <a:pt x="57" y="388"/>
                    <a:pt x="53" y="388"/>
                  </a:cubicBezTo>
                  <a:cubicBezTo>
                    <a:pt x="50" y="391"/>
                    <a:pt x="48" y="393"/>
                    <a:pt x="46" y="396"/>
                  </a:cubicBezTo>
                  <a:cubicBezTo>
                    <a:pt x="47" y="396"/>
                    <a:pt x="48" y="396"/>
                    <a:pt x="49" y="396"/>
                  </a:cubicBezTo>
                  <a:cubicBezTo>
                    <a:pt x="69" y="396"/>
                    <a:pt x="94" y="397"/>
                    <a:pt x="94" y="397"/>
                  </a:cubicBezTo>
                  <a:cubicBezTo>
                    <a:pt x="94" y="397"/>
                    <a:pt x="96" y="391"/>
                    <a:pt x="94" y="388"/>
                  </a:cubicBezTo>
                  <a:moveTo>
                    <a:pt x="273" y="219"/>
                  </a:moveTo>
                  <a:cubicBezTo>
                    <a:pt x="273" y="219"/>
                    <a:pt x="273" y="219"/>
                    <a:pt x="273" y="219"/>
                  </a:cubicBezTo>
                  <a:cubicBezTo>
                    <a:pt x="210" y="267"/>
                    <a:pt x="153" y="245"/>
                    <a:pt x="125" y="267"/>
                  </a:cubicBezTo>
                  <a:cubicBezTo>
                    <a:pt x="142" y="278"/>
                    <a:pt x="158" y="289"/>
                    <a:pt x="167" y="292"/>
                  </a:cubicBezTo>
                  <a:cubicBezTo>
                    <a:pt x="167" y="292"/>
                    <a:pt x="168" y="292"/>
                    <a:pt x="169" y="292"/>
                  </a:cubicBezTo>
                  <a:cubicBezTo>
                    <a:pt x="173" y="292"/>
                    <a:pt x="177" y="297"/>
                    <a:pt x="176" y="305"/>
                  </a:cubicBezTo>
                  <a:cubicBezTo>
                    <a:pt x="168" y="369"/>
                    <a:pt x="216" y="518"/>
                    <a:pt x="194" y="577"/>
                  </a:cubicBezTo>
                  <a:cubicBezTo>
                    <a:pt x="189" y="591"/>
                    <a:pt x="180" y="603"/>
                    <a:pt x="169" y="614"/>
                  </a:cubicBezTo>
                  <a:cubicBezTo>
                    <a:pt x="172" y="624"/>
                    <a:pt x="176" y="636"/>
                    <a:pt x="180" y="649"/>
                  </a:cubicBezTo>
                  <a:cubicBezTo>
                    <a:pt x="161" y="636"/>
                    <a:pt x="160" y="628"/>
                    <a:pt x="159" y="623"/>
                  </a:cubicBezTo>
                  <a:cubicBezTo>
                    <a:pt x="140" y="639"/>
                    <a:pt x="118" y="653"/>
                    <a:pt x="102" y="670"/>
                  </a:cubicBezTo>
                  <a:cubicBezTo>
                    <a:pt x="113" y="682"/>
                    <a:pt x="107" y="683"/>
                    <a:pt x="97" y="685"/>
                  </a:cubicBezTo>
                  <a:cubicBezTo>
                    <a:pt x="97" y="689"/>
                    <a:pt x="97" y="692"/>
                    <a:pt x="97" y="696"/>
                  </a:cubicBezTo>
                  <a:cubicBezTo>
                    <a:pt x="106" y="695"/>
                    <a:pt x="110" y="693"/>
                    <a:pt x="116" y="693"/>
                  </a:cubicBezTo>
                  <a:cubicBezTo>
                    <a:pt x="118" y="693"/>
                    <a:pt x="119" y="693"/>
                    <a:pt x="121" y="693"/>
                  </a:cubicBezTo>
                  <a:cubicBezTo>
                    <a:pt x="136" y="702"/>
                    <a:pt x="149" y="720"/>
                    <a:pt x="163" y="729"/>
                  </a:cubicBezTo>
                  <a:cubicBezTo>
                    <a:pt x="159" y="766"/>
                    <a:pt x="156" y="799"/>
                    <a:pt x="148" y="843"/>
                  </a:cubicBezTo>
                  <a:cubicBezTo>
                    <a:pt x="140" y="885"/>
                    <a:pt x="145" y="932"/>
                    <a:pt x="146" y="978"/>
                  </a:cubicBezTo>
                  <a:cubicBezTo>
                    <a:pt x="146" y="1005"/>
                    <a:pt x="151" y="1098"/>
                    <a:pt x="144" y="1113"/>
                  </a:cubicBezTo>
                  <a:cubicBezTo>
                    <a:pt x="130" y="1144"/>
                    <a:pt x="125" y="1171"/>
                    <a:pt x="123" y="1178"/>
                  </a:cubicBezTo>
                  <a:cubicBezTo>
                    <a:pt x="118" y="1208"/>
                    <a:pt x="92" y="1361"/>
                    <a:pt x="86" y="1389"/>
                  </a:cubicBezTo>
                  <a:cubicBezTo>
                    <a:pt x="81" y="1413"/>
                    <a:pt x="63" y="1412"/>
                    <a:pt x="52" y="1434"/>
                  </a:cubicBezTo>
                  <a:cubicBezTo>
                    <a:pt x="46" y="1447"/>
                    <a:pt x="42" y="1456"/>
                    <a:pt x="38" y="1470"/>
                  </a:cubicBezTo>
                  <a:cubicBezTo>
                    <a:pt x="31" y="1481"/>
                    <a:pt x="16" y="1492"/>
                    <a:pt x="0" y="1501"/>
                  </a:cubicBezTo>
                  <a:cubicBezTo>
                    <a:pt x="0" y="1504"/>
                    <a:pt x="1" y="1508"/>
                    <a:pt x="2" y="1513"/>
                  </a:cubicBezTo>
                  <a:cubicBezTo>
                    <a:pt x="7" y="1517"/>
                    <a:pt x="11" y="1522"/>
                    <a:pt x="14" y="1529"/>
                  </a:cubicBezTo>
                  <a:cubicBezTo>
                    <a:pt x="16" y="1533"/>
                    <a:pt x="16" y="1540"/>
                    <a:pt x="15" y="1547"/>
                  </a:cubicBezTo>
                  <a:cubicBezTo>
                    <a:pt x="18" y="1548"/>
                    <a:pt x="21" y="1549"/>
                    <a:pt x="24" y="1550"/>
                  </a:cubicBezTo>
                  <a:cubicBezTo>
                    <a:pt x="37" y="1545"/>
                    <a:pt x="49" y="1539"/>
                    <a:pt x="60" y="1534"/>
                  </a:cubicBezTo>
                  <a:cubicBezTo>
                    <a:pt x="80" y="1526"/>
                    <a:pt x="95" y="1525"/>
                    <a:pt x="107" y="1525"/>
                  </a:cubicBezTo>
                  <a:cubicBezTo>
                    <a:pt x="111" y="1525"/>
                    <a:pt x="114" y="1525"/>
                    <a:pt x="117" y="1525"/>
                  </a:cubicBezTo>
                  <a:cubicBezTo>
                    <a:pt x="121" y="1525"/>
                    <a:pt x="124" y="1525"/>
                    <a:pt x="127" y="1525"/>
                  </a:cubicBezTo>
                  <a:cubicBezTo>
                    <a:pt x="136" y="1525"/>
                    <a:pt x="144" y="1524"/>
                    <a:pt x="152" y="1516"/>
                  </a:cubicBezTo>
                  <a:cubicBezTo>
                    <a:pt x="159" y="1509"/>
                    <a:pt x="148" y="1496"/>
                    <a:pt x="152" y="1487"/>
                  </a:cubicBezTo>
                  <a:cubicBezTo>
                    <a:pt x="155" y="1482"/>
                    <a:pt x="154" y="1486"/>
                    <a:pt x="155" y="1481"/>
                  </a:cubicBezTo>
                  <a:cubicBezTo>
                    <a:pt x="160" y="1467"/>
                    <a:pt x="154" y="1440"/>
                    <a:pt x="165" y="1423"/>
                  </a:cubicBezTo>
                  <a:cubicBezTo>
                    <a:pt x="262" y="1274"/>
                    <a:pt x="281" y="938"/>
                    <a:pt x="311" y="938"/>
                  </a:cubicBezTo>
                  <a:cubicBezTo>
                    <a:pt x="319" y="985"/>
                    <a:pt x="333" y="980"/>
                    <a:pt x="341" y="1010"/>
                  </a:cubicBezTo>
                  <a:cubicBezTo>
                    <a:pt x="351" y="1042"/>
                    <a:pt x="347" y="1075"/>
                    <a:pt x="349" y="1109"/>
                  </a:cubicBezTo>
                  <a:cubicBezTo>
                    <a:pt x="352" y="1150"/>
                    <a:pt x="358" y="1178"/>
                    <a:pt x="356" y="1219"/>
                  </a:cubicBezTo>
                  <a:cubicBezTo>
                    <a:pt x="355" y="1232"/>
                    <a:pt x="350" y="1257"/>
                    <a:pt x="350" y="1269"/>
                  </a:cubicBezTo>
                  <a:cubicBezTo>
                    <a:pt x="349" y="1298"/>
                    <a:pt x="357" y="1322"/>
                    <a:pt x="355" y="1351"/>
                  </a:cubicBezTo>
                  <a:cubicBezTo>
                    <a:pt x="353" y="1376"/>
                    <a:pt x="341" y="1400"/>
                    <a:pt x="342" y="1425"/>
                  </a:cubicBezTo>
                  <a:cubicBezTo>
                    <a:pt x="343" y="1439"/>
                    <a:pt x="358" y="1452"/>
                    <a:pt x="357" y="1467"/>
                  </a:cubicBezTo>
                  <a:cubicBezTo>
                    <a:pt x="356" y="1476"/>
                    <a:pt x="349" y="1484"/>
                    <a:pt x="352" y="1487"/>
                  </a:cubicBezTo>
                  <a:cubicBezTo>
                    <a:pt x="366" y="1504"/>
                    <a:pt x="379" y="1507"/>
                    <a:pt x="394" y="1516"/>
                  </a:cubicBezTo>
                  <a:cubicBezTo>
                    <a:pt x="395" y="1526"/>
                    <a:pt x="400" y="1539"/>
                    <a:pt x="408" y="1550"/>
                  </a:cubicBezTo>
                  <a:cubicBezTo>
                    <a:pt x="418" y="1534"/>
                    <a:pt x="434" y="1520"/>
                    <a:pt x="453" y="1520"/>
                  </a:cubicBezTo>
                  <a:cubicBezTo>
                    <a:pt x="459" y="1520"/>
                    <a:pt x="466" y="1522"/>
                    <a:pt x="473" y="1525"/>
                  </a:cubicBezTo>
                  <a:cubicBezTo>
                    <a:pt x="460" y="1505"/>
                    <a:pt x="441" y="1483"/>
                    <a:pt x="437" y="1471"/>
                  </a:cubicBezTo>
                  <a:cubicBezTo>
                    <a:pt x="438" y="1460"/>
                    <a:pt x="445" y="1444"/>
                    <a:pt x="446" y="1433"/>
                  </a:cubicBezTo>
                  <a:cubicBezTo>
                    <a:pt x="450" y="1410"/>
                    <a:pt x="438" y="1400"/>
                    <a:pt x="444" y="1378"/>
                  </a:cubicBezTo>
                  <a:cubicBezTo>
                    <a:pt x="453" y="1342"/>
                    <a:pt x="462" y="1282"/>
                    <a:pt x="465" y="1234"/>
                  </a:cubicBezTo>
                  <a:cubicBezTo>
                    <a:pt x="467" y="1190"/>
                    <a:pt x="465" y="1145"/>
                    <a:pt x="465" y="1100"/>
                  </a:cubicBezTo>
                  <a:cubicBezTo>
                    <a:pt x="464" y="1002"/>
                    <a:pt x="483" y="937"/>
                    <a:pt x="493" y="840"/>
                  </a:cubicBezTo>
                  <a:cubicBezTo>
                    <a:pt x="501" y="829"/>
                    <a:pt x="513" y="810"/>
                    <a:pt x="519" y="798"/>
                  </a:cubicBezTo>
                  <a:cubicBezTo>
                    <a:pt x="524" y="799"/>
                    <a:pt x="531" y="806"/>
                    <a:pt x="535" y="808"/>
                  </a:cubicBezTo>
                  <a:cubicBezTo>
                    <a:pt x="543" y="782"/>
                    <a:pt x="550" y="761"/>
                    <a:pt x="555" y="743"/>
                  </a:cubicBezTo>
                  <a:cubicBezTo>
                    <a:pt x="541" y="758"/>
                    <a:pt x="533" y="783"/>
                    <a:pt x="500" y="805"/>
                  </a:cubicBezTo>
                  <a:cubicBezTo>
                    <a:pt x="503" y="757"/>
                    <a:pt x="504" y="741"/>
                    <a:pt x="506" y="700"/>
                  </a:cubicBezTo>
                  <a:cubicBezTo>
                    <a:pt x="490" y="684"/>
                    <a:pt x="472" y="655"/>
                    <a:pt x="456" y="630"/>
                  </a:cubicBezTo>
                  <a:cubicBezTo>
                    <a:pt x="444" y="612"/>
                    <a:pt x="432" y="598"/>
                    <a:pt x="432" y="582"/>
                  </a:cubicBezTo>
                  <a:cubicBezTo>
                    <a:pt x="430" y="481"/>
                    <a:pt x="491" y="430"/>
                    <a:pt x="516" y="294"/>
                  </a:cubicBezTo>
                  <a:cubicBezTo>
                    <a:pt x="517" y="288"/>
                    <a:pt x="521" y="286"/>
                    <a:pt x="527" y="285"/>
                  </a:cubicBezTo>
                  <a:cubicBezTo>
                    <a:pt x="505" y="267"/>
                    <a:pt x="445" y="273"/>
                    <a:pt x="394" y="230"/>
                  </a:cubicBezTo>
                  <a:cubicBezTo>
                    <a:pt x="400" y="330"/>
                    <a:pt x="372" y="438"/>
                    <a:pt x="381" y="510"/>
                  </a:cubicBezTo>
                  <a:cubicBezTo>
                    <a:pt x="390" y="573"/>
                    <a:pt x="428" y="639"/>
                    <a:pt x="449" y="688"/>
                  </a:cubicBezTo>
                  <a:cubicBezTo>
                    <a:pt x="410" y="701"/>
                    <a:pt x="370" y="707"/>
                    <a:pt x="332" y="707"/>
                  </a:cubicBezTo>
                  <a:cubicBezTo>
                    <a:pt x="294" y="707"/>
                    <a:pt x="259" y="702"/>
                    <a:pt x="228" y="695"/>
                  </a:cubicBezTo>
                  <a:cubicBezTo>
                    <a:pt x="236" y="648"/>
                    <a:pt x="255" y="569"/>
                    <a:pt x="252" y="514"/>
                  </a:cubicBezTo>
                  <a:cubicBezTo>
                    <a:pt x="247" y="415"/>
                    <a:pt x="249" y="248"/>
                    <a:pt x="273" y="219"/>
                  </a:cubicBezTo>
                  <a:moveTo>
                    <a:pt x="340" y="0"/>
                  </a:moveTo>
                  <a:cubicBezTo>
                    <a:pt x="340" y="0"/>
                    <a:pt x="340" y="0"/>
                    <a:pt x="340" y="0"/>
                  </a:cubicBezTo>
                  <a:cubicBezTo>
                    <a:pt x="300" y="4"/>
                    <a:pt x="267" y="45"/>
                    <a:pt x="267" y="76"/>
                  </a:cubicBezTo>
                  <a:cubicBezTo>
                    <a:pt x="268" y="86"/>
                    <a:pt x="266" y="88"/>
                    <a:pt x="265" y="88"/>
                  </a:cubicBezTo>
                  <a:cubicBezTo>
                    <a:pt x="265" y="88"/>
                    <a:pt x="264" y="87"/>
                    <a:pt x="264" y="87"/>
                  </a:cubicBezTo>
                  <a:cubicBezTo>
                    <a:pt x="264" y="87"/>
                    <a:pt x="263" y="87"/>
                    <a:pt x="263" y="87"/>
                  </a:cubicBezTo>
                  <a:cubicBezTo>
                    <a:pt x="262" y="87"/>
                    <a:pt x="261" y="89"/>
                    <a:pt x="262" y="101"/>
                  </a:cubicBezTo>
                  <a:cubicBezTo>
                    <a:pt x="267" y="146"/>
                    <a:pt x="277" y="116"/>
                    <a:pt x="278" y="144"/>
                  </a:cubicBezTo>
                  <a:cubicBezTo>
                    <a:pt x="278" y="154"/>
                    <a:pt x="284" y="180"/>
                    <a:pt x="294" y="187"/>
                  </a:cubicBezTo>
                  <a:cubicBezTo>
                    <a:pt x="294" y="193"/>
                    <a:pt x="286" y="201"/>
                    <a:pt x="284" y="205"/>
                  </a:cubicBezTo>
                  <a:cubicBezTo>
                    <a:pt x="293" y="260"/>
                    <a:pt x="312" y="319"/>
                    <a:pt x="330" y="348"/>
                  </a:cubicBezTo>
                  <a:cubicBezTo>
                    <a:pt x="359" y="325"/>
                    <a:pt x="362" y="270"/>
                    <a:pt x="385" y="217"/>
                  </a:cubicBezTo>
                  <a:cubicBezTo>
                    <a:pt x="386" y="217"/>
                    <a:pt x="386" y="217"/>
                    <a:pt x="386" y="217"/>
                  </a:cubicBezTo>
                  <a:cubicBezTo>
                    <a:pt x="386" y="212"/>
                    <a:pt x="381" y="193"/>
                    <a:pt x="382" y="190"/>
                  </a:cubicBezTo>
                  <a:cubicBezTo>
                    <a:pt x="389" y="163"/>
                    <a:pt x="397" y="164"/>
                    <a:pt x="404" y="136"/>
                  </a:cubicBezTo>
                  <a:cubicBezTo>
                    <a:pt x="406" y="126"/>
                    <a:pt x="413" y="112"/>
                    <a:pt x="415" y="103"/>
                  </a:cubicBezTo>
                  <a:cubicBezTo>
                    <a:pt x="416" y="96"/>
                    <a:pt x="415" y="94"/>
                    <a:pt x="413" y="94"/>
                  </a:cubicBezTo>
                  <a:cubicBezTo>
                    <a:pt x="413" y="94"/>
                    <a:pt x="412" y="94"/>
                    <a:pt x="412" y="95"/>
                  </a:cubicBezTo>
                  <a:cubicBezTo>
                    <a:pt x="411" y="95"/>
                    <a:pt x="411" y="95"/>
                    <a:pt x="410" y="95"/>
                  </a:cubicBezTo>
                  <a:cubicBezTo>
                    <a:pt x="410" y="95"/>
                    <a:pt x="410" y="95"/>
                    <a:pt x="410" y="94"/>
                  </a:cubicBezTo>
                  <a:cubicBezTo>
                    <a:pt x="413" y="22"/>
                    <a:pt x="380" y="3"/>
                    <a:pt x="348" y="0"/>
                  </a:cubicBezTo>
                  <a:cubicBezTo>
                    <a:pt x="345" y="0"/>
                    <a:pt x="343" y="0"/>
                    <a:pt x="34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49" name="Freeform 57"/>
            <p:cNvSpPr>
              <a:spLocks noEditPoints="1"/>
            </p:cNvSpPr>
            <p:nvPr/>
          </p:nvSpPr>
          <p:spPr bwMode="auto">
            <a:xfrm>
              <a:off x="1064720" y="3441114"/>
              <a:ext cx="402167" cy="51477"/>
            </a:xfrm>
            <a:custGeom>
              <a:avLst/>
              <a:gdLst>
                <a:gd name="T0" fmla="*/ 1 w 470"/>
                <a:gd name="T1" fmla="*/ 27 h 60"/>
                <a:gd name="T2" fmla="*/ 0 w 470"/>
                <a:gd name="T3" fmla="*/ 30 h 60"/>
                <a:gd name="T4" fmla="*/ 1 w 470"/>
                <a:gd name="T5" fmla="*/ 34 h 60"/>
                <a:gd name="T6" fmla="*/ 10 w 470"/>
                <a:gd name="T7" fmla="*/ 30 h 60"/>
                <a:gd name="T8" fmla="*/ 1 w 470"/>
                <a:gd name="T9" fmla="*/ 27 h 60"/>
                <a:gd name="T10" fmla="*/ 439 w 470"/>
                <a:gd name="T11" fmla="*/ 0 h 60"/>
                <a:gd name="T12" fmla="*/ 394 w 470"/>
                <a:gd name="T13" fmla="*/ 30 h 60"/>
                <a:gd name="T14" fmla="*/ 439 w 470"/>
                <a:gd name="T15" fmla="*/ 60 h 60"/>
                <a:gd name="T16" fmla="*/ 459 w 470"/>
                <a:gd name="T17" fmla="*/ 55 h 60"/>
                <a:gd name="T18" fmla="*/ 470 w 470"/>
                <a:gd name="T19" fmla="*/ 30 h 60"/>
                <a:gd name="T20" fmla="*/ 459 w 470"/>
                <a:gd name="T21" fmla="*/ 5 h 60"/>
                <a:gd name="T22" fmla="*/ 439 w 470"/>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0" h="60">
                  <a:moveTo>
                    <a:pt x="1" y="27"/>
                  </a:moveTo>
                  <a:cubicBezTo>
                    <a:pt x="0" y="28"/>
                    <a:pt x="0" y="29"/>
                    <a:pt x="0" y="30"/>
                  </a:cubicBezTo>
                  <a:cubicBezTo>
                    <a:pt x="0" y="31"/>
                    <a:pt x="0" y="33"/>
                    <a:pt x="1" y="34"/>
                  </a:cubicBezTo>
                  <a:cubicBezTo>
                    <a:pt x="4" y="33"/>
                    <a:pt x="7" y="31"/>
                    <a:pt x="10" y="30"/>
                  </a:cubicBezTo>
                  <a:cubicBezTo>
                    <a:pt x="7" y="29"/>
                    <a:pt x="4" y="28"/>
                    <a:pt x="1" y="27"/>
                  </a:cubicBezTo>
                  <a:moveTo>
                    <a:pt x="439" y="0"/>
                  </a:moveTo>
                  <a:cubicBezTo>
                    <a:pt x="420" y="0"/>
                    <a:pt x="404" y="14"/>
                    <a:pt x="394" y="30"/>
                  </a:cubicBezTo>
                  <a:cubicBezTo>
                    <a:pt x="404" y="46"/>
                    <a:pt x="420" y="60"/>
                    <a:pt x="439" y="60"/>
                  </a:cubicBezTo>
                  <a:cubicBezTo>
                    <a:pt x="445" y="60"/>
                    <a:pt x="452" y="59"/>
                    <a:pt x="459" y="55"/>
                  </a:cubicBezTo>
                  <a:cubicBezTo>
                    <a:pt x="464" y="46"/>
                    <a:pt x="468" y="38"/>
                    <a:pt x="470" y="30"/>
                  </a:cubicBezTo>
                  <a:cubicBezTo>
                    <a:pt x="468" y="23"/>
                    <a:pt x="464" y="14"/>
                    <a:pt x="459" y="5"/>
                  </a:cubicBezTo>
                  <a:cubicBezTo>
                    <a:pt x="452" y="2"/>
                    <a:pt x="445" y="0"/>
                    <a:pt x="4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0" name="Freeform 58"/>
            <p:cNvSpPr>
              <a:spLocks/>
            </p:cNvSpPr>
            <p:nvPr/>
          </p:nvSpPr>
          <p:spPr bwMode="auto">
            <a:xfrm>
              <a:off x="1054264" y="3435484"/>
              <a:ext cx="12065" cy="28956"/>
            </a:xfrm>
            <a:custGeom>
              <a:avLst/>
              <a:gdLst>
                <a:gd name="T0" fmla="*/ 0 w 14"/>
                <a:gd name="T1" fmla="*/ 0 h 34"/>
                <a:gd name="T2" fmla="*/ 11 w 14"/>
                <a:gd name="T3" fmla="*/ 33 h 34"/>
                <a:gd name="T4" fmla="*/ 13 w 14"/>
                <a:gd name="T5" fmla="*/ 34 h 34"/>
                <a:gd name="T6" fmla="*/ 12 w 14"/>
                <a:gd name="T7" fmla="*/ 16 h 34"/>
                <a:gd name="T8" fmla="*/ 0 w 14"/>
                <a:gd name="T9" fmla="*/ 0 h 34"/>
              </a:gdLst>
              <a:ahLst/>
              <a:cxnLst>
                <a:cxn ang="0">
                  <a:pos x="T0" y="T1"/>
                </a:cxn>
                <a:cxn ang="0">
                  <a:pos x="T2" y="T3"/>
                </a:cxn>
                <a:cxn ang="0">
                  <a:pos x="T4" y="T5"/>
                </a:cxn>
                <a:cxn ang="0">
                  <a:pos x="T6" y="T7"/>
                </a:cxn>
                <a:cxn ang="0">
                  <a:pos x="T8" y="T9"/>
                </a:cxn>
              </a:cxnLst>
              <a:rect l="0" t="0" r="r" b="b"/>
              <a:pathLst>
                <a:path w="14" h="34">
                  <a:moveTo>
                    <a:pt x="0" y="0"/>
                  </a:moveTo>
                  <a:cubicBezTo>
                    <a:pt x="3" y="10"/>
                    <a:pt x="7" y="22"/>
                    <a:pt x="11" y="33"/>
                  </a:cubicBezTo>
                  <a:cubicBezTo>
                    <a:pt x="11" y="33"/>
                    <a:pt x="12" y="33"/>
                    <a:pt x="13" y="34"/>
                  </a:cubicBezTo>
                  <a:cubicBezTo>
                    <a:pt x="14" y="27"/>
                    <a:pt x="14" y="20"/>
                    <a:pt x="12" y="16"/>
                  </a:cubicBezTo>
                  <a:cubicBezTo>
                    <a:pt x="9" y="9"/>
                    <a:pt x="5" y="4"/>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1" name="Freeform 59"/>
            <p:cNvSpPr>
              <a:spLocks/>
            </p:cNvSpPr>
            <p:nvPr/>
          </p:nvSpPr>
          <p:spPr bwMode="auto">
            <a:xfrm>
              <a:off x="1063916" y="3463636"/>
              <a:ext cx="1609" cy="3217"/>
            </a:xfrm>
            <a:custGeom>
              <a:avLst/>
              <a:gdLst>
                <a:gd name="T0" fmla="*/ 0 w 2"/>
                <a:gd name="T1" fmla="*/ 0 h 4"/>
                <a:gd name="T2" fmla="*/ 1 w 2"/>
                <a:gd name="T3" fmla="*/ 4 h 4"/>
                <a:gd name="T4" fmla="*/ 2 w 2"/>
                <a:gd name="T5" fmla="*/ 1 h 4"/>
                <a:gd name="T6" fmla="*/ 0 w 2"/>
                <a:gd name="T7" fmla="*/ 0 h 4"/>
              </a:gdLst>
              <a:ahLst/>
              <a:cxnLst>
                <a:cxn ang="0">
                  <a:pos x="T0" y="T1"/>
                </a:cxn>
                <a:cxn ang="0">
                  <a:pos x="T2" y="T3"/>
                </a:cxn>
                <a:cxn ang="0">
                  <a:pos x="T4" y="T5"/>
                </a:cxn>
                <a:cxn ang="0">
                  <a:pos x="T6" y="T7"/>
                </a:cxn>
              </a:cxnLst>
              <a:rect l="0" t="0" r="r" b="b"/>
              <a:pathLst>
                <a:path w="2" h="4">
                  <a:moveTo>
                    <a:pt x="0" y="0"/>
                  </a:moveTo>
                  <a:cubicBezTo>
                    <a:pt x="0" y="1"/>
                    <a:pt x="0" y="3"/>
                    <a:pt x="1" y="4"/>
                  </a:cubicBezTo>
                  <a:cubicBezTo>
                    <a:pt x="1" y="3"/>
                    <a:pt x="1" y="2"/>
                    <a:pt x="2" y="1"/>
                  </a:cubicBezTo>
                  <a:cubicBezTo>
                    <a:pt x="1"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2" name="Freeform 60"/>
            <p:cNvSpPr>
              <a:spLocks/>
            </p:cNvSpPr>
            <p:nvPr/>
          </p:nvSpPr>
          <p:spPr bwMode="auto">
            <a:xfrm>
              <a:off x="1483778" y="2519348"/>
              <a:ext cx="57912" cy="164084"/>
            </a:xfrm>
            <a:custGeom>
              <a:avLst/>
              <a:gdLst>
                <a:gd name="T0" fmla="*/ 49 w 68"/>
                <a:gd name="T1" fmla="*/ 0 h 192"/>
                <a:gd name="T2" fmla="*/ 0 w 68"/>
                <a:gd name="T3" fmla="*/ 133 h 192"/>
                <a:gd name="T4" fmla="*/ 36 w 68"/>
                <a:gd name="T5" fmla="*/ 192 h 192"/>
                <a:gd name="T6" fmla="*/ 68 w 68"/>
                <a:gd name="T7" fmla="*/ 161 h 192"/>
                <a:gd name="T8" fmla="*/ 49 w 68"/>
                <a:gd name="T9" fmla="*/ 0 h 192"/>
              </a:gdLst>
              <a:ahLst/>
              <a:cxnLst>
                <a:cxn ang="0">
                  <a:pos x="T0" y="T1"/>
                </a:cxn>
                <a:cxn ang="0">
                  <a:pos x="T2" y="T3"/>
                </a:cxn>
                <a:cxn ang="0">
                  <a:pos x="T4" y="T5"/>
                </a:cxn>
                <a:cxn ang="0">
                  <a:pos x="T6" y="T7"/>
                </a:cxn>
                <a:cxn ang="0">
                  <a:pos x="T8" y="T9"/>
                </a:cxn>
              </a:cxnLst>
              <a:rect l="0" t="0" r="r" b="b"/>
              <a:pathLst>
                <a:path w="68" h="192">
                  <a:moveTo>
                    <a:pt x="49" y="0"/>
                  </a:moveTo>
                  <a:cubicBezTo>
                    <a:pt x="29" y="48"/>
                    <a:pt x="16" y="98"/>
                    <a:pt x="0" y="133"/>
                  </a:cubicBezTo>
                  <a:cubicBezTo>
                    <a:pt x="8" y="151"/>
                    <a:pt x="14" y="181"/>
                    <a:pt x="36" y="192"/>
                  </a:cubicBezTo>
                  <a:cubicBezTo>
                    <a:pt x="45" y="176"/>
                    <a:pt x="57" y="169"/>
                    <a:pt x="68" y="161"/>
                  </a:cubicBezTo>
                  <a:cubicBezTo>
                    <a:pt x="62" y="113"/>
                    <a:pt x="57" y="58"/>
                    <a:pt x="4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3" name="Freeform 61"/>
            <p:cNvSpPr>
              <a:spLocks noEditPoints="1"/>
            </p:cNvSpPr>
            <p:nvPr/>
          </p:nvSpPr>
          <p:spPr bwMode="auto">
            <a:xfrm>
              <a:off x="1503082" y="2142115"/>
              <a:ext cx="455253" cy="1350476"/>
            </a:xfrm>
            <a:custGeom>
              <a:avLst/>
              <a:gdLst>
                <a:gd name="T0" fmla="*/ 205 w 532"/>
                <a:gd name="T1" fmla="*/ 1580 h 1580"/>
                <a:gd name="T2" fmla="*/ 207 w 532"/>
                <a:gd name="T3" fmla="*/ 1580 h 1580"/>
                <a:gd name="T4" fmla="*/ 519 w 532"/>
                <a:gd name="T5" fmla="*/ 1550 h 1580"/>
                <a:gd name="T6" fmla="*/ 522 w 532"/>
                <a:gd name="T7" fmla="*/ 1569 h 1580"/>
                <a:gd name="T8" fmla="*/ 523 w 532"/>
                <a:gd name="T9" fmla="*/ 1573 h 1580"/>
                <a:gd name="T10" fmla="*/ 519 w 532"/>
                <a:gd name="T11" fmla="*/ 1550 h 1580"/>
                <a:gd name="T12" fmla="*/ 201 w 532"/>
                <a:gd name="T13" fmla="*/ 1548 h 1580"/>
                <a:gd name="T14" fmla="*/ 201 w 532"/>
                <a:gd name="T15" fmla="*/ 1544 h 1580"/>
                <a:gd name="T16" fmla="*/ 224 w 532"/>
                <a:gd name="T17" fmla="*/ 284 h 1580"/>
                <a:gd name="T18" fmla="*/ 310 w 532"/>
                <a:gd name="T19" fmla="*/ 639 h 1580"/>
                <a:gd name="T20" fmla="*/ 233 w 532"/>
                <a:gd name="T21" fmla="*/ 614 h 1580"/>
                <a:gd name="T22" fmla="*/ 111 w 532"/>
                <a:gd name="T23" fmla="*/ 629 h 1580"/>
                <a:gd name="T24" fmla="*/ 133 w 532"/>
                <a:gd name="T25" fmla="*/ 324 h 1580"/>
                <a:gd name="T26" fmla="*/ 174 w 532"/>
                <a:gd name="T27" fmla="*/ 0 h 1580"/>
                <a:gd name="T28" fmla="*/ 158 w 532"/>
                <a:gd name="T29" fmla="*/ 3 h 1580"/>
                <a:gd name="T30" fmla="*/ 62 w 532"/>
                <a:gd name="T31" fmla="*/ 79 h 1580"/>
                <a:gd name="T32" fmla="*/ 18 w 532"/>
                <a:gd name="T33" fmla="*/ 240 h 1580"/>
                <a:gd name="T34" fmla="*/ 52 w 532"/>
                <a:gd name="T35" fmla="*/ 216 h 1580"/>
                <a:gd name="T36" fmla="*/ 0 w 532"/>
                <a:gd name="T37" fmla="*/ 285 h 1580"/>
                <a:gd name="T38" fmla="*/ 26 w 532"/>
                <a:gd name="T39" fmla="*/ 441 h 1580"/>
                <a:gd name="T40" fmla="*/ 64 w 532"/>
                <a:gd name="T41" fmla="*/ 537 h 1580"/>
                <a:gd name="T42" fmla="*/ 45 w 532"/>
                <a:gd name="T43" fmla="*/ 602 h 1580"/>
                <a:gd name="T44" fmla="*/ 28 w 532"/>
                <a:gd name="T45" fmla="*/ 743 h 1580"/>
                <a:gd name="T46" fmla="*/ 65 w 532"/>
                <a:gd name="T47" fmla="*/ 937 h 1580"/>
                <a:gd name="T48" fmla="*/ 118 w 532"/>
                <a:gd name="T49" fmla="*/ 1550 h 1580"/>
                <a:gd name="T50" fmla="*/ 205 w 532"/>
                <a:gd name="T51" fmla="*/ 1520 h 1580"/>
                <a:gd name="T52" fmla="*/ 178 w 532"/>
                <a:gd name="T53" fmla="*/ 1338 h 1580"/>
                <a:gd name="T54" fmla="*/ 211 w 532"/>
                <a:gd name="T55" fmla="*/ 838 h 1580"/>
                <a:gd name="T56" fmla="*/ 409 w 532"/>
                <a:gd name="T57" fmla="*/ 1515 h 1580"/>
                <a:gd name="T58" fmla="*/ 443 w 532"/>
                <a:gd name="T59" fmla="*/ 1550 h 1580"/>
                <a:gd name="T60" fmla="*/ 475 w 532"/>
                <a:gd name="T61" fmla="*/ 1521 h 1580"/>
                <a:gd name="T62" fmla="*/ 481 w 532"/>
                <a:gd name="T63" fmla="*/ 1394 h 1580"/>
                <a:gd name="T64" fmla="*/ 441 w 532"/>
                <a:gd name="T65" fmla="*/ 1257 h 1580"/>
                <a:gd name="T66" fmla="*/ 407 w 532"/>
                <a:gd name="T67" fmla="*/ 1062 h 1580"/>
                <a:gd name="T68" fmla="*/ 375 w 532"/>
                <a:gd name="T69" fmla="*/ 878 h 1580"/>
                <a:gd name="T70" fmla="*/ 361 w 532"/>
                <a:gd name="T71" fmla="*/ 782 h 1580"/>
                <a:gd name="T72" fmla="*/ 359 w 532"/>
                <a:gd name="T73" fmla="*/ 778 h 1580"/>
                <a:gd name="T74" fmla="*/ 356 w 532"/>
                <a:gd name="T75" fmla="*/ 772 h 1580"/>
                <a:gd name="T76" fmla="*/ 354 w 532"/>
                <a:gd name="T77" fmla="*/ 772 h 1580"/>
                <a:gd name="T78" fmla="*/ 354 w 532"/>
                <a:gd name="T79" fmla="*/ 767 h 1580"/>
                <a:gd name="T80" fmla="*/ 373 w 532"/>
                <a:gd name="T81" fmla="*/ 573 h 1580"/>
                <a:gd name="T82" fmla="*/ 378 w 532"/>
                <a:gd name="T83" fmla="*/ 518 h 1580"/>
                <a:gd name="T84" fmla="*/ 325 w 532"/>
                <a:gd name="T85" fmla="*/ 238 h 1580"/>
                <a:gd name="T86" fmla="*/ 241 w 532"/>
                <a:gd name="T87" fmla="*/ 138 h 1580"/>
                <a:gd name="T88" fmla="*/ 256 w 532"/>
                <a:gd name="T89" fmla="*/ 164 h 1580"/>
                <a:gd name="T90" fmla="*/ 268 w 532"/>
                <a:gd name="T91" fmla="*/ 191 h 1580"/>
                <a:gd name="T92" fmla="*/ 198 w 532"/>
                <a:gd name="T93" fmla="*/ 17 h 1580"/>
                <a:gd name="T94" fmla="*/ 174 w 532"/>
                <a:gd name="T95"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2" h="1580">
                  <a:moveTo>
                    <a:pt x="201" y="1556"/>
                  </a:moveTo>
                  <a:cubicBezTo>
                    <a:pt x="202" y="1565"/>
                    <a:pt x="203" y="1572"/>
                    <a:pt x="205" y="1580"/>
                  </a:cubicBezTo>
                  <a:cubicBezTo>
                    <a:pt x="205" y="1580"/>
                    <a:pt x="206" y="1580"/>
                    <a:pt x="207" y="1580"/>
                  </a:cubicBezTo>
                  <a:cubicBezTo>
                    <a:pt x="207" y="1580"/>
                    <a:pt x="207" y="1580"/>
                    <a:pt x="207" y="1580"/>
                  </a:cubicBezTo>
                  <a:cubicBezTo>
                    <a:pt x="215" y="1580"/>
                    <a:pt x="204" y="1566"/>
                    <a:pt x="201" y="1556"/>
                  </a:cubicBezTo>
                  <a:moveTo>
                    <a:pt x="519" y="1550"/>
                  </a:moveTo>
                  <a:cubicBezTo>
                    <a:pt x="519" y="1551"/>
                    <a:pt x="519" y="1553"/>
                    <a:pt x="519" y="1554"/>
                  </a:cubicBezTo>
                  <a:cubicBezTo>
                    <a:pt x="519" y="1559"/>
                    <a:pt x="523" y="1564"/>
                    <a:pt x="522" y="1569"/>
                  </a:cubicBezTo>
                  <a:cubicBezTo>
                    <a:pt x="522" y="1570"/>
                    <a:pt x="522" y="1571"/>
                    <a:pt x="522" y="1572"/>
                  </a:cubicBezTo>
                  <a:cubicBezTo>
                    <a:pt x="522" y="1572"/>
                    <a:pt x="522" y="1572"/>
                    <a:pt x="523" y="1573"/>
                  </a:cubicBezTo>
                  <a:cubicBezTo>
                    <a:pt x="524" y="1572"/>
                    <a:pt x="524" y="1572"/>
                    <a:pt x="525" y="1571"/>
                  </a:cubicBezTo>
                  <a:cubicBezTo>
                    <a:pt x="532" y="1568"/>
                    <a:pt x="522" y="1558"/>
                    <a:pt x="519" y="1550"/>
                  </a:cubicBezTo>
                  <a:moveTo>
                    <a:pt x="201" y="1544"/>
                  </a:moveTo>
                  <a:cubicBezTo>
                    <a:pt x="201" y="1546"/>
                    <a:pt x="201" y="1547"/>
                    <a:pt x="201" y="1548"/>
                  </a:cubicBezTo>
                  <a:cubicBezTo>
                    <a:pt x="201" y="1549"/>
                    <a:pt x="201" y="1549"/>
                    <a:pt x="201" y="1550"/>
                  </a:cubicBezTo>
                  <a:cubicBezTo>
                    <a:pt x="201" y="1548"/>
                    <a:pt x="201" y="1546"/>
                    <a:pt x="201" y="1544"/>
                  </a:cubicBezTo>
                  <a:moveTo>
                    <a:pt x="207" y="417"/>
                  </a:moveTo>
                  <a:cubicBezTo>
                    <a:pt x="224" y="392"/>
                    <a:pt x="222" y="326"/>
                    <a:pt x="224" y="284"/>
                  </a:cubicBezTo>
                  <a:cubicBezTo>
                    <a:pt x="254" y="371"/>
                    <a:pt x="240" y="390"/>
                    <a:pt x="251" y="452"/>
                  </a:cubicBezTo>
                  <a:cubicBezTo>
                    <a:pt x="265" y="514"/>
                    <a:pt x="291" y="595"/>
                    <a:pt x="310" y="639"/>
                  </a:cubicBezTo>
                  <a:cubicBezTo>
                    <a:pt x="298" y="655"/>
                    <a:pt x="291" y="664"/>
                    <a:pt x="278" y="676"/>
                  </a:cubicBezTo>
                  <a:cubicBezTo>
                    <a:pt x="257" y="650"/>
                    <a:pt x="251" y="630"/>
                    <a:pt x="233" y="614"/>
                  </a:cubicBezTo>
                  <a:cubicBezTo>
                    <a:pt x="223" y="626"/>
                    <a:pt x="208" y="652"/>
                    <a:pt x="185" y="674"/>
                  </a:cubicBezTo>
                  <a:cubicBezTo>
                    <a:pt x="158" y="655"/>
                    <a:pt x="126" y="645"/>
                    <a:pt x="111" y="629"/>
                  </a:cubicBezTo>
                  <a:cubicBezTo>
                    <a:pt x="124" y="615"/>
                    <a:pt x="149" y="603"/>
                    <a:pt x="156" y="583"/>
                  </a:cubicBezTo>
                  <a:cubicBezTo>
                    <a:pt x="160" y="525"/>
                    <a:pt x="156" y="418"/>
                    <a:pt x="133" y="324"/>
                  </a:cubicBezTo>
                  <a:cubicBezTo>
                    <a:pt x="154" y="369"/>
                    <a:pt x="183" y="393"/>
                    <a:pt x="207" y="417"/>
                  </a:cubicBezTo>
                  <a:moveTo>
                    <a:pt x="174" y="0"/>
                  </a:moveTo>
                  <a:cubicBezTo>
                    <a:pt x="174" y="0"/>
                    <a:pt x="174" y="0"/>
                    <a:pt x="173" y="0"/>
                  </a:cubicBezTo>
                  <a:cubicBezTo>
                    <a:pt x="168" y="0"/>
                    <a:pt x="162" y="1"/>
                    <a:pt x="158" y="3"/>
                  </a:cubicBezTo>
                  <a:cubicBezTo>
                    <a:pt x="154" y="1"/>
                    <a:pt x="149" y="0"/>
                    <a:pt x="145" y="0"/>
                  </a:cubicBezTo>
                  <a:cubicBezTo>
                    <a:pt x="116" y="0"/>
                    <a:pt x="82" y="35"/>
                    <a:pt x="62" y="79"/>
                  </a:cubicBezTo>
                  <a:cubicBezTo>
                    <a:pt x="47" y="111"/>
                    <a:pt x="54" y="159"/>
                    <a:pt x="56" y="192"/>
                  </a:cubicBezTo>
                  <a:cubicBezTo>
                    <a:pt x="56" y="197"/>
                    <a:pt x="47" y="223"/>
                    <a:pt x="18" y="240"/>
                  </a:cubicBezTo>
                  <a:cubicBezTo>
                    <a:pt x="35" y="237"/>
                    <a:pt x="56" y="210"/>
                    <a:pt x="56" y="210"/>
                  </a:cubicBezTo>
                  <a:cubicBezTo>
                    <a:pt x="56" y="210"/>
                    <a:pt x="55" y="212"/>
                    <a:pt x="52" y="216"/>
                  </a:cubicBezTo>
                  <a:cubicBezTo>
                    <a:pt x="47" y="222"/>
                    <a:pt x="40" y="266"/>
                    <a:pt x="20" y="283"/>
                  </a:cubicBezTo>
                  <a:cubicBezTo>
                    <a:pt x="13" y="285"/>
                    <a:pt x="6" y="285"/>
                    <a:pt x="0" y="285"/>
                  </a:cubicBezTo>
                  <a:cubicBezTo>
                    <a:pt x="2" y="287"/>
                    <a:pt x="4" y="290"/>
                    <a:pt x="6" y="292"/>
                  </a:cubicBezTo>
                  <a:cubicBezTo>
                    <a:pt x="14" y="342"/>
                    <a:pt x="20" y="392"/>
                    <a:pt x="26" y="441"/>
                  </a:cubicBezTo>
                  <a:cubicBezTo>
                    <a:pt x="28" y="438"/>
                    <a:pt x="29" y="435"/>
                    <a:pt x="30" y="432"/>
                  </a:cubicBezTo>
                  <a:cubicBezTo>
                    <a:pt x="55" y="487"/>
                    <a:pt x="53" y="510"/>
                    <a:pt x="64" y="537"/>
                  </a:cubicBezTo>
                  <a:cubicBezTo>
                    <a:pt x="65" y="554"/>
                    <a:pt x="70" y="573"/>
                    <a:pt x="61" y="589"/>
                  </a:cubicBezTo>
                  <a:cubicBezTo>
                    <a:pt x="56" y="594"/>
                    <a:pt x="50" y="598"/>
                    <a:pt x="45" y="602"/>
                  </a:cubicBezTo>
                  <a:cubicBezTo>
                    <a:pt x="46" y="608"/>
                    <a:pt x="46" y="614"/>
                    <a:pt x="47" y="620"/>
                  </a:cubicBezTo>
                  <a:cubicBezTo>
                    <a:pt x="52" y="664"/>
                    <a:pt x="44" y="693"/>
                    <a:pt x="28" y="743"/>
                  </a:cubicBezTo>
                  <a:cubicBezTo>
                    <a:pt x="33" y="738"/>
                    <a:pt x="38" y="734"/>
                    <a:pt x="44" y="732"/>
                  </a:cubicBezTo>
                  <a:cubicBezTo>
                    <a:pt x="35" y="807"/>
                    <a:pt x="50" y="873"/>
                    <a:pt x="65" y="937"/>
                  </a:cubicBezTo>
                  <a:cubicBezTo>
                    <a:pt x="79" y="1125"/>
                    <a:pt x="80" y="1284"/>
                    <a:pt x="89" y="1469"/>
                  </a:cubicBezTo>
                  <a:cubicBezTo>
                    <a:pt x="90" y="1486"/>
                    <a:pt x="102" y="1520"/>
                    <a:pt x="118" y="1550"/>
                  </a:cubicBezTo>
                  <a:cubicBezTo>
                    <a:pt x="121" y="1545"/>
                    <a:pt x="123" y="1540"/>
                    <a:pt x="126" y="1536"/>
                  </a:cubicBezTo>
                  <a:cubicBezTo>
                    <a:pt x="152" y="1521"/>
                    <a:pt x="173" y="1520"/>
                    <a:pt x="205" y="1520"/>
                  </a:cubicBezTo>
                  <a:cubicBezTo>
                    <a:pt x="206" y="1510"/>
                    <a:pt x="208" y="1500"/>
                    <a:pt x="207" y="1488"/>
                  </a:cubicBezTo>
                  <a:cubicBezTo>
                    <a:pt x="205" y="1440"/>
                    <a:pt x="179" y="1365"/>
                    <a:pt x="178" y="1338"/>
                  </a:cubicBezTo>
                  <a:cubicBezTo>
                    <a:pt x="178" y="1197"/>
                    <a:pt x="181" y="1074"/>
                    <a:pt x="185" y="937"/>
                  </a:cubicBezTo>
                  <a:cubicBezTo>
                    <a:pt x="186" y="904"/>
                    <a:pt x="195" y="872"/>
                    <a:pt x="211" y="838"/>
                  </a:cubicBezTo>
                  <a:cubicBezTo>
                    <a:pt x="232" y="956"/>
                    <a:pt x="293" y="1012"/>
                    <a:pt x="323" y="1139"/>
                  </a:cubicBezTo>
                  <a:cubicBezTo>
                    <a:pt x="353" y="1261"/>
                    <a:pt x="371" y="1391"/>
                    <a:pt x="409" y="1515"/>
                  </a:cubicBezTo>
                  <a:cubicBezTo>
                    <a:pt x="414" y="1532"/>
                    <a:pt x="430" y="1535"/>
                    <a:pt x="441" y="1548"/>
                  </a:cubicBezTo>
                  <a:cubicBezTo>
                    <a:pt x="442" y="1548"/>
                    <a:pt x="443" y="1549"/>
                    <a:pt x="443" y="1550"/>
                  </a:cubicBezTo>
                  <a:cubicBezTo>
                    <a:pt x="451" y="1541"/>
                    <a:pt x="459" y="1523"/>
                    <a:pt x="469" y="1522"/>
                  </a:cubicBezTo>
                  <a:cubicBezTo>
                    <a:pt x="471" y="1522"/>
                    <a:pt x="473" y="1521"/>
                    <a:pt x="475" y="1521"/>
                  </a:cubicBezTo>
                  <a:cubicBezTo>
                    <a:pt x="467" y="1508"/>
                    <a:pt x="468" y="1487"/>
                    <a:pt x="467" y="1468"/>
                  </a:cubicBezTo>
                  <a:cubicBezTo>
                    <a:pt x="465" y="1443"/>
                    <a:pt x="481" y="1419"/>
                    <a:pt x="481" y="1394"/>
                  </a:cubicBezTo>
                  <a:cubicBezTo>
                    <a:pt x="471" y="1350"/>
                    <a:pt x="475" y="1319"/>
                    <a:pt x="465" y="1309"/>
                  </a:cubicBezTo>
                  <a:cubicBezTo>
                    <a:pt x="451" y="1296"/>
                    <a:pt x="452" y="1268"/>
                    <a:pt x="441" y="1257"/>
                  </a:cubicBezTo>
                  <a:cubicBezTo>
                    <a:pt x="425" y="1240"/>
                    <a:pt x="403" y="1162"/>
                    <a:pt x="402" y="1149"/>
                  </a:cubicBezTo>
                  <a:cubicBezTo>
                    <a:pt x="401" y="1141"/>
                    <a:pt x="404" y="1106"/>
                    <a:pt x="407" y="1062"/>
                  </a:cubicBezTo>
                  <a:cubicBezTo>
                    <a:pt x="400" y="1020"/>
                    <a:pt x="396" y="979"/>
                    <a:pt x="389" y="938"/>
                  </a:cubicBezTo>
                  <a:cubicBezTo>
                    <a:pt x="385" y="917"/>
                    <a:pt x="380" y="898"/>
                    <a:pt x="375" y="878"/>
                  </a:cubicBezTo>
                  <a:cubicBezTo>
                    <a:pt x="369" y="869"/>
                    <a:pt x="363" y="844"/>
                    <a:pt x="358" y="831"/>
                  </a:cubicBezTo>
                  <a:cubicBezTo>
                    <a:pt x="357" y="816"/>
                    <a:pt x="362" y="797"/>
                    <a:pt x="361" y="782"/>
                  </a:cubicBezTo>
                  <a:cubicBezTo>
                    <a:pt x="360" y="779"/>
                    <a:pt x="360" y="779"/>
                    <a:pt x="360" y="779"/>
                  </a:cubicBezTo>
                  <a:cubicBezTo>
                    <a:pt x="359" y="778"/>
                    <a:pt x="359" y="778"/>
                    <a:pt x="359" y="778"/>
                  </a:cubicBezTo>
                  <a:cubicBezTo>
                    <a:pt x="359" y="778"/>
                    <a:pt x="359" y="778"/>
                    <a:pt x="359" y="778"/>
                  </a:cubicBezTo>
                  <a:cubicBezTo>
                    <a:pt x="356" y="772"/>
                    <a:pt x="356" y="772"/>
                    <a:pt x="356" y="772"/>
                  </a:cubicBezTo>
                  <a:cubicBezTo>
                    <a:pt x="356" y="773"/>
                    <a:pt x="355" y="773"/>
                    <a:pt x="355" y="773"/>
                  </a:cubicBezTo>
                  <a:cubicBezTo>
                    <a:pt x="354" y="773"/>
                    <a:pt x="354" y="773"/>
                    <a:pt x="354" y="772"/>
                  </a:cubicBezTo>
                  <a:cubicBezTo>
                    <a:pt x="354" y="771"/>
                    <a:pt x="354" y="769"/>
                    <a:pt x="354" y="768"/>
                  </a:cubicBezTo>
                  <a:cubicBezTo>
                    <a:pt x="354" y="767"/>
                    <a:pt x="354" y="767"/>
                    <a:pt x="354" y="767"/>
                  </a:cubicBezTo>
                  <a:cubicBezTo>
                    <a:pt x="354" y="766"/>
                    <a:pt x="354" y="766"/>
                    <a:pt x="354" y="766"/>
                  </a:cubicBezTo>
                  <a:cubicBezTo>
                    <a:pt x="355" y="716"/>
                    <a:pt x="363" y="643"/>
                    <a:pt x="373" y="573"/>
                  </a:cubicBezTo>
                  <a:cubicBezTo>
                    <a:pt x="370" y="570"/>
                    <a:pt x="368" y="567"/>
                    <a:pt x="367" y="563"/>
                  </a:cubicBezTo>
                  <a:cubicBezTo>
                    <a:pt x="365" y="548"/>
                    <a:pt x="380" y="533"/>
                    <a:pt x="378" y="518"/>
                  </a:cubicBezTo>
                  <a:cubicBezTo>
                    <a:pt x="366" y="434"/>
                    <a:pt x="346" y="352"/>
                    <a:pt x="342" y="267"/>
                  </a:cubicBezTo>
                  <a:cubicBezTo>
                    <a:pt x="342" y="255"/>
                    <a:pt x="335" y="246"/>
                    <a:pt x="325" y="238"/>
                  </a:cubicBezTo>
                  <a:cubicBezTo>
                    <a:pt x="308" y="226"/>
                    <a:pt x="280" y="237"/>
                    <a:pt x="265" y="223"/>
                  </a:cubicBezTo>
                  <a:cubicBezTo>
                    <a:pt x="240" y="197"/>
                    <a:pt x="241" y="173"/>
                    <a:pt x="241" y="138"/>
                  </a:cubicBezTo>
                  <a:cubicBezTo>
                    <a:pt x="241" y="138"/>
                    <a:pt x="242" y="137"/>
                    <a:pt x="242" y="137"/>
                  </a:cubicBezTo>
                  <a:cubicBezTo>
                    <a:pt x="243" y="137"/>
                    <a:pt x="250" y="151"/>
                    <a:pt x="256" y="164"/>
                  </a:cubicBezTo>
                  <a:cubicBezTo>
                    <a:pt x="262" y="178"/>
                    <a:pt x="268" y="191"/>
                    <a:pt x="268" y="191"/>
                  </a:cubicBezTo>
                  <a:cubicBezTo>
                    <a:pt x="268" y="191"/>
                    <a:pt x="268" y="191"/>
                    <a:pt x="268" y="191"/>
                  </a:cubicBezTo>
                  <a:cubicBezTo>
                    <a:pt x="233" y="100"/>
                    <a:pt x="260" y="76"/>
                    <a:pt x="247" y="51"/>
                  </a:cubicBezTo>
                  <a:cubicBezTo>
                    <a:pt x="236" y="32"/>
                    <a:pt x="208" y="17"/>
                    <a:pt x="198" y="17"/>
                  </a:cubicBezTo>
                  <a:cubicBezTo>
                    <a:pt x="198" y="17"/>
                    <a:pt x="197" y="17"/>
                    <a:pt x="197" y="17"/>
                  </a:cubicBezTo>
                  <a:cubicBezTo>
                    <a:pt x="196" y="4"/>
                    <a:pt x="186" y="0"/>
                    <a:pt x="17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4" name="Freeform 62"/>
            <p:cNvSpPr>
              <a:spLocks noEditPoints="1"/>
            </p:cNvSpPr>
            <p:nvPr/>
          </p:nvSpPr>
          <p:spPr bwMode="auto">
            <a:xfrm>
              <a:off x="1604428" y="3441114"/>
              <a:ext cx="345863" cy="51477"/>
            </a:xfrm>
            <a:custGeom>
              <a:avLst/>
              <a:gdLst>
                <a:gd name="T0" fmla="*/ 357 w 405"/>
                <a:gd name="T1" fmla="*/ 1 h 60"/>
                <a:gd name="T2" fmla="*/ 351 w 405"/>
                <a:gd name="T3" fmla="*/ 2 h 60"/>
                <a:gd name="T4" fmla="*/ 325 w 405"/>
                <a:gd name="T5" fmla="*/ 30 h 60"/>
                <a:gd name="T6" fmla="*/ 351 w 405"/>
                <a:gd name="T7" fmla="*/ 59 h 60"/>
                <a:gd name="T8" fmla="*/ 357 w 405"/>
                <a:gd name="T9" fmla="*/ 59 h 60"/>
                <a:gd name="T10" fmla="*/ 375 w 405"/>
                <a:gd name="T11" fmla="*/ 46 h 60"/>
                <a:gd name="T12" fmla="*/ 383 w 405"/>
                <a:gd name="T13" fmla="*/ 45 h 60"/>
                <a:gd name="T14" fmla="*/ 404 w 405"/>
                <a:gd name="T15" fmla="*/ 52 h 60"/>
                <a:gd name="T16" fmla="*/ 404 w 405"/>
                <a:gd name="T17" fmla="*/ 49 h 60"/>
                <a:gd name="T18" fmla="*/ 401 w 405"/>
                <a:gd name="T19" fmla="*/ 34 h 60"/>
                <a:gd name="T20" fmla="*/ 401 w 405"/>
                <a:gd name="T21" fmla="*/ 30 h 60"/>
                <a:gd name="T22" fmla="*/ 401 w 405"/>
                <a:gd name="T23" fmla="*/ 27 h 60"/>
                <a:gd name="T24" fmla="*/ 404 w 405"/>
                <a:gd name="T25" fmla="*/ 11 h 60"/>
                <a:gd name="T26" fmla="*/ 404 w 405"/>
                <a:gd name="T27" fmla="*/ 8 h 60"/>
                <a:gd name="T28" fmla="*/ 383 w 405"/>
                <a:gd name="T29" fmla="*/ 16 h 60"/>
                <a:gd name="T30" fmla="*/ 375 w 405"/>
                <a:gd name="T31" fmla="*/ 15 h 60"/>
                <a:gd name="T32" fmla="*/ 357 w 405"/>
                <a:gd name="T33" fmla="*/ 1 h 60"/>
                <a:gd name="T34" fmla="*/ 87 w 405"/>
                <a:gd name="T35" fmla="*/ 0 h 60"/>
                <a:gd name="T36" fmla="*/ 8 w 405"/>
                <a:gd name="T37" fmla="*/ 16 h 60"/>
                <a:gd name="T38" fmla="*/ 0 w 405"/>
                <a:gd name="T39" fmla="*/ 30 h 60"/>
                <a:gd name="T40" fmla="*/ 8 w 405"/>
                <a:gd name="T41" fmla="*/ 44 h 60"/>
                <a:gd name="T42" fmla="*/ 87 w 405"/>
                <a:gd name="T43" fmla="*/ 60 h 60"/>
                <a:gd name="T44" fmla="*/ 83 w 405"/>
                <a:gd name="T45" fmla="*/ 36 h 60"/>
                <a:gd name="T46" fmla="*/ 83 w 405"/>
                <a:gd name="T47" fmla="*/ 32 h 60"/>
                <a:gd name="T48" fmla="*/ 83 w 405"/>
                <a:gd name="T49" fmla="*/ 30 h 60"/>
                <a:gd name="T50" fmla="*/ 83 w 405"/>
                <a:gd name="T51" fmla="*/ 28 h 60"/>
                <a:gd name="T52" fmla="*/ 83 w 405"/>
                <a:gd name="T53" fmla="*/ 24 h 60"/>
                <a:gd name="T54" fmla="*/ 87 w 405"/>
                <a:gd name="T5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5" h="60">
                  <a:moveTo>
                    <a:pt x="357" y="1"/>
                  </a:moveTo>
                  <a:cubicBezTo>
                    <a:pt x="355" y="1"/>
                    <a:pt x="353" y="2"/>
                    <a:pt x="351" y="2"/>
                  </a:cubicBezTo>
                  <a:cubicBezTo>
                    <a:pt x="341" y="3"/>
                    <a:pt x="333" y="21"/>
                    <a:pt x="325" y="30"/>
                  </a:cubicBezTo>
                  <a:cubicBezTo>
                    <a:pt x="333" y="40"/>
                    <a:pt x="341" y="58"/>
                    <a:pt x="351" y="59"/>
                  </a:cubicBezTo>
                  <a:cubicBezTo>
                    <a:pt x="353" y="59"/>
                    <a:pt x="355" y="59"/>
                    <a:pt x="357" y="59"/>
                  </a:cubicBezTo>
                  <a:cubicBezTo>
                    <a:pt x="361" y="52"/>
                    <a:pt x="366" y="48"/>
                    <a:pt x="375" y="46"/>
                  </a:cubicBezTo>
                  <a:cubicBezTo>
                    <a:pt x="378" y="45"/>
                    <a:pt x="380" y="45"/>
                    <a:pt x="383" y="45"/>
                  </a:cubicBezTo>
                  <a:cubicBezTo>
                    <a:pt x="391" y="45"/>
                    <a:pt x="398" y="47"/>
                    <a:pt x="404" y="52"/>
                  </a:cubicBezTo>
                  <a:cubicBezTo>
                    <a:pt x="404" y="51"/>
                    <a:pt x="404" y="50"/>
                    <a:pt x="404" y="49"/>
                  </a:cubicBezTo>
                  <a:cubicBezTo>
                    <a:pt x="405" y="44"/>
                    <a:pt x="401" y="39"/>
                    <a:pt x="401" y="34"/>
                  </a:cubicBezTo>
                  <a:cubicBezTo>
                    <a:pt x="401" y="33"/>
                    <a:pt x="401" y="31"/>
                    <a:pt x="401" y="30"/>
                  </a:cubicBezTo>
                  <a:cubicBezTo>
                    <a:pt x="401" y="29"/>
                    <a:pt x="401" y="28"/>
                    <a:pt x="401" y="27"/>
                  </a:cubicBezTo>
                  <a:cubicBezTo>
                    <a:pt x="401" y="22"/>
                    <a:pt x="405" y="16"/>
                    <a:pt x="404" y="11"/>
                  </a:cubicBezTo>
                  <a:cubicBezTo>
                    <a:pt x="404" y="10"/>
                    <a:pt x="404" y="9"/>
                    <a:pt x="404" y="8"/>
                  </a:cubicBezTo>
                  <a:cubicBezTo>
                    <a:pt x="398" y="13"/>
                    <a:pt x="391" y="16"/>
                    <a:pt x="383" y="16"/>
                  </a:cubicBezTo>
                  <a:cubicBezTo>
                    <a:pt x="380" y="16"/>
                    <a:pt x="378" y="15"/>
                    <a:pt x="375" y="15"/>
                  </a:cubicBezTo>
                  <a:cubicBezTo>
                    <a:pt x="366" y="13"/>
                    <a:pt x="361" y="8"/>
                    <a:pt x="357" y="1"/>
                  </a:cubicBezTo>
                  <a:moveTo>
                    <a:pt x="87" y="0"/>
                  </a:moveTo>
                  <a:cubicBezTo>
                    <a:pt x="55" y="0"/>
                    <a:pt x="34" y="1"/>
                    <a:pt x="8" y="16"/>
                  </a:cubicBezTo>
                  <a:cubicBezTo>
                    <a:pt x="5" y="20"/>
                    <a:pt x="3" y="25"/>
                    <a:pt x="0" y="30"/>
                  </a:cubicBezTo>
                  <a:cubicBezTo>
                    <a:pt x="3" y="35"/>
                    <a:pt x="5" y="40"/>
                    <a:pt x="8" y="44"/>
                  </a:cubicBezTo>
                  <a:cubicBezTo>
                    <a:pt x="34" y="59"/>
                    <a:pt x="55" y="60"/>
                    <a:pt x="87" y="60"/>
                  </a:cubicBezTo>
                  <a:cubicBezTo>
                    <a:pt x="85" y="52"/>
                    <a:pt x="84" y="45"/>
                    <a:pt x="83" y="36"/>
                  </a:cubicBezTo>
                  <a:cubicBezTo>
                    <a:pt x="83" y="35"/>
                    <a:pt x="83" y="33"/>
                    <a:pt x="83" y="32"/>
                  </a:cubicBezTo>
                  <a:cubicBezTo>
                    <a:pt x="83" y="32"/>
                    <a:pt x="83" y="31"/>
                    <a:pt x="83" y="30"/>
                  </a:cubicBezTo>
                  <a:cubicBezTo>
                    <a:pt x="83" y="29"/>
                    <a:pt x="83" y="29"/>
                    <a:pt x="83" y="28"/>
                  </a:cubicBezTo>
                  <a:cubicBezTo>
                    <a:pt x="83" y="27"/>
                    <a:pt x="83" y="26"/>
                    <a:pt x="83" y="24"/>
                  </a:cubicBezTo>
                  <a:cubicBezTo>
                    <a:pt x="84" y="16"/>
                    <a:pt x="85" y="8"/>
                    <a:pt x="8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5" name="Freeform 63"/>
            <p:cNvSpPr>
              <a:spLocks/>
            </p:cNvSpPr>
            <p:nvPr/>
          </p:nvSpPr>
          <p:spPr bwMode="auto">
            <a:xfrm>
              <a:off x="1949487" y="3485352"/>
              <a:ext cx="805" cy="80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1" y="1"/>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6" name="Freeform 64"/>
            <p:cNvSpPr>
              <a:spLocks/>
            </p:cNvSpPr>
            <p:nvPr/>
          </p:nvSpPr>
          <p:spPr bwMode="auto">
            <a:xfrm>
              <a:off x="1909270" y="3479722"/>
              <a:ext cx="40217" cy="12869"/>
            </a:xfrm>
            <a:custGeom>
              <a:avLst/>
              <a:gdLst>
                <a:gd name="T0" fmla="*/ 26 w 47"/>
                <a:gd name="T1" fmla="*/ 0 h 15"/>
                <a:gd name="T2" fmla="*/ 18 w 47"/>
                <a:gd name="T3" fmla="*/ 1 h 15"/>
                <a:gd name="T4" fmla="*/ 0 w 47"/>
                <a:gd name="T5" fmla="*/ 14 h 15"/>
                <a:gd name="T6" fmla="*/ 15 w 47"/>
                <a:gd name="T7" fmla="*/ 15 h 15"/>
                <a:gd name="T8" fmla="*/ 47 w 47"/>
                <a:gd name="T9" fmla="*/ 8 h 15"/>
                <a:gd name="T10" fmla="*/ 47 w 47"/>
                <a:gd name="T11" fmla="*/ 7 h 15"/>
                <a:gd name="T12" fmla="*/ 26 w 4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7" h="15">
                  <a:moveTo>
                    <a:pt x="26" y="0"/>
                  </a:moveTo>
                  <a:cubicBezTo>
                    <a:pt x="23" y="0"/>
                    <a:pt x="21" y="0"/>
                    <a:pt x="18" y="1"/>
                  </a:cubicBezTo>
                  <a:cubicBezTo>
                    <a:pt x="9" y="3"/>
                    <a:pt x="4" y="7"/>
                    <a:pt x="0" y="14"/>
                  </a:cubicBezTo>
                  <a:cubicBezTo>
                    <a:pt x="5" y="15"/>
                    <a:pt x="10" y="15"/>
                    <a:pt x="15" y="15"/>
                  </a:cubicBezTo>
                  <a:cubicBezTo>
                    <a:pt x="24" y="15"/>
                    <a:pt x="34" y="13"/>
                    <a:pt x="47" y="8"/>
                  </a:cubicBezTo>
                  <a:cubicBezTo>
                    <a:pt x="47" y="8"/>
                    <a:pt x="47" y="7"/>
                    <a:pt x="47" y="7"/>
                  </a:cubicBezTo>
                  <a:cubicBezTo>
                    <a:pt x="41" y="2"/>
                    <a:pt x="34" y="0"/>
                    <a:pt x="2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7" name="Freeform 65"/>
            <p:cNvSpPr>
              <a:spLocks/>
            </p:cNvSpPr>
            <p:nvPr/>
          </p:nvSpPr>
          <p:spPr bwMode="auto">
            <a:xfrm>
              <a:off x="1856989" y="2753409"/>
              <a:ext cx="18500" cy="64347"/>
            </a:xfrm>
            <a:custGeom>
              <a:avLst/>
              <a:gdLst>
                <a:gd name="T0" fmla="*/ 14 w 21"/>
                <a:gd name="T1" fmla="*/ 0 h 76"/>
                <a:gd name="T2" fmla="*/ 3 w 21"/>
                <a:gd name="T3" fmla="*/ 58 h 76"/>
                <a:gd name="T4" fmla="*/ 1 w 21"/>
                <a:gd name="T5" fmla="*/ 56 h 76"/>
                <a:gd name="T6" fmla="*/ 0 w 21"/>
                <a:gd name="T7" fmla="*/ 64 h 76"/>
                <a:gd name="T8" fmla="*/ 6 w 21"/>
                <a:gd name="T9" fmla="*/ 76 h 76"/>
                <a:gd name="T10" fmla="*/ 17 w 21"/>
                <a:gd name="T11" fmla="*/ 63 h 76"/>
                <a:gd name="T12" fmla="*/ 21 w 21"/>
                <a:gd name="T13" fmla="*/ 16 h 76"/>
                <a:gd name="T14" fmla="*/ 14 w 21"/>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6">
                  <a:moveTo>
                    <a:pt x="14" y="0"/>
                  </a:moveTo>
                  <a:cubicBezTo>
                    <a:pt x="10" y="20"/>
                    <a:pt x="7" y="40"/>
                    <a:pt x="3" y="58"/>
                  </a:cubicBezTo>
                  <a:cubicBezTo>
                    <a:pt x="3" y="57"/>
                    <a:pt x="2" y="57"/>
                    <a:pt x="1" y="56"/>
                  </a:cubicBezTo>
                  <a:cubicBezTo>
                    <a:pt x="0" y="64"/>
                    <a:pt x="0" y="64"/>
                    <a:pt x="0" y="64"/>
                  </a:cubicBezTo>
                  <a:cubicBezTo>
                    <a:pt x="3" y="68"/>
                    <a:pt x="4" y="72"/>
                    <a:pt x="6" y="76"/>
                  </a:cubicBezTo>
                  <a:cubicBezTo>
                    <a:pt x="9" y="71"/>
                    <a:pt x="12" y="67"/>
                    <a:pt x="17" y="63"/>
                  </a:cubicBezTo>
                  <a:cubicBezTo>
                    <a:pt x="18" y="47"/>
                    <a:pt x="19" y="31"/>
                    <a:pt x="21" y="16"/>
                  </a:cubicBezTo>
                  <a:cubicBezTo>
                    <a:pt x="19" y="11"/>
                    <a:pt x="17" y="6"/>
                    <a:pt x="1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8" name="Freeform 66"/>
            <p:cNvSpPr>
              <a:spLocks/>
            </p:cNvSpPr>
            <p:nvPr/>
          </p:nvSpPr>
          <p:spPr bwMode="auto">
            <a:xfrm>
              <a:off x="1420235" y="2385829"/>
              <a:ext cx="127889" cy="443992"/>
            </a:xfrm>
            <a:custGeom>
              <a:avLst/>
              <a:gdLst>
                <a:gd name="T0" fmla="*/ 97 w 149"/>
                <a:gd name="T1" fmla="*/ 0 h 520"/>
                <a:gd name="T2" fmla="*/ 86 w 149"/>
                <a:gd name="T3" fmla="*/ 9 h 520"/>
                <a:gd name="T4" fmla="*/ 2 w 149"/>
                <a:gd name="T5" fmla="*/ 297 h 520"/>
                <a:gd name="T6" fmla="*/ 26 w 149"/>
                <a:gd name="T7" fmla="*/ 345 h 520"/>
                <a:gd name="T8" fmla="*/ 76 w 149"/>
                <a:gd name="T9" fmla="*/ 415 h 520"/>
                <a:gd name="T10" fmla="*/ 70 w 149"/>
                <a:gd name="T11" fmla="*/ 520 h 520"/>
                <a:gd name="T12" fmla="*/ 125 w 149"/>
                <a:gd name="T13" fmla="*/ 458 h 520"/>
                <a:gd name="T14" fmla="*/ 144 w 149"/>
                <a:gd name="T15" fmla="*/ 335 h 520"/>
                <a:gd name="T16" fmla="*/ 142 w 149"/>
                <a:gd name="T17" fmla="*/ 317 h 520"/>
                <a:gd name="T18" fmla="*/ 110 w 149"/>
                <a:gd name="T19" fmla="*/ 348 h 520"/>
                <a:gd name="T20" fmla="*/ 74 w 149"/>
                <a:gd name="T21" fmla="*/ 289 h 520"/>
                <a:gd name="T22" fmla="*/ 123 w 149"/>
                <a:gd name="T23" fmla="*/ 156 h 520"/>
                <a:gd name="T24" fmla="*/ 103 w 149"/>
                <a:gd name="T25" fmla="*/ 7 h 520"/>
                <a:gd name="T26" fmla="*/ 97 w 149"/>
                <a:gd name="T27"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9" h="520">
                  <a:moveTo>
                    <a:pt x="97" y="0"/>
                  </a:moveTo>
                  <a:cubicBezTo>
                    <a:pt x="91" y="1"/>
                    <a:pt x="87" y="3"/>
                    <a:pt x="86" y="9"/>
                  </a:cubicBezTo>
                  <a:cubicBezTo>
                    <a:pt x="61" y="145"/>
                    <a:pt x="0" y="196"/>
                    <a:pt x="2" y="297"/>
                  </a:cubicBezTo>
                  <a:cubicBezTo>
                    <a:pt x="2" y="313"/>
                    <a:pt x="14" y="327"/>
                    <a:pt x="26" y="345"/>
                  </a:cubicBezTo>
                  <a:cubicBezTo>
                    <a:pt x="42" y="370"/>
                    <a:pt x="60" y="399"/>
                    <a:pt x="76" y="415"/>
                  </a:cubicBezTo>
                  <a:cubicBezTo>
                    <a:pt x="74" y="456"/>
                    <a:pt x="73" y="472"/>
                    <a:pt x="70" y="520"/>
                  </a:cubicBezTo>
                  <a:cubicBezTo>
                    <a:pt x="103" y="498"/>
                    <a:pt x="111" y="473"/>
                    <a:pt x="125" y="458"/>
                  </a:cubicBezTo>
                  <a:cubicBezTo>
                    <a:pt x="141" y="408"/>
                    <a:pt x="149" y="379"/>
                    <a:pt x="144" y="335"/>
                  </a:cubicBezTo>
                  <a:cubicBezTo>
                    <a:pt x="143" y="329"/>
                    <a:pt x="143" y="323"/>
                    <a:pt x="142" y="317"/>
                  </a:cubicBezTo>
                  <a:cubicBezTo>
                    <a:pt x="131" y="325"/>
                    <a:pt x="119" y="332"/>
                    <a:pt x="110" y="348"/>
                  </a:cubicBezTo>
                  <a:cubicBezTo>
                    <a:pt x="88" y="337"/>
                    <a:pt x="82" y="307"/>
                    <a:pt x="74" y="289"/>
                  </a:cubicBezTo>
                  <a:cubicBezTo>
                    <a:pt x="90" y="254"/>
                    <a:pt x="103" y="204"/>
                    <a:pt x="123" y="156"/>
                  </a:cubicBezTo>
                  <a:cubicBezTo>
                    <a:pt x="117" y="107"/>
                    <a:pt x="111" y="57"/>
                    <a:pt x="103" y="7"/>
                  </a:cubicBezTo>
                  <a:cubicBezTo>
                    <a:pt x="101" y="5"/>
                    <a:pt x="99" y="2"/>
                    <a:pt x="97"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59" name="Freeform 67"/>
            <p:cNvSpPr>
              <a:spLocks noEditPoints="1"/>
            </p:cNvSpPr>
            <p:nvPr/>
          </p:nvSpPr>
          <p:spPr bwMode="auto">
            <a:xfrm>
              <a:off x="2209287" y="2142115"/>
              <a:ext cx="401363" cy="1324737"/>
            </a:xfrm>
            <a:custGeom>
              <a:avLst/>
              <a:gdLst>
                <a:gd name="T0" fmla="*/ 128 w 469"/>
                <a:gd name="T1" fmla="*/ 1418 h 1550"/>
                <a:gd name="T2" fmla="*/ 140 w 469"/>
                <a:gd name="T3" fmla="*/ 1389 h 1550"/>
                <a:gd name="T4" fmla="*/ 300 w 469"/>
                <a:gd name="T5" fmla="*/ 969 h 1550"/>
                <a:gd name="T6" fmla="*/ 349 w 469"/>
                <a:gd name="T7" fmla="*/ 879 h 1550"/>
                <a:gd name="T8" fmla="*/ 352 w 469"/>
                <a:gd name="T9" fmla="*/ 880 h 1550"/>
                <a:gd name="T10" fmla="*/ 324 w 469"/>
                <a:gd name="T11" fmla="*/ 952 h 1550"/>
                <a:gd name="T12" fmla="*/ 355 w 469"/>
                <a:gd name="T13" fmla="*/ 857 h 1550"/>
                <a:gd name="T14" fmla="*/ 364 w 469"/>
                <a:gd name="T15" fmla="*/ 838 h 1550"/>
                <a:gd name="T16" fmla="*/ 366 w 469"/>
                <a:gd name="T17" fmla="*/ 840 h 1550"/>
                <a:gd name="T18" fmla="*/ 355 w 469"/>
                <a:gd name="T19" fmla="*/ 857 h 1550"/>
                <a:gd name="T20" fmla="*/ 193 w 469"/>
                <a:gd name="T21" fmla="*/ 228 h 1550"/>
                <a:gd name="T22" fmla="*/ 147 w 469"/>
                <a:gd name="T23" fmla="*/ 428 h 1550"/>
                <a:gd name="T24" fmla="*/ 110 w 469"/>
                <a:gd name="T25" fmla="*/ 234 h 1550"/>
                <a:gd name="T26" fmla="*/ 144 w 469"/>
                <a:gd name="T27" fmla="*/ 277 h 1550"/>
                <a:gd name="T28" fmla="*/ 143 w 469"/>
                <a:gd name="T29" fmla="*/ 0 h 1550"/>
                <a:gd name="T30" fmla="*/ 72 w 469"/>
                <a:gd name="T31" fmla="*/ 68 h 1550"/>
                <a:gd name="T32" fmla="*/ 92 w 469"/>
                <a:gd name="T33" fmla="*/ 157 h 1550"/>
                <a:gd name="T34" fmla="*/ 93 w 469"/>
                <a:gd name="T35" fmla="*/ 157 h 1550"/>
                <a:gd name="T36" fmla="*/ 54 w 469"/>
                <a:gd name="T37" fmla="*/ 270 h 1550"/>
                <a:gd name="T38" fmla="*/ 10 w 469"/>
                <a:gd name="T39" fmla="*/ 423 h 1550"/>
                <a:gd name="T40" fmla="*/ 34 w 469"/>
                <a:gd name="T41" fmla="*/ 572 h 1550"/>
                <a:gd name="T42" fmla="*/ 16 w 469"/>
                <a:gd name="T43" fmla="*/ 802 h 1550"/>
                <a:gd name="T44" fmla="*/ 10 w 469"/>
                <a:gd name="T45" fmla="*/ 857 h 1550"/>
                <a:gd name="T46" fmla="*/ 62 w 469"/>
                <a:gd name="T47" fmla="*/ 1070 h 1550"/>
                <a:gd name="T48" fmla="*/ 91 w 469"/>
                <a:gd name="T49" fmla="*/ 1398 h 1550"/>
                <a:gd name="T50" fmla="*/ 91 w 469"/>
                <a:gd name="T51" fmla="*/ 1501 h 1550"/>
                <a:gd name="T52" fmla="*/ 83 w 469"/>
                <a:gd name="T53" fmla="*/ 1550 h 1550"/>
                <a:gd name="T54" fmla="*/ 123 w 469"/>
                <a:gd name="T55" fmla="*/ 1520 h 1550"/>
                <a:gd name="T56" fmla="*/ 130 w 469"/>
                <a:gd name="T57" fmla="*/ 1533 h 1550"/>
                <a:gd name="T58" fmla="*/ 174 w 469"/>
                <a:gd name="T59" fmla="*/ 1550 h 1550"/>
                <a:gd name="T60" fmla="*/ 168 w 469"/>
                <a:gd name="T61" fmla="*/ 1454 h 1550"/>
                <a:gd name="T62" fmla="*/ 221 w 469"/>
                <a:gd name="T63" fmla="*/ 1195 h 1550"/>
                <a:gd name="T64" fmla="*/ 223 w 469"/>
                <a:gd name="T65" fmla="*/ 1094 h 1550"/>
                <a:gd name="T66" fmla="*/ 299 w 469"/>
                <a:gd name="T67" fmla="*/ 830 h 1550"/>
                <a:gd name="T68" fmla="*/ 294 w 469"/>
                <a:gd name="T69" fmla="*/ 659 h 1550"/>
                <a:gd name="T70" fmla="*/ 298 w 469"/>
                <a:gd name="T71" fmla="*/ 660 h 1550"/>
                <a:gd name="T72" fmla="*/ 265 w 469"/>
                <a:gd name="T73" fmla="*/ 586 h 1550"/>
                <a:gd name="T74" fmla="*/ 253 w 469"/>
                <a:gd name="T75" fmla="*/ 555 h 1550"/>
                <a:gd name="T76" fmla="*/ 286 w 469"/>
                <a:gd name="T77" fmla="*/ 500 h 1550"/>
                <a:gd name="T78" fmla="*/ 339 w 469"/>
                <a:gd name="T79" fmla="*/ 824 h 1550"/>
                <a:gd name="T80" fmla="*/ 337 w 469"/>
                <a:gd name="T81" fmla="*/ 854 h 1550"/>
                <a:gd name="T82" fmla="*/ 283 w 469"/>
                <a:gd name="T83" fmla="*/ 995 h 1550"/>
                <a:gd name="T84" fmla="*/ 256 w 469"/>
                <a:gd name="T85" fmla="*/ 1088 h 1550"/>
                <a:gd name="T86" fmla="*/ 349 w 469"/>
                <a:gd name="T87" fmla="*/ 1218 h 1550"/>
                <a:gd name="T88" fmla="*/ 458 w 469"/>
                <a:gd name="T89" fmla="*/ 1167 h 1550"/>
                <a:gd name="T90" fmla="*/ 462 w 469"/>
                <a:gd name="T91" fmla="*/ 1167 h 1550"/>
                <a:gd name="T92" fmla="*/ 466 w 469"/>
                <a:gd name="T93" fmla="*/ 1165 h 1550"/>
                <a:gd name="T94" fmla="*/ 365 w 469"/>
                <a:gd name="T95" fmla="*/ 1118 h 1550"/>
                <a:gd name="T96" fmla="*/ 351 w 469"/>
                <a:gd name="T97" fmla="*/ 964 h 1550"/>
                <a:gd name="T98" fmla="*/ 363 w 469"/>
                <a:gd name="T99" fmla="*/ 892 h 1550"/>
                <a:gd name="T100" fmla="*/ 363 w 469"/>
                <a:gd name="T101" fmla="*/ 892 h 1550"/>
                <a:gd name="T102" fmla="*/ 386 w 469"/>
                <a:gd name="T103" fmla="*/ 714 h 1550"/>
                <a:gd name="T104" fmla="*/ 362 w 469"/>
                <a:gd name="T105" fmla="*/ 421 h 1550"/>
                <a:gd name="T106" fmla="*/ 232 w 469"/>
                <a:gd name="T107" fmla="*/ 368 h 1550"/>
                <a:gd name="T108" fmla="*/ 293 w 469"/>
                <a:gd name="T109" fmla="*/ 256 h 1550"/>
                <a:gd name="T110" fmla="*/ 196 w 469"/>
                <a:gd name="T111" fmla="*/ 193 h 1550"/>
                <a:gd name="T112" fmla="*/ 207 w 469"/>
                <a:gd name="T113" fmla="*/ 149 h 1550"/>
                <a:gd name="T114" fmla="*/ 214 w 469"/>
                <a:gd name="T115" fmla="*/ 101 h 1550"/>
                <a:gd name="T116" fmla="*/ 143 w 469"/>
                <a:gd name="T117" fmla="*/ 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9" h="1550">
                  <a:moveTo>
                    <a:pt x="129" y="1418"/>
                  </a:moveTo>
                  <a:cubicBezTo>
                    <a:pt x="129" y="1418"/>
                    <a:pt x="128" y="1418"/>
                    <a:pt x="128" y="1418"/>
                  </a:cubicBezTo>
                  <a:cubicBezTo>
                    <a:pt x="130" y="1394"/>
                    <a:pt x="127" y="1356"/>
                    <a:pt x="139" y="1314"/>
                  </a:cubicBezTo>
                  <a:cubicBezTo>
                    <a:pt x="137" y="1338"/>
                    <a:pt x="144" y="1380"/>
                    <a:pt x="140" y="1389"/>
                  </a:cubicBezTo>
                  <a:cubicBezTo>
                    <a:pt x="132" y="1403"/>
                    <a:pt x="137" y="1418"/>
                    <a:pt x="129" y="1418"/>
                  </a:cubicBezTo>
                  <a:moveTo>
                    <a:pt x="300" y="969"/>
                  </a:moveTo>
                  <a:cubicBezTo>
                    <a:pt x="311" y="944"/>
                    <a:pt x="330" y="911"/>
                    <a:pt x="342" y="882"/>
                  </a:cubicBezTo>
                  <a:cubicBezTo>
                    <a:pt x="343" y="881"/>
                    <a:pt x="346" y="879"/>
                    <a:pt x="349" y="879"/>
                  </a:cubicBezTo>
                  <a:cubicBezTo>
                    <a:pt x="349" y="879"/>
                    <a:pt x="349" y="879"/>
                    <a:pt x="349" y="879"/>
                  </a:cubicBezTo>
                  <a:cubicBezTo>
                    <a:pt x="350" y="879"/>
                    <a:pt x="352" y="880"/>
                    <a:pt x="352" y="880"/>
                  </a:cubicBezTo>
                  <a:cubicBezTo>
                    <a:pt x="352" y="905"/>
                    <a:pt x="343" y="935"/>
                    <a:pt x="342" y="956"/>
                  </a:cubicBezTo>
                  <a:cubicBezTo>
                    <a:pt x="335" y="954"/>
                    <a:pt x="329" y="952"/>
                    <a:pt x="324" y="952"/>
                  </a:cubicBezTo>
                  <a:cubicBezTo>
                    <a:pt x="314" y="952"/>
                    <a:pt x="309" y="958"/>
                    <a:pt x="300" y="969"/>
                  </a:cubicBezTo>
                  <a:moveTo>
                    <a:pt x="355" y="857"/>
                  </a:moveTo>
                  <a:cubicBezTo>
                    <a:pt x="356" y="843"/>
                    <a:pt x="361" y="838"/>
                    <a:pt x="364" y="838"/>
                  </a:cubicBezTo>
                  <a:cubicBezTo>
                    <a:pt x="364" y="838"/>
                    <a:pt x="364" y="838"/>
                    <a:pt x="364" y="838"/>
                  </a:cubicBezTo>
                  <a:cubicBezTo>
                    <a:pt x="364" y="838"/>
                    <a:pt x="364" y="838"/>
                    <a:pt x="364" y="838"/>
                  </a:cubicBezTo>
                  <a:cubicBezTo>
                    <a:pt x="365" y="838"/>
                    <a:pt x="365" y="839"/>
                    <a:pt x="366" y="840"/>
                  </a:cubicBezTo>
                  <a:cubicBezTo>
                    <a:pt x="367" y="843"/>
                    <a:pt x="367" y="846"/>
                    <a:pt x="367" y="849"/>
                  </a:cubicBezTo>
                  <a:cubicBezTo>
                    <a:pt x="363" y="849"/>
                    <a:pt x="360" y="850"/>
                    <a:pt x="355" y="857"/>
                  </a:cubicBezTo>
                  <a:moveTo>
                    <a:pt x="144" y="277"/>
                  </a:moveTo>
                  <a:cubicBezTo>
                    <a:pt x="167" y="277"/>
                    <a:pt x="193" y="228"/>
                    <a:pt x="193" y="228"/>
                  </a:cubicBezTo>
                  <a:cubicBezTo>
                    <a:pt x="193" y="228"/>
                    <a:pt x="208" y="259"/>
                    <a:pt x="198" y="269"/>
                  </a:cubicBezTo>
                  <a:cubicBezTo>
                    <a:pt x="173" y="293"/>
                    <a:pt x="156" y="375"/>
                    <a:pt x="147" y="428"/>
                  </a:cubicBezTo>
                  <a:cubicBezTo>
                    <a:pt x="113" y="343"/>
                    <a:pt x="98" y="253"/>
                    <a:pt x="109" y="234"/>
                  </a:cubicBezTo>
                  <a:cubicBezTo>
                    <a:pt x="110" y="234"/>
                    <a:pt x="110" y="234"/>
                    <a:pt x="110" y="234"/>
                  </a:cubicBezTo>
                  <a:cubicBezTo>
                    <a:pt x="119" y="234"/>
                    <a:pt x="125" y="275"/>
                    <a:pt x="142" y="277"/>
                  </a:cubicBezTo>
                  <a:cubicBezTo>
                    <a:pt x="143" y="277"/>
                    <a:pt x="143" y="277"/>
                    <a:pt x="144" y="277"/>
                  </a:cubicBezTo>
                  <a:moveTo>
                    <a:pt x="143" y="0"/>
                  </a:moveTo>
                  <a:cubicBezTo>
                    <a:pt x="143" y="0"/>
                    <a:pt x="143" y="0"/>
                    <a:pt x="143" y="0"/>
                  </a:cubicBezTo>
                  <a:cubicBezTo>
                    <a:pt x="143" y="0"/>
                    <a:pt x="143" y="0"/>
                    <a:pt x="143" y="0"/>
                  </a:cubicBezTo>
                  <a:cubicBezTo>
                    <a:pt x="105" y="1"/>
                    <a:pt x="80" y="45"/>
                    <a:pt x="72" y="68"/>
                  </a:cubicBezTo>
                  <a:cubicBezTo>
                    <a:pt x="68" y="80"/>
                    <a:pt x="86" y="118"/>
                    <a:pt x="80" y="119"/>
                  </a:cubicBezTo>
                  <a:cubicBezTo>
                    <a:pt x="73" y="121"/>
                    <a:pt x="89" y="157"/>
                    <a:pt x="92" y="157"/>
                  </a:cubicBezTo>
                  <a:cubicBezTo>
                    <a:pt x="93" y="157"/>
                    <a:pt x="93" y="157"/>
                    <a:pt x="93" y="157"/>
                  </a:cubicBezTo>
                  <a:cubicBezTo>
                    <a:pt x="93" y="157"/>
                    <a:pt x="93" y="157"/>
                    <a:pt x="93" y="157"/>
                  </a:cubicBezTo>
                  <a:cubicBezTo>
                    <a:pt x="97" y="157"/>
                    <a:pt x="106" y="190"/>
                    <a:pt x="105" y="202"/>
                  </a:cubicBezTo>
                  <a:cubicBezTo>
                    <a:pt x="88" y="225"/>
                    <a:pt x="71" y="238"/>
                    <a:pt x="54" y="270"/>
                  </a:cubicBezTo>
                  <a:cubicBezTo>
                    <a:pt x="39" y="279"/>
                    <a:pt x="14" y="284"/>
                    <a:pt x="0" y="291"/>
                  </a:cubicBezTo>
                  <a:cubicBezTo>
                    <a:pt x="11" y="341"/>
                    <a:pt x="8" y="398"/>
                    <a:pt x="10" y="423"/>
                  </a:cubicBezTo>
                  <a:cubicBezTo>
                    <a:pt x="13" y="449"/>
                    <a:pt x="26" y="507"/>
                    <a:pt x="28" y="551"/>
                  </a:cubicBezTo>
                  <a:cubicBezTo>
                    <a:pt x="28" y="559"/>
                    <a:pt x="35" y="564"/>
                    <a:pt x="34" y="572"/>
                  </a:cubicBezTo>
                  <a:cubicBezTo>
                    <a:pt x="24" y="656"/>
                    <a:pt x="41" y="644"/>
                    <a:pt x="27" y="795"/>
                  </a:cubicBezTo>
                  <a:cubicBezTo>
                    <a:pt x="25" y="798"/>
                    <a:pt x="19" y="799"/>
                    <a:pt x="16" y="802"/>
                  </a:cubicBezTo>
                  <a:cubicBezTo>
                    <a:pt x="12" y="818"/>
                    <a:pt x="15" y="836"/>
                    <a:pt x="14" y="849"/>
                  </a:cubicBezTo>
                  <a:cubicBezTo>
                    <a:pt x="13" y="851"/>
                    <a:pt x="12" y="854"/>
                    <a:pt x="10" y="857"/>
                  </a:cubicBezTo>
                  <a:cubicBezTo>
                    <a:pt x="24" y="937"/>
                    <a:pt x="50" y="974"/>
                    <a:pt x="55" y="1066"/>
                  </a:cubicBezTo>
                  <a:cubicBezTo>
                    <a:pt x="56" y="1069"/>
                    <a:pt x="62" y="1067"/>
                    <a:pt x="62" y="1070"/>
                  </a:cubicBezTo>
                  <a:cubicBezTo>
                    <a:pt x="65" y="1100"/>
                    <a:pt x="65" y="1121"/>
                    <a:pt x="64" y="1125"/>
                  </a:cubicBezTo>
                  <a:cubicBezTo>
                    <a:pt x="49" y="1186"/>
                    <a:pt x="58" y="1247"/>
                    <a:pt x="91" y="1398"/>
                  </a:cubicBezTo>
                  <a:cubicBezTo>
                    <a:pt x="96" y="1413"/>
                    <a:pt x="88" y="1459"/>
                    <a:pt x="91" y="1463"/>
                  </a:cubicBezTo>
                  <a:cubicBezTo>
                    <a:pt x="97" y="1475"/>
                    <a:pt x="94" y="1493"/>
                    <a:pt x="91" y="1501"/>
                  </a:cubicBezTo>
                  <a:cubicBezTo>
                    <a:pt x="85" y="1518"/>
                    <a:pt x="77" y="1541"/>
                    <a:pt x="82" y="1549"/>
                  </a:cubicBezTo>
                  <a:cubicBezTo>
                    <a:pt x="82" y="1549"/>
                    <a:pt x="82" y="1550"/>
                    <a:pt x="83" y="1550"/>
                  </a:cubicBezTo>
                  <a:cubicBezTo>
                    <a:pt x="86" y="1545"/>
                    <a:pt x="104" y="1539"/>
                    <a:pt x="112" y="1538"/>
                  </a:cubicBezTo>
                  <a:cubicBezTo>
                    <a:pt x="130" y="1537"/>
                    <a:pt x="113" y="1523"/>
                    <a:pt x="123" y="1520"/>
                  </a:cubicBezTo>
                  <a:cubicBezTo>
                    <a:pt x="124" y="1520"/>
                    <a:pt x="124" y="1520"/>
                    <a:pt x="125" y="1520"/>
                  </a:cubicBezTo>
                  <a:cubicBezTo>
                    <a:pt x="131" y="1520"/>
                    <a:pt x="124" y="1533"/>
                    <a:pt x="130" y="1533"/>
                  </a:cubicBezTo>
                  <a:cubicBezTo>
                    <a:pt x="145" y="1536"/>
                    <a:pt x="166" y="1538"/>
                    <a:pt x="172" y="1545"/>
                  </a:cubicBezTo>
                  <a:cubicBezTo>
                    <a:pt x="172" y="1547"/>
                    <a:pt x="173" y="1548"/>
                    <a:pt x="174" y="1550"/>
                  </a:cubicBezTo>
                  <a:cubicBezTo>
                    <a:pt x="182" y="1529"/>
                    <a:pt x="173" y="1475"/>
                    <a:pt x="172" y="1466"/>
                  </a:cubicBezTo>
                  <a:cubicBezTo>
                    <a:pt x="172" y="1459"/>
                    <a:pt x="166" y="1456"/>
                    <a:pt x="168" y="1454"/>
                  </a:cubicBezTo>
                  <a:cubicBezTo>
                    <a:pt x="180" y="1438"/>
                    <a:pt x="168" y="1410"/>
                    <a:pt x="170" y="1404"/>
                  </a:cubicBezTo>
                  <a:cubicBezTo>
                    <a:pt x="186" y="1336"/>
                    <a:pt x="214" y="1260"/>
                    <a:pt x="221" y="1195"/>
                  </a:cubicBezTo>
                  <a:cubicBezTo>
                    <a:pt x="224" y="1162"/>
                    <a:pt x="208" y="1134"/>
                    <a:pt x="218" y="1096"/>
                  </a:cubicBezTo>
                  <a:cubicBezTo>
                    <a:pt x="218" y="1096"/>
                    <a:pt x="222" y="1094"/>
                    <a:pt x="223" y="1094"/>
                  </a:cubicBezTo>
                  <a:cubicBezTo>
                    <a:pt x="217" y="1027"/>
                    <a:pt x="264" y="944"/>
                    <a:pt x="286" y="839"/>
                  </a:cubicBezTo>
                  <a:cubicBezTo>
                    <a:pt x="295" y="834"/>
                    <a:pt x="293" y="836"/>
                    <a:pt x="299" y="830"/>
                  </a:cubicBezTo>
                  <a:cubicBezTo>
                    <a:pt x="296" y="782"/>
                    <a:pt x="293" y="691"/>
                    <a:pt x="291" y="662"/>
                  </a:cubicBezTo>
                  <a:cubicBezTo>
                    <a:pt x="291" y="660"/>
                    <a:pt x="293" y="659"/>
                    <a:pt x="294" y="659"/>
                  </a:cubicBezTo>
                  <a:cubicBezTo>
                    <a:pt x="295" y="659"/>
                    <a:pt x="295" y="659"/>
                    <a:pt x="296" y="660"/>
                  </a:cubicBezTo>
                  <a:cubicBezTo>
                    <a:pt x="297" y="660"/>
                    <a:pt x="297" y="660"/>
                    <a:pt x="298" y="660"/>
                  </a:cubicBezTo>
                  <a:cubicBezTo>
                    <a:pt x="299" y="660"/>
                    <a:pt x="299" y="660"/>
                    <a:pt x="299" y="660"/>
                  </a:cubicBezTo>
                  <a:cubicBezTo>
                    <a:pt x="280" y="587"/>
                    <a:pt x="263" y="606"/>
                    <a:pt x="265" y="586"/>
                  </a:cubicBezTo>
                  <a:cubicBezTo>
                    <a:pt x="265" y="580"/>
                    <a:pt x="269" y="578"/>
                    <a:pt x="270" y="571"/>
                  </a:cubicBezTo>
                  <a:cubicBezTo>
                    <a:pt x="272" y="562"/>
                    <a:pt x="255" y="561"/>
                    <a:pt x="253" y="555"/>
                  </a:cubicBezTo>
                  <a:cubicBezTo>
                    <a:pt x="270" y="545"/>
                    <a:pt x="262" y="517"/>
                    <a:pt x="277" y="476"/>
                  </a:cubicBezTo>
                  <a:cubicBezTo>
                    <a:pt x="276" y="488"/>
                    <a:pt x="287" y="486"/>
                    <a:pt x="286" y="500"/>
                  </a:cubicBezTo>
                  <a:cubicBezTo>
                    <a:pt x="282" y="578"/>
                    <a:pt x="315" y="741"/>
                    <a:pt x="325" y="826"/>
                  </a:cubicBezTo>
                  <a:cubicBezTo>
                    <a:pt x="331" y="826"/>
                    <a:pt x="336" y="824"/>
                    <a:pt x="339" y="824"/>
                  </a:cubicBezTo>
                  <a:cubicBezTo>
                    <a:pt x="341" y="824"/>
                    <a:pt x="342" y="825"/>
                    <a:pt x="343" y="826"/>
                  </a:cubicBezTo>
                  <a:cubicBezTo>
                    <a:pt x="352" y="838"/>
                    <a:pt x="335" y="851"/>
                    <a:pt x="337" y="854"/>
                  </a:cubicBezTo>
                  <a:cubicBezTo>
                    <a:pt x="346" y="866"/>
                    <a:pt x="310" y="923"/>
                    <a:pt x="291" y="963"/>
                  </a:cubicBezTo>
                  <a:cubicBezTo>
                    <a:pt x="287" y="970"/>
                    <a:pt x="290" y="977"/>
                    <a:pt x="283" y="995"/>
                  </a:cubicBezTo>
                  <a:cubicBezTo>
                    <a:pt x="276" y="1009"/>
                    <a:pt x="275" y="1018"/>
                    <a:pt x="275" y="1030"/>
                  </a:cubicBezTo>
                  <a:cubicBezTo>
                    <a:pt x="276" y="1038"/>
                    <a:pt x="258" y="1050"/>
                    <a:pt x="256" y="1088"/>
                  </a:cubicBezTo>
                  <a:cubicBezTo>
                    <a:pt x="255" y="1112"/>
                    <a:pt x="306" y="1170"/>
                    <a:pt x="315" y="1209"/>
                  </a:cubicBezTo>
                  <a:cubicBezTo>
                    <a:pt x="316" y="1215"/>
                    <a:pt x="330" y="1218"/>
                    <a:pt x="349" y="1218"/>
                  </a:cubicBezTo>
                  <a:cubicBezTo>
                    <a:pt x="385" y="1218"/>
                    <a:pt x="438" y="1209"/>
                    <a:pt x="447" y="1204"/>
                  </a:cubicBezTo>
                  <a:cubicBezTo>
                    <a:pt x="469" y="1193"/>
                    <a:pt x="454" y="1171"/>
                    <a:pt x="458" y="1167"/>
                  </a:cubicBezTo>
                  <a:cubicBezTo>
                    <a:pt x="459" y="1167"/>
                    <a:pt x="459" y="1167"/>
                    <a:pt x="460" y="1167"/>
                  </a:cubicBezTo>
                  <a:cubicBezTo>
                    <a:pt x="460" y="1167"/>
                    <a:pt x="461" y="1167"/>
                    <a:pt x="462" y="1167"/>
                  </a:cubicBezTo>
                  <a:cubicBezTo>
                    <a:pt x="463" y="1167"/>
                    <a:pt x="464" y="1168"/>
                    <a:pt x="464" y="1168"/>
                  </a:cubicBezTo>
                  <a:cubicBezTo>
                    <a:pt x="466" y="1168"/>
                    <a:pt x="466" y="1167"/>
                    <a:pt x="466" y="1165"/>
                  </a:cubicBezTo>
                  <a:cubicBezTo>
                    <a:pt x="466" y="1157"/>
                    <a:pt x="465" y="1152"/>
                    <a:pt x="465" y="1147"/>
                  </a:cubicBezTo>
                  <a:cubicBezTo>
                    <a:pt x="440" y="1126"/>
                    <a:pt x="395" y="1135"/>
                    <a:pt x="365" y="1118"/>
                  </a:cubicBezTo>
                  <a:cubicBezTo>
                    <a:pt x="368" y="1082"/>
                    <a:pt x="369" y="1039"/>
                    <a:pt x="370" y="994"/>
                  </a:cubicBezTo>
                  <a:cubicBezTo>
                    <a:pt x="364" y="983"/>
                    <a:pt x="356" y="968"/>
                    <a:pt x="351" y="964"/>
                  </a:cubicBezTo>
                  <a:cubicBezTo>
                    <a:pt x="352" y="943"/>
                    <a:pt x="358" y="892"/>
                    <a:pt x="363" y="892"/>
                  </a:cubicBezTo>
                  <a:cubicBezTo>
                    <a:pt x="363" y="892"/>
                    <a:pt x="363" y="892"/>
                    <a:pt x="363" y="892"/>
                  </a:cubicBezTo>
                  <a:cubicBezTo>
                    <a:pt x="363" y="892"/>
                    <a:pt x="363" y="892"/>
                    <a:pt x="363" y="892"/>
                  </a:cubicBezTo>
                  <a:cubicBezTo>
                    <a:pt x="363" y="892"/>
                    <a:pt x="363" y="892"/>
                    <a:pt x="363" y="892"/>
                  </a:cubicBezTo>
                  <a:cubicBezTo>
                    <a:pt x="365" y="917"/>
                    <a:pt x="368" y="933"/>
                    <a:pt x="371" y="948"/>
                  </a:cubicBezTo>
                  <a:cubicBezTo>
                    <a:pt x="374" y="869"/>
                    <a:pt x="376" y="785"/>
                    <a:pt x="386" y="714"/>
                  </a:cubicBezTo>
                  <a:cubicBezTo>
                    <a:pt x="379" y="630"/>
                    <a:pt x="368" y="536"/>
                    <a:pt x="366" y="458"/>
                  </a:cubicBezTo>
                  <a:cubicBezTo>
                    <a:pt x="366" y="453"/>
                    <a:pt x="364" y="439"/>
                    <a:pt x="362" y="421"/>
                  </a:cubicBezTo>
                  <a:cubicBezTo>
                    <a:pt x="358" y="422"/>
                    <a:pt x="354" y="422"/>
                    <a:pt x="350" y="422"/>
                  </a:cubicBezTo>
                  <a:cubicBezTo>
                    <a:pt x="304" y="422"/>
                    <a:pt x="246" y="404"/>
                    <a:pt x="232" y="368"/>
                  </a:cubicBezTo>
                  <a:cubicBezTo>
                    <a:pt x="229" y="363"/>
                    <a:pt x="238" y="342"/>
                    <a:pt x="252" y="327"/>
                  </a:cubicBezTo>
                  <a:cubicBezTo>
                    <a:pt x="252" y="313"/>
                    <a:pt x="260" y="286"/>
                    <a:pt x="293" y="256"/>
                  </a:cubicBezTo>
                  <a:cubicBezTo>
                    <a:pt x="266" y="248"/>
                    <a:pt x="234" y="242"/>
                    <a:pt x="219" y="233"/>
                  </a:cubicBezTo>
                  <a:cubicBezTo>
                    <a:pt x="209" y="230"/>
                    <a:pt x="210" y="212"/>
                    <a:pt x="196" y="193"/>
                  </a:cubicBezTo>
                  <a:cubicBezTo>
                    <a:pt x="193" y="173"/>
                    <a:pt x="197" y="161"/>
                    <a:pt x="205" y="142"/>
                  </a:cubicBezTo>
                  <a:cubicBezTo>
                    <a:pt x="205" y="147"/>
                    <a:pt x="206" y="149"/>
                    <a:pt x="207" y="149"/>
                  </a:cubicBezTo>
                  <a:cubicBezTo>
                    <a:pt x="212" y="149"/>
                    <a:pt x="221" y="116"/>
                    <a:pt x="221" y="106"/>
                  </a:cubicBezTo>
                  <a:cubicBezTo>
                    <a:pt x="221" y="99"/>
                    <a:pt x="217" y="103"/>
                    <a:pt x="214" y="101"/>
                  </a:cubicBezTo>
                  <a:cubicBezTo>
                    <a:pt x="210" y="97"/>
                    <a:pt x="224" y="63"/>
                    <a:pt x="206" y="39"/>
                  </a:cubicBezTo>
                  <a:cubicBezTo>
                    <a:pt x="182" y="10"/>
                    <a:pt x="161" y="0"/>
                    <a:pt x="14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0" name="Freeform 68"/>
            <p:cNvSpPr>
              <a:spLocks/>
            </p:cNvSpPr>
            <p:nvPr/>
          </p:nvSpPr>
          <p:spPr bwMode="auto">
            <a:xfrm>
              <a:off x="2280068" y="3441114"/>
              <a:ext cx="78021" cy="51477"/>
            </a:xfrm>
            <a:custGeom>
              <a:avLst/>
              <a:gdLst>
                <a:gd name="T0" fmla="*/ 42 w 91"/>
                <a:gd name="T1" fmla="*/ 0 h 60"/>
                <a:gd name="T2" fmla="*/ 40 w 91"/>
                <a:gd name="T3" fmla="*/ 0 h 60"/>
                <a:gd name="T4" fmla="*/ 29 w 91"/>
                <a:gd name="T5" fmla="*/ 18 h 60"/>
                <a:gd name="T6" fmla="*/ 0 w 91"/>
                <a:gd name="T7" fmla="*/ 30 h 60"/>
                <a:gd name="T8" fmla="*/ 29 w 91"/>
                <a:gd name="T9" fmla="*/ 43 h 60"/>
                <a:gd name="T10" fmla="*/ 40 w 91"/>
                <a:gd name="T11" fmla="*/ 60 h 60"/>
                <a:gd name="T12" fmla="*/ 42 w 91"/>
                <a:gd name="T13" fmla="*/ 60 h 60"/>
                <a:gd name="T14" fmla="*/ 47 w 91"/>
                <a:gd name="T15" fmla="*/ 47 h 60"/>
                <a:gd name="T16" fmla="*/ 89 w 91"/>
                <a:gd name="T17" fmla="*/ 35 h 60"/>
                <a:gd name="T18" fmla="*/ 91 w 91"/>
                <a:gd name="T19" fmla="*/ 30 h 60"/>
                <a:gd name="T20" fmla="*/ 89 w 91"/>
                <a:gd name="T21" fmla="*/ 25 h 60"/>
                <a:gd name="T22" fmla="*/ 47 w 91"/>
                <a:gd name="T23" fmla="*/ 13 h 60"/>
                <a:gd name="T24" fmla="*/ 42 w 91"/>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60">
                  <a:moveTo>
                    <a:pt x="42" y="0"/>
                  </a:moveTo>
                  <a:cubicBezTo>
                    <a:pt x="41" y="0"/>
                    <a:pt x="41" y="0"/>
                    <a:pt x="40" y="0"/>
                  </a:cubicBezTo>
                  <a:cubicBezTo>
                    <a:pt x="30" y="3"/>
                    <a:pt x="47" y="17"/>
                    <a:pt x="29" y="18"/>
                  </a:cubicBezTo>
                  <a:cubicBezTo>
                    <a:pt x="21" y="19"/>
                    <a:pt x="3" y="25"/>
                    <a:pt x="0" y="30"/>
                  </a:cubicBezTo>
                  <a:cubicBezTo>
                    <a:pt x="3" y="35"/>
                    <a:pt x="21" y="41"/>
                    <a:pt x="29" y="43"/>
                  </a:cubicBezTo>
                  <a:cubicBezTo>
                    <a:pt x="47" y="43"/>
                    <a:pt x="30" y="58"/>
                    <a:pt x="40" y="60"/>
                  </a:cubicBezTo>
                  <a:cubicBezTo>
                    <a:pt x="41" y="60"/>
                    <a:pt x="41" y="60"/>
                    <a:pt x="42" y="60"/>
                  </a:cubicBezTo>
                  <a:cubicBezTo>
                    <a:pt x="48" y="60"/>
                    <a:pt x="41" y="47"/>
                    <a:pt x="47" y="47"/>
                  </a:cubicBezTo>
                  <a:cubicBezTo>
                    <a:pt x="62" y="44"/>
                    <a:pt x="83" y="42"/>
                    <a:pt x="89" y="35"/>
                  </a:cubicBezTo>
                  <a:cubicBezTo>
                    <a:pt x="89" y="34"/>
                    <a:pt x="90" y="32"/>
                    <a:pt x="91" y="30"/>
                  </a:cubicBezTo>
                  <a:cubicBezTo>
                    <a:pt x="90" y="28"/>
                    <a:pt x="89" y="27"/>
                    <a:pt x="89" y="25"/>
                  </a:cubicBezTo>
                  <a:cubicBezTo>
                    <a:pt x="83" y="18"/>
                    <a:pt x="62" y="16"/>
                    <a:pt x="47" y="13"/>
                  </a:cubicBezTo>
                  <a:cubicBezTo>
                    <a:pt x="41" y="13"/>
                    <a:pt x="48" y="0"/>
                    <a:pt x="4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1" name="Freeform 69"/>
            <p:cNvSpPr>
              <a:spLocks/>
            </p:cNvSpPr>
            <p:nvPr/>
          </p:nvSpPr>
          <p:spPr bwMode="auto">
            <a:xfrm>
              <a:off x="1813555" y="2796843"/>
              <a:ext cx="34587" cy="8848"/>
            </a:xfrm>
            <a:custGeom>
              <a:avLst/>
              <a:gdLst>
                <a:gd name="T0" fmla="*/ 25 w 40"/>
                <a:gd name="T1" fmla="*/ 0 h 10"/>
                <a:gd name="T2" fmla="*/ 0 w 40"/>
                <a:gd name="T3" fmla="*/ 3 h 10"/>
                <a:gd name="T4" fmla="*/ 0 w 40"/>
                <a:gd name="T5" fmla="*/ 10 h 10"/>
                <a:gd name="T6" fmla="*/ 25 w 40"/>
                <a:gd name="T7" fmla="*/ 7 h 10"/>
                <a:gd name="T8" fmla="*/ 40 w 40"/>
                <a:gd name="T9" fmla="*/ 8 h 10"/>
                <a:gd name="T10" fmla="*/ 34 w 40"/>
                <a:gd name="T11" fmla="*/ 0 h 10"/>
                <a:gd name="T12" fmla="*/ 25 w 4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0" h="10">
                  <a:moveTo>
                    <a:pt x="25" y="0"/>
                  </a:moveTo>
                  <a:cubicBezTo>
                    <a:pt x="17" y="0"/>
                    <a:pt x="8" y="1"/>
                    <a:pt x="0" y="3"/>
                  </a:cubicBezTo>
                  <a:cubicBezTo>
                    <a:pt x="0" y="6"/>
                    <a:pt x="0" y="8"/>
                    <a:pt x="0" y="10"/>
                  </a:cubicBezTo>
                  <a:cubicBezTo>
                    <a:pt x="8" y="8"/>
                    <a:pt x="17" y="7"/>
                    <a:pt x="25" y="7"/>
                  </a:cubicBezTo>
                  <a:cubicBezTo>
                    <a:pt x="30" y="7"/>
                    <a:pt x="35" y="7"/>
                    <a:pt x="40" y="8"/>
                  </a:cubicBezTo>
                  <a:cubicBezTo>
                    <a:pt x="37" y="5"/>
                    <a:pt x="36" y="3"/>
                    <a:pt x="34" y="0"/>
                  </a:cubicBezTo>
                  <a:cubicBezTo>
                    <a:pt x="31" y="0"/>
                    <a:pt x="28"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2" name="Freeform 70"/>
            <p:cNvSpPr>
              <a:spLocks noEditPoints="1"/>
            </p:cNvSpPr>
            <p:nvPr/>
          </p:nvSpPr>
          <p:spPr bwMode="auto">
            <a:xfrm>
              <a:off x="1806315" y="2796843"/>
              <a:ext cx="51477" cy="13674"/>
            </a:xfrm>
            <a:custGeom>
              <a:avLst/>
              <a:gdLst>
                <a:gd name="T0" fmla="*/ 6 w 61"/>
                <a:gd name="T1" fmla="*/ 13 h 16"/>
                <a:gd name="T2" fmla="*/ 7 w 61"/>
                <a:gd name="T3" fmla="*/ 16 h 16"/>
                <a:gd name="T4" fmla="*/ 7 w 61"/>
                <a:gd name="T5" fmla="*/ 14 h 16"/>
                <a:gd name="T6" fmla="*/ 6 w 61"/>
                <a:gd name="T7" fmla="*/ 13 h 16"/>
                <a:gd name="T8" fmla="*/ 9 w 61"/>
                <a:gd name="T9" fmla="*/ 3 h 16"/>
                <a:gd name="T10" fmla="*/ 2 w 61"/>
                <a:gd name="T11" fmla="*/ 6 h 16"/>
                <a:gd name="T12" fmla="*/ 5 w 61"/>
                <a:gd name="T13" fmla="*/ 12 h 16"/>
                <a:gd name="T14" fmla="*/ 6 w 61"/>
                <a:gd name="T15" fmla="*/ 11 h 16"/>
                <a:gd name="T16" fmla="*/ 9 w 61"/>
                <a:gd name="T17" fmla="*/ 10 h 16"/>
                <a:gd name="T18" fmla="*/ 9 w 61"/>
                <a:gd name="T19" fmla="*/ 3 h 16"/>
                <a:gd name="T20" fmla="*/ 0 w 61"/>
                <a:gd name="T21" fmla="*/ 0 h 16"/>
                <a:gd name="T22" fmla="*/ 0 w 61"/>
                <a:gd name="T23" fmla="*/ 1 h 16"/>
                <a:gd name="T24" fmla="*/ 0 w 61"/>
                <a:gd name="T25" fmla="*/ 2 h 16"/>
                <a:gd name="T26" fmla="*/ 0 w 61"/>
                <a:gd name="T27" fmla="*/ 0 h 16"/>
                <a:gd name="T28" fmla="*/ 43 w 61"/>
                <a:gd name="T29" fmla="*/ 0 h 16"/>
                <a:gd name="T30" fmla="*/ 49 w 61"/>
                <a:gd name="T31" fmla="*/ 8 h 16"/>
                <a:gd name="T32" fmla="*/ 59 w 61"/>
                <a:gd name="T33" fmla="*/ 11 h 16"/>
                <a:gd name="T34" fmla="*/ 60 w 61"/>
                <a:gd name="T35" fmla="*/ 13 h 16"/>
                <a:gd name="T36" fmla="*/ 61 w 61"/>
                <a:gd name="T37" fmla="*/ 5 h 16"/>
                <a:gd name="T38" fmla="*/ 43 w 61"/>
                <a:gd name="T3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16">
                  <a:moveTo>
                    <a:pt x="6" y="13"/>
                  </a:moveTo>
                  <a:cubicBezTo>
                    <a:pt x="7" y="16"/>
                    <a:pt x="7" y="16"/>
                    <a:pt x="7" y="16"/>
                  </a:cubicBezTo>
                  <a:cubicBezTo>
                    <a:pt x="7" y="15"/>
                    <a:pt x="7" y="14"/>
                    <a:pt x="7" y="14"/>
                  </a:cubicBezTo>
                  <a:cubicBezTo>
                    <a:pt x="6" y="13"/>
                    <a:pt x="6" y="13"/>
                    <a:pt x="6" y="13"/>
                  </a:cubicBezTo>
                  <a:moveTo>
                    <a:pt x="9" y="3"/>
                  </a:moveTo>
                  <a:cubicBezTo>
                    <a:pt x="7" y="4"/>
                    <a:pt x="5" y="5"/>
                    <a:pt x="2" y="6"/>
                  </a:cubicBezTo>
                  <a:cubicBezTo>
                    <a:pt x="5" y="12"/>
                    <a:pt x="5" y="12"/>
                    <a:pt x="5" y="12"/>
                  </a:cubicBezTo>
                  <a:cubicBezTo>
                    <a:pt x="6" y="11"/>
                    <a:pt x="6" y="11"/>
                    <a:pt x="6" y="11"/>
                  </a:cubicBezTo>
                  <a:cubicBezTo>
                    <a:pt x="7" y="10"/>
                    <a:pt x="8" y="10"/>
                    <a:pt x="9" y="10"/>
                  </a:cubicBezTo>
                  <a:cubicBezTo>
                    <a:pt x="9" y="8"/>
                    <a:pt x="9" y="6"/>
                    <a:pt x="9" y="3"/>
                  </a:cubicBezTo>
                  <a:moveTo>
                    <a:pt x="0" y="0"/>
                  </a:moveTo>
                  <a:cubicBezTo>
                    <a:pt x="0" y="1"/>
                    <a:pt x="0" y="1"/>
                    <a:pt x="0" y="1"/>
                  </a:cubicBezTo>
                  <a:cubicBezTo>
                    <a:pt x="0" y="2"/>
                    <a:pt x="0" y="2"/>
                    <a:pt x="0" y="2"/>
                  </a:cubicBezTo>
                  <a:cubicBezTo>
                    <a:pt x="0" y="1"/>
                    <a:pt x="0" y="1"/>
                    <a:pt x="0" y="0"/>
                  </a:cubicBezTo>
                  <a:moveTo>
                    <a:pt x="43" y="0"/>
                  </a:moveTo>
                  <a:cubicBezTo>
                    <a:pt x="45" y="3"/>
                    <a:pt x="46" y="5"/>
                    <a:pt x="49" y="8"/>
                  </a:cubicBezTo>
                  <a:cubicBezTo>
                    <a:pt x="52" y="9"/>
                    <a:pt x="56" y="10"/>
                    <a:pt x="59" y="11"/>
                  </a:cubicBezTo>
                  <a:cubicBezTo>
                    <a:pt x="59" y="12"/>
                    <a:pt x="60" y="12"/>
                    <a:pt x="60" y="13"/>
                  </a:cubicBezTo>
                  <a:cubicBezTo>
                    <a:pt x="61" y="5"/>
                    <a:pt x="61" y="5"/>
                    <a:pt x="61" y="5"/>
                  </a:cubicBezTo>
                  <a:cubicBezTo>
                    <a:pt x="57" y="3"/>
                    <a:pt x="50" y="1"/>
                    <a:pt x="4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3" name="Freeform 71"/>
            <p:cNvSpPr>
              <a:spLocks/>
            </p:cNvSpPr>
            <p:nvPr/>
          </p:nvSpPr>
          <p:spPr bwMode="auto">
            <a:xfrm>
              <a:off x="2173091" y="2800060"/>
              <a:ext cx="30565" cy="12869"/>
            </a:xfrm>
            <a:custGeom>
              <a:avLst/>
              <a:gdLst>
                <a:gd name="T0" fmla="*/ 18 w 35"/>
                <a:gd name="T1" fmla="*/ 0 h 15"/>
                <a:gd name="T2" fmla="*/ 1 w 35"/>
                <a:gd name="T3" fmla="*/ 5 h 15"/>
                <a:gd name="T4" fmla="*/ 0 w 35"/>
                <a:gd name="T5" fmla="*/ 6 h 15"/>
                <a:gd name="T6" fmla="*/ 2 w 35"/>
                <a:gd name="T7" fmla="*/ 15 h 15"/>
                <a:gd name="T8" fmla="*/ 24 w 35"/>
                <a:gd name="T9" fmla="*/ 10 h 15"/>
                <a:gd name="T10" fmla="*/ 32 w 35"/>
                <a:gd name="T11" fmla="*/ 10 h 15"/>
                <a:gd name="T12" fmla="*/ 35 w 35"/>
                <a:gd name="T13" fmla="*/ 2 h 15"/>
                <a:gd name="T14" fmla="*/ 18 w 35"/>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5">
                  <a:moveTo>
                    <a:pt x="18" y="0"/>
                  </a:moveTo>
                  <a:cubicBezTo>
                    <a:pt x="11" y="0"/>
                    <a:pt x="4" y="2"/>
                    <a:pt x="1" y="5"/>
                  </a:cubicBezTo>
                  <a:cubicBezTo>
                    <a:pt x="1" y="5"/>
                    <a:pt x="0" y="6"/>
                    <a:pt x="0" y="6"/>
                  </a:cubicBezTo>
                  <a:cubicBezTo>
                    <a:pt x="2" y="15"/>
                    <a:pt x="2" y="15"/>
                    <a:pt x="2" y="15"/>
                  </a:cubicBezTo>
                  <a:cubicBezTo>
                    <a:pt x="10" y="11"/>
                    <a:pt x="17" y="10"/>
                    <a:pt x="24" y="10"/>
                  </a:cubicBezTo>
                  <a:cubicBezTo>
                    <a:pt x="27" y="10"/>
                    <a:pt x="29" y="10"/>
                    <a:pt x="32" y="10"/>
                  </a:cubicBezTo>
                  <a:cubicBezTo>
                    <a:pt x="33" y="7"/>
                    <a:pt x="34" y="5"/>
                    <a:pt x="35" y="2"/>
                  </a:cubicBezTo>
                  <a:cubicBezTo>
                    <a:pt x="29" y="1"/>
                    <a:pt x="24" y="0"/>
                    <a:pt x="1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4" name="Freeform 72"/>
            <p:cNvSpPr>
              <a:spLocks/>
            </p:cNvSpPr>
            <p:nvPr/>
          </p:nvSpPr>
          <p:spPr bwMode="auto">
            <a:xfrm>
              <a:off x="2200439" y="2801669"/>
              <a:ext cx="27347" cy="15283"/>
            </a:xfrm>
            <a:custGeom>
              <a:avLst/>
              <a:gdLst>
                <a:gd name="T0" fmla="*/ 3 w 32"/>
                <a:gd name="T1" fmla="*/ 0 h 18"/>
                <a:gd name="T2" fmla="*/ 0 w 32"/>
                <a:gd name="T3" fmla="*/ 8 h 18"/>
                <a:gd name="T4" fmla="*/ 32 w 32"/>
                <a:gd name="T5" fmla="*/ 18 h 18"/>
                <a:gd name="T6" fmla="*/ 3 w 32"/>
                <a:gd name="T7" fmla="*/ 0 h 18"/>
              </a:gdLst>
              <a:ahLst/>
              <a:cxnLst>
                <a:cxn ang="0">
                  <a:pos x="T0" y="T1"/>
                </a:cxn>
                <a:cxn ang="0">
                  <a:pos x="T2" y="T3"/>
                </a:cxn>
                <a:cxn ang="0">
                  <a:pos x="T4" y="T5"/>
                </a:cxn>
                <a:cxn ang="0">
                  <a:pos x="T6" y="T7"/>
                </a:cxn>
              </a:cxnLst>
              <a:rect l="0" t="0" r="r" b="b"/>
              <a:pathLst>
                <a:path w="32" h="18">
                  <a:moveTo>
                    <a:pt x="3" y="0"/>
                  </a:moveTo>
                  <a:cubicBezTo>
                    <a:pt x="2" y="3"/>
                    <a:pt x="1" y="5"/>
                    <a:pt x="0" y="8"/>
                  </a:cubicBezTo>
                  <a:cubicBezTo>
                    <a:pt x="10" y="10"/>
                    <a:pt x="19" y="14"/>
                    <a:pt x="32" y="18"/>
                  </a:cubicBezTo>
                  <a:cubicBezTo>
                    <a:pt x="28" y="10"/>
                    <a:pt x="16" y="3"/>
                    <a:pt x="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5" name="Freeform 73"/>
            <p:cNvSpPr>
              <a:spLocks noEditPoints="1"/>
            </p:cNvSpPr>
            <p:nvPr/>
          </p:nvSpPr>
          <p:spPr bwMode="auto">
            <a:xfrm>
              <a:off x="1813555" y="2133268"/>
              <a:ext cx="408601" cy="1353694"/>
            </a:xfrm>
            <a:custGeom>
              <a:avLst/>
              <a:gdLst>
                <a:gd name="T0" fmla="*/ 224 w 478"/>
                <a:gd name="T1" fmla="*/ 1566 h 1584"/>
                <a:gd name="T2" fmla="*/ 306 w 478"/>
                <a:gd name="T3" fmla="*/ 1584 h 1584"/>
                <a:gd name="T4" fmla="*/ 42 w 478"/>
                <a:gd name="T5" fmla="*/ 842 h 1584"/>
                <a:gd name="T6" fmla="*/ 61 w 478"/>
                <a:gd name="T7" fmla="*/ 886 h 1584"/>
                <a:gd name="T8" fmla="*/ 35 w 478"/>
                <a:gd name="T9" fmla="*/ 847 h 1584"/>
                <a:gd name="T10" fmla="*/ 205 w 478"/>
                <a:gd name="T11" fmla="*/ 217 h 1584"/>
                <a:gd name="T12" fmla="*/ 72 w 478"/>
                <a:gd name="T13" fmla="*/ 274 h 1584"/>
                <a:gd name="T14" fmla="*/ 65 w 478"/>
                <a:gd name="T15" fmla="*/ 275 h 1584"/>
                <a:gd name="T16" fmla="*/ 10 w 478"/>
                <a:gd name="T17" fmla="*/ 583 h 1584"/>
                <a:gd name="T18" fmla="*/ 65 w 478"/>
                <a:gd name="T19" fmla="*/ 725 h 1584"/>
                <a:gd name="T20" fmla="*/ 106 w 478"/>
                <a:gd name="T21" fmla="*/ 572 h 1584"/>
                <a:gd name="T22" fmla="*/ 72 w 478"/>
                <a:gd name="T23" fmla="*/ 741 h 1584"/>
                <a:gd name="T24" fmla="*/ 70 w 478"/>
                <a:gd name="T25" fmla="*/ 857 h 1584"/>
                <a:gd name="T26" fmla="*/ 58 w 478"/>
                <a:gd name="T27" fmla="*/ 806 h 1584"/>
                <a:gd name="T28" fmla="*/ 51 w 478"/>
                <a:gd name="T29" fmla="*/ 798 h 1584"/>
                <a:gd name="T30" fmla="*/ 0 w 478"/>
                <a:gd name="T31" fmla="*/ 795 h 1584"/>
                <a:gd name="T32" fmla="*/ 14 w 478"/>
                <a:gd name="T33" fmla="*/ 891 h 1584"/>
                <a:gd name="T34" fmla="*/ 44 w 478"/>
                <a:gd name="T35" fmla="*/ 1072 h 1584"/>
                <a:gd name="T36" fmla="*/ 160 w 478"/>
                <a:gd name="T37" fmla="*/ 1538 h 1584"/>
                <a:gd name="T38" fmla="*/ 195 w 478"/>
                <a:gd name="T39" fmla="*/ 1411 h 1584"/>
                <a:gd name="T40" fmla="*/ 159 w 478"/>
                <a:gd name="T41" fmla="*/ 1176 h 1584"/>
                <a:gd name="T42" fmla="*/ 237 w 478"/>
                <a:gd name="T43" fmla="*/ 899 h 1584"/>
                <a:gd name="T44" fmla="*/ 211 w 478"/>
                <a:gd name="T45" fmla="*/ 1540 h 1584"/>
                <a:gd name="T46" fmla="*/ 277 w 478"/>
                <a:gd name="T47" fmla="*/ 1521 h 1584"/>
                <a:gd name="T48" fmla="*/ 307 w 478"/>
                <a:gd name="T49" fmla="*/ 1483 h 1584"/>
                <a:gd name="T50" fmla="*/ 402 w 478"/>
                <a:gd name="T51" fmla="*/ 857 h 1584"/>
                <a:gd name="T52" fmla="*/ 384 w 478"/>
                <a:gd name="T53" fmla="*/ 624 h 1584"/>
                <a:gd name="T54" fmla="*/ 413 w 478"/>
                <a:gd name="T55" fmla="*/ 686 h 1584"/>
                <a:gd name="T56" fmla="*/ 421 w 478"/>
                <a:gd name="T57" fmla="*/ 786 h 1584"/>
                <a:gd name="T58" fmla="*/ 458 w 478"/>
                <a:gd name="T59" fmla="*/ 739 h 1584"/>
                <a:gd name="T60" fmla="*/ 466 w 478"/>
                <a:gd name="T61" fmla="*/ 650 h 1584"/>
                <a:gd name="T62" fmla="*/ 463 w 478"/>
                <a:gd name="T63" fmla="*/ 301 h 1584"/>
                <a:gd name="T64" fmla="*/ 458 w 478"/>
                <a:gd name="T65" fmla="*/ 294 h 1584"/>
                <a:gd name="T66" fmla="*/ 336 w 478"/>
                <a:gd name="T67" fmla="*/ 233 h 1584"/>
                <a:gd name="T68" fmla="*/ 292 w 478"/>
                <a:gd name="T69" fmla="*/ 387 h 1584"/>
                <a:gd name="T70" fmla="*/ 280 w 478"/>
                <a:gd name="T71" fmla="*/ 275 h 1584"/>
                <a:gd name="T72" fmla="*/ 242 w 478"/>
                <a:gd name="T73" fmla="*/ 280 h 1584"/>
                <a:gd name="T74" fmla="*/ 228 w 478"/>
                <a:gd name="T75" fmla="*/ 395 h 1584"/>
                <a:gd name="T76" fmla="*/ 283 w 478"/>
                <a:gd name="T77" fmla="*/ 3 h 1584"/>
                <a:gd name="T78" fmla="*/ 195 w 478"/>
                <a:gd name="T79" fmla="*/ 86 h 1584"/>
                <a:gd name="T80" fmla="*/ 204 w 478"/>
                <a:gd name="T81" fmla="*/ 146 h 1584"/>
                <a:gd name="T82" fmla="*/ 208 w 478"/>
                <a:gd name="T83" fmla="*/ 141 h 1584"/>
                <a:gd name="T84" fmla="*/ 267 w 478"/>
                <a:gd name="T85" fmla="*/ 259 h 1584"/>
                <a:gd name="T86" fmla="*/ 330 w 478"/>
                <a:gd name="T87" fmla="*/ 148 h 1584"/>
                <a:gd name="T88" fmla="*/ 334 w 478"/>
                <a:gd name="T89" fmla="*/ 150 h 1584"/>
                <a:gd name="T90" fmla="*/ 335 w 478"/>
                <a:gd name="T91" fmla="*/ 92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8" h="1584">
                  <a:moveTo>
                    <a:pt x="224" y="1560"/>
                  </a:moveTo>
                  <a:cubicBezTo>
                    <a:pt x="224" y="1560"/>
                    <a:pt x="224" y="1561"/>
                    <a:pt x="224" y="1561"/>
                  </a:cubicBezTo>
                  <a:cubicBezTo>
                    <a:pt x="224" y="1563"/>
                    <a:pt x="224" y="1564"/>
                    <a:pt x="224" y="1566"/>
                  </a:cubicBezTo>
                  <a:cubicBezTo>
                    <a:pt x="224" y="1564"/>
                    <a:pt x="224" y="1562"/>
                    <a:pt x="224" y="1560"/>
                  </a:cubicBezTo>
                  <a:moveTo>
                    <a:pt x="317" y="1560"/>
                  </a:moveTo>
                  <a:cubicBezTo>
                    <a:pt x="316" y="1568"/>
                    <a:pt x="311" y="1576"/>
                    <a:pt x="306" y="1584"/>
                  </a:cubicBezTo>
                  <a:cubicBezTo>
                    <a:pt x="316" y="1576"/>
                    <a:pt x="318" y="1568"/>
                    <a:pt x="317" y="1560"/>
                  </a:cubicBezTo>
                  <a:moveTo>
                    <a:pt x="42" y="842"/>
                  </a:moveTo>
                  <a:cubicBezTo>
                    <a:pt x="42" y="842"/>
                    <a:pt x="42" y="842"/>
                    <a:pt x="42" y="842"/>
                  </a:cubicBezTo>
                  <a:cubicBezTo>
                    <a:pt x="43" y="842"/>
                    <a:pt x="43" y="842"/>
                    <a:pt x="43" y="842"/>
                  </a:cubicBezTo>
                  <a:cubicBezTo>
                    <a:pt x="43" y="842"/>
                    <a:pt x="44" y="842"/>
                    <a:pt x="44" y="842"/>
                  </a:cubicBezTo>
                  <a:cubicBezTo>
                    <a:pt x="51" y="852"/>
                    <a:pt x="39" y="881"/>
                    <a:pt x="61" y="886"/>
                  </a:cubicBezTo>
                  <a:cubicBezTo>
                    <a:pt x="61" y="888"/>
                    <a:pt x="60" y="891"/>
                    <a:pt x="60" y="893"/>
                  </a:cubicBezTo>
                  <a:cubicBezTo>
                    <a:pt x="54" y="890"/>
                    <a:pt x="46" y="886"/>
                    <a:pt x="41" y="883"/>
                  </a:cubicBezTo>
                  <a:cubicBezTo>
                    <a:pt x="33" y="871"/>
                    <a:pt x="34" y="860"/>
                    <a:pt x="35" y="847"/>
                  </a:cubicBezTo>
                  <a:cubicBezTo>
                    <a:pt x="36" y="844"/>
                    <a:pt x="39" y="842"/>
                    <a:pt x="42" y="842"/>
                  </a:cubicBezTo>
                  <a:cubicBezTo>
                    <a:pt x="42" y="842"/>
                    <a:pt x="42" y="842"/>
                    <a:pt x="42" y="842"/>
                  </a:cubicBezTo>
                  <a:moveTo>
                    <a:pt x="205" y="217"/>
                  </a:moveTo>
                  <a:cubicBezTo>
                    <a:pt x="205" y="217"/>
                    <a:pt x="205" y="217"/>
                    <a:pt x="205" y="217"/>
                  </a:cubicBezTo>
                  <a:cubicBezTo>
                    <a:pt x="201" y="221"/>
                    <a:pt x="196" y="224"/>
                    <a:pt x="192" y="227"/>
                  </a:cubicBezTo>
                  <a:cubicBezTo>
                    <a:pt x="155" y="252"/>
                    <a:pt x="107" y="253"/>
                    <a:pt x="72" y="274"/>
                  </a:cubicBezTo>
                  <a:cubicBezTo>
                    <a:pt x="70" y="275"/>
                    <a:pt x="69" y="275"/>
                    <a:pt x="68" y="275"/>
                  </a:cubicBezTo>
                  <a:cubicBezTo>
                    <a:pt x="67" y="275"/>
                    <a:pt x="67" y="275"/>
                    <a:pt x="66" y="275"/>
                  </a:cubicBezTo>
                  <a:cubicBezTo>
                    <a:pt x="66" y="275"/>
                    <a:pt x="66" y="275"/>
                    <a:pt x="65" y="275"/>
                  </a:cubicBezTo>
                  <a:cubicBezTo>
                    <a:pt x="64" y="275"/>
                    <a:pt x="62" y="275"/>
                    <a:pt x="60" y="277"/>
                  </a:cubicBezTo>
                  <a:cubicBezTo>
                    <a:pt x="51" y="374"/>
                    <a:pt x="35" y="438"/>
                    <a:pt x="21" y="517"/>
                  </a:cubicBezTo>
                  <a:cubicBezTo>
                    <a:pt x="17" y="538"/>
                    <a:pt x="13" y="560"/>
                    <a:pt x="10" y="583"/>
                  </a:cubicBezTo>
                  <a:cubicBezTo>
                    <a:pt x="13" y="587"/>
                    <a:pt x="16" y="590"/>
                    <a:pt x="17" y="595"/>
                  </a:cubicBezTo>
                  <a:cubicBezTo>
                    <a:pt x="19" y="605"/>
                    <a:pt x="11" y="616"/>
                    <a:pt x="15" y="625"/>
                  </a:cubicBezTo>
                  <a:cubicBezTo>
                    <a:pt x="31" y="658"/>
                    <a:pt x="50" y="693"/>
                    <a:pt x="65" y="725"/>
                  </a:cubicBezTo>
                  <a:cubicBezTo>
                    <a:pt x="77" y="664"/>
                    <a:pt x="91" y="597"/>
                    <a:pt x="109" y="527"/>
                  </a:cubicBezTo>
                  <a:cubicBezTo>
                    <a:pt x="117" y="528"/>
                    <a:pt x="112" y="543"/>
                    <a:pt x="111" y="550"/>
                  </a:cubicBezTo>
                  <a:cubicBezTo>
                    <a:pt x="111" y="558"/>
                    <a:pt x="107" y="565"/>
                    <a:pt x="106" y="572"/>
                  </a:cubicBezTo>
                  <a:cubicBezTo>
                    <a:pt x="104" y="587"/>
                    <a:pt x="107" y="603"/>
                    <a:pt x="105" y="617"/>
                  </a:cubicBezTo>
                  <a:cubicBezTo>
                    <a:pt x="99" y="659"/>
                    <a:pt x="79" y="697"/>
                    <a:pt x="73" y="739"/>
                  </a:cubicBezTo>
                  <a:cubicBezTo>
                    <a:pt x="73" y="739"/>
                    <a:pt x="72" y="740"/>
                    <a:pt x="72" y="741"/>
                  </a:cubicBezTo>
                  <a:cubicBezTo>
                    <a:pt x="79" y="755"/>
                    <a:pt x="85" y="769"/>
                    <a:pt x="89" y="781"/>
                  </a:cubicBezTo>
                  <a:cubicBezTo>
                    <a:pt x="80" y="782"/>
                    <a:pt x="74" y="784"/>
                    <a:pt x="68" y="788"/>
                  </a:cubicBezTo>
                  <a:cubicBezTo>
                    <a:pt x="67" y="811"/>
                    <a:pt x="68" y="834"/>
                    <a:pt x="70" y="857"/>
                  </a:cubicBezTo>
                  <a:cubicBezTo>
                    <a:pt x="69" y="860"/>
                    <a:pt x="67" y="864"/>
                    <a:pt x="64" y="864"/>
                  </a:cubicBezTo>
                  <a:cubicBezTo>
                    <a:pt x="64" y="864"/>
                    <a:pt x="64" y="864"/>
                    <a:pt x="63" y="864"/>
                  </a:cubicBezTo>
                  <a:cubicBezTo>
                    <a:pt x="56" y="838"/>
                    <a:pt x="63" y="825"/>
                    <a:pt x="58" y="806"/>
                  </a:cubicBezTo>
                  <a:cubicBezTo>
                    <a:pt x="58" y="804"/>
                    <a:pt x="57" y="803"/>
                    <a:pt x="57" y="801"/>
                  </a:cubicBezTo>
                  <a:cubicBezTo>
                    <a:pt x="56" y="801"/>
                    <a:pt x="56" y="802"/>
                    <a:pt x="56" y="803"/>
                  </a:cubicBezTo>
                  <a:cubicBezTo>
                    <a:pt x="54" y="801"/>
                    <a:pt x="53" y="800"/>
                    <a:pt x="51" y="798"/>
                  </a:cubicBezTo>
                  <a:cubicBezTo>
                    <a:pt x="51" y="803"/>
                    <a:pt x="51" y="803"/>
                    <a:pt x="51" y="803"/>
                  </a:cubicBezTo>
                  <a:cubicBezTo>
                    <a:pt x="5" y="805"/>
                    <a:pt x="5" y="805"/>
                    <a:pt x="5" y="805"/>
                  </a:cubicBezTo>
                  <a:cubicBezTo>
                    <a:pt x="0" y="795"/>
                    <a:pt x="0" y="795"/>
                    <a:pt x="0" y="795"/>
                  </a:cubicBezTo>
                  <a:cubicBezTo>
                    <a:pt x="0" y="805"/>
                    <a:pt x="0" y="814"/>
                    <a:pt x="1" y="824"/>
                  </a:cubicBezTo>
                  <a:cubicBezTo>
                    <a:pt x="2" y="846"/>
                    <a:pt x="6" y="867"/>
                    <a:pt x="12" y="888"/>
                  </a:cubicBezTo>
                  <a:cubicBezTo>
                    <a:pt x="13" y="890"/>
                    <a:pt x="13" y="891"/>
                    <a:pt x="14" y="891"/>
                  </a:cubicBezTo>
                  <a:cubicBezTo>
                    <a:pt x="25" y="896"/>
                    <a:pt x="43" y="903"/>
                    <a:pt x="55" y="903"/>
                  </a:cubicBezTo>
                  <a:cubicBezTo>
                    <a:pt x="56" y="903"/>
                    <a:pt x="56" y="903"/>
                    <a:pt x="56" y="903"/>
                  </a:cubicBezTo>
                  <a:cubicBezTo>
                    <a:pt x="53" y="950"/>
                    <a:pt x="48" y="1018"/>
                    <a:pt x="44" y="1072"/>
                  </a:cubicBezTo>
                  <a:cubicBezTo>
                    <a:pt x="47" y="1088"/>
                    <a:pt x="50" y="1104"/>
                    <a:pt x="54" y="1120"/>
                  </a:cubicBezTo>
                  <a:cubicBezTo>
                    <a:pt x="90" y="1256"/>
                    <a:pt x="145" y="1393"/>
                    <a:pt x="159" y="1538"/>
                  </a:cubicBezTo>
                  <a:cubicBezTo>
                    <a:pt x="159" y="1538"/>
                    <a:pt x="159" y="1538"/>
                    <a:pt x="160" y="1538"/>
                  </a:cubicBezTo>
                  <a:cubicBezTo>
                    <a:pt x="172" y="1528"/>
                    <a:pt x="182" y="1510"/>
                    <a:pt x="188" y="1494"/>
                  </a:cubicBezTo>
                  <a:cubicBezTo>
                    <a:pt x="198" y="1469"/>
                    <a:pt x="169" y="1463"/>
                    <a:pt x="188" y="1415"/>
                  </a:cubicBezTo>
                  <a:cubicBezTo>
                    <a:pt x="194" y="1413"/>
                    <a:pt x="191" y="1412"/>
                    <a:pt x="195" y="1411"/>
                  </a:cubicBezTo>
                  <a:cubicBezTo>
                    <a:pt x="203" y="1404"/>
                    <a:pt x="204" y="1390"/>
                    <a:pt x="203" y="1376"/>
                  </a:cubicBezTo>
                  <a:cubicBezTo>
                    <a:pt x="201" y="1341"/>
                    <a:pt x="182" y="1340"/>
                    <a:pt x="177" y="1319"/>
                  </a:cubicBezTo>
                  <a:cubicBezTo>
                    <a:pt x="167" y="1271"/>
                    <a:pt x="151" y="1223"/>
                    <a:pt x="159" y="1176"/>
                  </a:cubicBezTo>
                  <a:cubicBezTo>
                    <a:pt x="173" y="1085"/>
                    <a:pt x="212" y="962"/>
                    <a:pt x="225" y="891"/>
                  </a:cubicBezTo>
                  <a:cubicBezTo>
                    <a:pt x="226" y="891"/>
                    <a:pt x="226" y="891"/>
                    <a:pt x="227" y="891"/>
                  </a:cubicBezTo>
                  <a:cubicBezTo>
                    <a:pt x="232" y="891"/>
                    <a:pt x="237" y="895"/>
                    <a:pt x="237" y="899"/>
                  </a:cubicBezTo>
                  <a:cubicBezTo>
                    <a:pt x="238" y="997"/>
                    <a:pt x="250" y="1071"/>
                    <a:pt x="244" y="1157"/>
                  </a:cubicBezTo>
                  <a:cubicBezTo>
                    <a:pt x="236" y="1268"/>
                    <a:pt x="221" y="1377"/>
                    <a:pt x="213" y="1486"/>
                  </a:cubicBezTo>
                  <a:cubicBezTo>
                    <a:pt x="212" y="1504"/>
                    <a:pt x="208" y="1522"/>
                    <a:pt x="211" y="1540"/>
                  </a:cubicBezTo>
                  <a:cubicBezTo>
                    <a:pt x="213" y="1549"/>
                    <a:pt x="222" y="1545"/>
                    <a:pt x="224" y="1555"/>
                  </a:cubicBezTo>
                  <a:cubicBezTo>
                    <a:pt x="226" y="1536"/>
                    <a:pt x="252" y="1520"/>
                    <a:pt x="270" y="1520"/>
                  </a:cubicBezTo>
                  <a:cubicBezTo>
                    <a:pt x="272" y="1520"/>
                    <a:pt x="275" y="1521"/>
                    <a:pt x="277" y="1521"/>
                  </a:cubicBezTo>
                  <a:cubicBezTo>
                    <a:pt x="290" y="1526"/>
                    <a:pt x="300" y="1531"/>
                    <a:pt x="306" y="1536"/>
                  </a:cubicBezTo>
                  <a:cubicBezTo>
                    <a:pt x="296" y="1522"/>
                    <a:pt x="284" y="1506"/>
                    <a:pt x="283" y="1488"/>
                  </a:cubicBezTo>
                  <a:cubicBezTo>
                    <a:pt x="289" y="1485"/>
                    <a:pt x="301" y="1489"/>
                    <a:pt x="307" y="1483"/>
                  </a:cubicBezTo>
                  <a:cubicBezTo>
                    <a:pt x="321" y="1332"/>
                    <a:pt x="384" y="999"/>
                    <a:pt x="395" y="861"/>
                  </a:cubicBezTo>
                  <a:cubicBezTo>
                    <a:pt x="396" y="857"/>
                    <a:pt x="397" y="857"/>
                    <a:pt x="400" y="857"/>
                  </a:cubicBezTo>
                  <a:cubicBezTo>
                    <a:pt x="400" y="857"/>
                    <a:pt x="401" y="857"/>
                    <a:pt x="402" y="857"/>
                  </a:cubicBezTo>
                  <a:cubicBezTo>
                    <a:pt x="402" y="834"/>
                    <a:pt x="404" y="782"/>
                    <a:pt x="407" y="766"/>
                  </a:cubicBezTo>
                  <a:cubicBezTo>
                    <a:pt x="412" y="741"/>
                    <a:pt x="396" y="723"/>
                    <a:pt x="397" y="701"/>
                  </a:cubicBezTo>
                  <a:cubicBezTo>
                    <a:pt x="397" y="666"/>
                    <a:pt x="384" y="636"/>
                    <a:pt x="384" y="624"/>
                  </a:cubicBezTo>
                  <a:cubicBezTo>
                    <a:pt x="383" y="575"/>
                    <a:pt x="390" y="491"/>
                    <a:pt x="394" y="488"/>
                  </a:cubicBezTo>
                  <a:cubicBezTo>
                    <a:pt x="404" y="520"/>
                    <a:pt x="397" y="555"/>
                    <a:pt x="401" y="589"/>
                  </a:cubicBezTo>
                  <a:cubicBezTo>
                    <a:pt x="404" y="615"/>
                    <a:pt x="410" y="658"/>
                    <a:pt x="413" y="686"/>
                  </a:cubicBezTo>
                  <a:cubicBezTo>
                    <a:pt x="414" y="700"/>
                    <a:pt x="420" y="709"/>
                    <a:pt x="421" y="713"/>
                  </a:cubicBezTo>
                  <a:cubicBezTo>
                    <a:pt x="422" y="734"/>
                    <a:pt x="420" y="768"/>
                    <a:pt x="420" y="787"/>
                  </a:cubicBezTo>
                  <a:cubicBezTo>
                    <a:pt x="421" y="786"/>
                    <a:pt x="421" y="786"/>
                    <a:pt x="421" y="786"/>
                  </a:cubicBezTo>
                  <a:cubicBezTo>
                    <a:pt x="420" y="780"/>
                    <a:pt x="420" y="780"/>
                    <a:pt x="420" y="780"/>
                  </a:cubicBezTo>
                  <a:cubicBezTo>
                    <a:pt x="429" y="732"/>
                    <a:pt x="429" y="732"/>
                    <a:pt x="429" y="732"/>
                  </a:cubicBezTo>
                  <a:cubicBezTo>
                    <a:pt x="458" y="739"/>
                    <a:pt x="458" y="739"/>
                    <a:pt x="458" y="739"/>
                  </a:cubicBezTo>
                  <a:cubicBezTo>
                    <a:pt x="458" y="738"/>
                    <a:pt x="458" y="736"/>
                    <a:pt x="458" y="734"/>
                  </a:cubicBezTo>
                  <a:cubicBezTo>
                    <a:pt x="462" y="712"/>
                    <a:pt x="470" y="682"/>
                    <a:pt x="477" y="657"/>
                  </a:cubicBezTo>
                  <a:cubicBezTo>
                    <a:pt x="478" y="651"/>
                    <a:pt x="463" y="655"/>
                    <a:pt x="466" y="650"/>
                  </a:cubicBezTo>
                  <a:cubicBezTo>
                    <a:pt x="476" y="623"/>
                    <a:pt x="433" y="567"/>
                    <a:pt x="431" y="540"/>
                  </a:cubicBezTo>
                  <a:cubicBezTo>
                    <a:pt x="429" y="472"/>
                    <a:pt x="456" y="360"/>
                    <a:pt x="452" y="313"/>
                  </a:cubicBezTo>
                  <a:cubicBezTo>
                    <a:pt x="452" y="308"/>
                    <a:pt x="456" y="305"/>
                    <a:pt x="463" y="301"/>
                  </a:cubicBezTo>
                  <a:cubicBezTo>
                    <a:pt x="463" y="299"/>
                    <a:pt x="462" y="298"/>
                    <a:pt x="462" y="296"/>
                  </a:cubicBezTo>
                  <a:cubicBezTo>
                    <a:pt x="461" y="294"/>
                    <a:pt x="461" y="294"/>
                    <a:pt x="460" y="294"/>
                  </a:cubicBezTo>
                  <a:cubicBezTo>
                    <a:pt x="460" y="294"/>
                    <a:pt x="459" y="294"/>
                    <a:pt x="458" y="294"/>
                  </a:cubicBezTo>
                  <a:cubicBezTo>
                    <a:pt x="458" y="295"/>
                    <a:pt x="457" y="295"/>
                    <a:pt x="457" y="295"/>
                  </a:cubicBezTo>
                  <a:cubicBezTo>
                    <a:pt x="456" y="295"/>
                    <a:pt x="455" y="294"/>
                    <a:pt x="454" y="293"/>
                  </a:cubicBezTo>
                  <a:cubicBezTo>
                    <a:pt x="413" y="262"/>
                    <a:pt x="374" y="260"/>
                    <a:pt x="336" y="233"/>
                  </a:cubicBezTo>
                  <a:cubicBezTo>
                    <a:pt x="332" y="230"/>
                    <a:pt x="327" y="224"/>
                    <a:pt x="323" y="219"/>
                  </a:cubicBezTo>
                  <a:cubicBezTo>
                    <a:pt x="323" y="219"/>
                    <a:pt x="323" y="219"/>
                    <a:pt x="323" y="219"/>
                  </a:cubicBezTo>
                  <a:cubicBezTo>
                    <a:pt x="322" y="272"/>
                    <a:pt x="298" y="345"/>
                    <a:pt x="292" y="387"/>
                  </a:cubicBezTo>
                  <a:cubicBezTo>
                    <a:pt x="286" y="359"/>
                    <a:pt x="291" y="342"/>
                    <a:pt x="285" y="320"/>
                  </a:cubicBezTo>
                  <a:cubicBezTo>
                    <a:pt x="282" y="311"/>
                    <a:pt x="273" y="304"/>
                    <a:pt x="273" y="294"/>
                  </a:cubicBezTo>
                  <a:cubicBezTo>
                    <a:pt x="272" y="283"/>
                    <a:pt x="282" y="282"/>
                    <a:pt x="280" y="275"/>
                  </a:cubicBezTo>
                  <a:cubicBezTo>
                    <a:pt x="280" y="271"/>
                    <a:pt x="273" y="263"/>
                    <a:pt x="266" y="263"/>
                  </a:cubicBezTo>
                  <a:cubicBezTo>
                    <a:pt x="266" y="263"/>
                    <a:pt x="266" y="263"/>
                    <a:pt x="266" y="263"/>
                  </a:cubicBezTo>
                  <a:cubicBezTo>
                    <a:pt x="255" y="263"/>
                    <a:pt x="244" y="274"/>
                    <a:pt x="242" y="280"/>
                  </a:cubicBezTo>
                  <a:cubicBezTo>
                    <a:pt x="241" y="287"/>
                    <a:pt x="253" y="290"/>
                    <a:pt x="254" y="297"/>
                  </a:cubicBezTo>
                  <a:cubicBezTo>
                    <a:pt x="256" y="308"/>
                    <a:pt x="245" y="319"/>
                    <a:pt x="242" y="330"/>
                  </a:cubicBezTo>
                  <a:cubicBezTo>
                    <a:pt x="234" y="351"/>
                    <a:pt x="231" y="354"/>
                    <a:pt x="228" y="395"/>
                  </a:cubicBezTo>
                  <a:cubicBezTo>
                    <a:pt x="209" y="332"/>
                    <a:pt x="222" y="285"/>
                    <a:pt x="205" y="217"/>
                  </a:cubicBezTo>
                  <a:moveTo>
                    <a:pt x="293" y="0"/>
                  </a:moveTo>
                  <a:cubicBezTo>
                    <a:pt x="290" y="0"/>
                    <a:pt x="286" y="1"/>
                    <a:pt x="283" y="3"/>
                  </a:cubicBezTo>
                  <a:cubicBezTo>
                    <a:pt x="277" y="2"/>
                    <a:pt x="269" y="0"/>
                    <a:pt x="263" y="0"/>
                  </a:cubicBezTo>
                  <a:cubicBezTo>
                    <a:pt x="263" y="0"/>
                    <a:pt x="263" y="0"/>
                    <a:pt x="263" y="0"/>
                  </a:cubicBezTo>
                  <a:cubicBezTo>
                    <a:pt x="223" y="1"/>
                    <a:pt x="178" y="29"/>
                    <a:pt x="195" y="86"/>
                  </a:cubicBezTo>
                  <a:cubicBezTo>
                    <a:pt x="202" y="109"/>
                    <a:pt x="192" y="102"/>
                    <a:pt x="193" y="107"/>
                  </a:cubicBezTo>
                  <a:cubicBezTo>
                    <a:pt x="196" y="127"/>
                    <a:pt x="197" y="137"/>
                    <a:pt x="202" y="145"/>
                  </a:cubicBezTo>
                  <a:cubicBezTo>
                    <a:pt x="203" y="146"/>
                    <a:pt x="203" y="146"/>
                    <a:pt x="204" y="146"/>
                  </a:cubicBezTo>
                  <a:cubicBezTo>
                    <a:pt x="205" y="146"/>
                    <a:pt x="206" y="145"/>
                    <a:pt x="206" y="144"/>
                  </a:cubicBezTo>
                  <a:cubicBezTo>
                    <a:pt x="207" y="142"/>
                    <a:pt x="207" y="141"/>
                    <a:pt x="208" y="141"/>
                  </a:cubicBezTo>
                  <a:cubicBezTo>
                    <a:pt x="208" y="141"/>
                    <a:pt x="208" y="141"/>
                    <a:pt x="208" y="141"/>
                  </a:cubicBezTo>
                  <a:cubicBezTo>
                    <a:pt x="218" y="159"/>
                    <a:pt x="216" y="172"/>
                    <a:pt x="216" y="190"/>
                  </a:cubicBezTo>
                  <a:cubicBezTo>
                    <a:pt x="216" y="197"/>
                    <a:pt x="214" y="203"/>
                    <a:pt x="212" y="207"/>
                  </a:cubicBezTo>
                  <a:cubicBezTo>
                    <a:pt x="232" y="228"/>
                    <a:pt x="255" y="249"/>
                    <a:pt x="267" y="259"/>
                  </a:cubicBezTo>
                  <a:cubicBezTo>
                    <a:pt x="280" y="248"/>
                    <a:pt x="301" y="229"/>
                    <a:pt x="317" y="211"/>
                  </a:cubicBezTo>
                  <a:cubicBezTo>
                    <a:pt x="317" y="211"/>
                    <a:pt x="317" y="210"/>
                    <a:pt x="317" y="210"/>
                  </a:cubicBezTo>
                  <a:cubicBezTo>
                    <a:pt x="319" y="190"/>
                    <a:pt x="326" y="171"/>
                    <a:pt x="330" y="148"/>
                  </a:cubicBezTo>
                  <a:cubicBezTo>
                    <a:pt x="330" y="147"/>
                    <a:pt x="330" y="147"/>
                    <a:pt x="330" y="147"/>
                  </a:cubicBezTo>
                  <a:cubicBezTo>
                    <a:pt x="331" y="147"/>
                    <a:pt x="331" y="148"/>
                    <a:pt x="332" y="148"/>
                  </a:cubicBezTo>
                  <a:cubicBezTo>
                    <a:pt x="333" y="149"/>
                    <a:pt x="333" y="150"/>
                    <a:pt x="334" y="150"/>
                  </a:cubicBezTo>
                  <a:cubicBezTo>
                    <a:pt x="334" y="150"/>
                    <a:pt x="335" y="150"/>
                    <a:pt x="335" y="149"/>
                  </a:cubicBezTo>
                  <a:cubicBezTo>
                    <a:pt x="344" y="128"/>
                    <a:pt x="334" y="133"/>
                    <a:pt x="341" y="102"/>
                  </a:cubicBezTo>
                  <a:cubicBezTo>
                    <a:pt x="343" y="95"/>
                    <a:pt x="333" y="99"/>
                    <a:pt x="335" y="92"/>
                  </a:cubicBezTo>
                  <a:cubicBezTo>
                    <a:pt x="348" y="47"/>
                    <a:pt x="321" y="0"/>
                    <a:pt x="29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6" name="Freeform 74"/>
            <p:cNvSpPr>
              <a:spLocks/>
            </p:cNvSpPr>
            <p:nvPr/>
          </p:nvSpPr>
          <p:spPr bwMode="auto">
            <a:xfrm>
              <a:off x="1949487" y="3447549"/>
              <a:ext cx="80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7" name="Freeform 75"/>
            <p:cNvSpPr>
              <a:spLocks/>
            </p:cNvSpPr>
            <p:nvPr/>
          </p:nvSpPr>
          <p:spPr bwMode="auto">
            <a:xfrm>
              <a:off x="2004986" y="3432266"/>
              <a:ext cx="79629" cy="68369"/>
            </a:xfrm>
            <a:custGeom>
              <a:avLst/>
              <a:gdLst>
                <a:gd name="T0" fmla="*/ 46 w 93"/>
                <a:gd name="T1" fmla="*/ 0 h 80"/>
                <a:gd name="T2" fmla="*/ 0 w 93"/>
                <a:gd name="T3" fmla="*/ 35 h 80"/>
                <a:gd name="T4" fmla="*/ 0 w 93"/>
                <a:gd name="T5" fmla="*/ 40 h 80"/>
                <a:gd name="T6" fmla="*/ 0 w 93"/>
                <a:gd name="T7" fmla="*/ 46 h 80"/>
                <a:gd name="T8" fmla="*/ 46 w 93"/>
                <a:gd name="T9" fmla="*/ 80 h 80"/>
                <a:gd name="T10" fmla="*/ 53 w 93"/>
                <a:gd name="T11" fmla="*/ 79 h 80"/>
                <a:gd name="T12" fmla="*/ 82 w 93"/>
                <a:gd name="T13" fmla="*/ 64 h 80"/>
                <a:gd name="T14" fmla="*/ 93 w 93"/>
                <a:gd name="T15" fmla="*/ 40 h 80"/>
                <a:gd name="T16" fmla="*/ 82 w 93"/>
                <a:gd name="T17" fmla="*/ 16 h 80"/>
                <a:gd name="T18" fmla="*/ 53 w 93"/>
                <a:gd name="T19" fmla="*/ 1 h 80"/>
                <a:gd name="T20" fmla="*/ 46 w 93"/>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80">
                  <a:moveTo>
                    <a:pt x="46" y="0"/>
                  </a:moveTo>
                  <a:cubicBezTo>
                    <a:pt x="28" y="0"/>
                    <a:pt x="2" y="16"/>
                    <a:pt x="0" y="35"/>
                  </a:cubicBezTo>
                  <a:cubicBezTo>
                    <a:pt x="0" y="36"/>
                    <a:pt x="0" y="38"/>
                    <a:pt x="0" y="40"/>
                  </a:cubicBezTo>
                  <a:cubicBezTo>
                    <a:pt x="0" y="42"/>
                    <a:pt x="0" y="44"/>
                    <a:pt x="0" y="46"/>
                  </a:cubicBezTo>
                  <a:cubicBezTo>
                    <a:pt x="2" y="64"/>
                    <a:pt x="28" y="80"/>
                    <a:pt x="46" y="80"/>
                  </a:cubicBezTo>
                  <a:cubicBezTo>
                    <a:pt x="48" y="80"/>
                    <a:pt x="51" y="80"/>
                    <a:pt x="53" y="79"/>
                  </a:cubicBezTo>
                  <a:cubicBezTo>
                    <a:pt x="66" y="74"/>
                    <a:pt x="76" y="69"/>
                    <a:pt x="82" y="64"/>
                  </a:cubicBezTo>
                  <a:cubicBezTo>
                    <a:pt x="87" y="56"/>
                    <a:pt x="92" y="48"/>
                    <a:pt x="93" y="40"/>
                  </a:cubicBezTo>
                  <a:cubicBezTo>
                    <a:pt x="92" y="33"/>
                    <a:pt x="87" y="25"/>
                    <a:pt x="82" y="16"/>
                  </a:cubicBezTo>
                  <a:cubicBezTo>
                    <a:pt x="76" y="11"/>
                    <a:pt x="66" y="6"/>
                    <a:pt x="53" y="1"/>
                  </a:cubicBezTo>
                  <a:cubicBezTo>
                    <a:pt x="51" y="1"/>
                    <a:pt x="48" y="0"/>
                    <a:pt x="4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8" name="Freeform 76"/>
            <p:cNvSpPr>
              <a:spLocks/>
            </p:cNvSpPr>
            <p:nvPr/>
          </p:nvSpPr>
          <p:spPr bwMode="auto">
            <a:xfrm>
              <a:off x="1815163" y="2767887"/>
              <a:ext cx="11261" cy="19304"/>
            </a:xfrm>
            <a:custGeom>
              <a:avLst/>
              <a:gdLst>
                <a:gd name="T0" fmla="*/ 4 w 13"/>
                <a:gd name="T1" fmla="*/ 0 h 23"/>
                <a:gd name="T2" fmla="*/ 0 w 13"/>
                <a:gd name="T3" fmla="*/ 23 h 23"/>
                <a:gd name="T4" fmla="*/ 13 w 13"/>
                <a:gd name="T5" fmla="*/ 9 h 23"/>
                <a:gd name="T6" fmla="*/ 4 w 13"/>
                <a:gd name="T7" fmla="*/ 0 h 23"/>
              </a:gdLst>
              <a:ahLst/>
              <a:cxnLst>
                <a:cxn ang="0">
                  <a:pos x="T0" y="T1"/>
                </a:cxn>
                <a:cxn ang="0">
                  <a:pos x="T2" y="T3"/>
                </a:cxn>
                <a:cxn ang="0">
                  <a:pos x="T4" y="T5"/>
                </a:cxn>
                <a:cxn ang="0">
                  <a:pos x="T6" y="T7"/>
                </a:cxn>
              </a:cxnLst>
              <a:rect l="0" t="0" r="r" b="b"/>
              <a:pathLst>
                <a:path w="13" h="23">
                  <a:moveTo>
                    <a:pt x="4" y="0"/>
                  </a:moveTo>
                  <a:cubicBezTo>
                    <a:pt x="2" y="8"/>
                    <a:pt x="1" y="15"/>
                    <a:pt x="0" y="23"/>
                  </a:cubicBezTo>
                  <a:cubicBezTo>
                    <a:pt x="13" y="9"/>
                    <a:pt x="13" y="9"/>
                    <a:pt x="13" y="9"/>
                  </a:cubicBezTo>
                  <a:cubicBezTo>
                    <a:pt x="11" y="6"/>
                    <a:pt x="8" y="3"/>
                    <a:pt x="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69" name="Freeform 77"/>
            <p:cNvSpPr>
              <a:spLocks noEditPoints="1"/>
            </p:cNvSpPr>
            <p:nvPr/>
          </p:nvSpPr>
          <p:spPr bwMode="auto">
            <a:xfrm>
              <a:off x="1806315" y="2631955"/>
              <a:ext cx="143171" cy="815594"/>
            </a:xfrm>
            <a:custGeom>
              <a:avLst/>
              <a:gdLst>
                <a:gd name="T0" fmla="*/ 53 w 168"/>
                <a:gd name="T1" fmla="*/ 489 h 955"/>
                <a:gd name="T2" fmla="*/ 48 w 168"/>
                <a:gd name="T3" fmla="*/ 576 h 955"/>
                <a:gd name="T4" fmla="*/ 87 w 168"/>
                <a:gd name="T5" fmla="*/ 684 h 955"/>
                <a:gd name="T6" fmla="*/ 111 w 168"/>
                <a:gd name="T7" fmla="*/ 736 h 955"/>
                <a:gd name="T8" fmla="*/ 127 w 168"/>
                <a:gd name="T9" fmla="*/ 821 h 955"/>
                <a:gd name="T10" fmla="*/ 113 w 168"/>
                <a:gd name="T11" fmla="*/ 895 h 955"/>
                <a:gd name="T12" fmla="*/ 121 w 168"/>
                <a:gd name="T13" fmla="*/ 948 h 955"/>
                <a:gd name="T14" fmla="*/ 136 w 168"/>
                <a:gd name="T15" fmla="*/ 947 h 955"/>
                <a:gd name="T16" fmla="*/ 168 w 168"/>
                <a:gd name="T17" fmla="*/ 955 h 955"/>
                <a:gd name="T18" fmla="*/ 63 w 168"/>
                <a:gd name="T19" fmla="*/ 537 h 955"/>
                <a:gd name="T20" fmla="*/ 53 w 168"/>
                <a:gd name="T21" fmla="*/ 489 h 955"/>
                <a:gd name="T22" fmla="*/ 7 w 168"/>
                <a:gd name="T23" fmla="*/ 209 h 955"/>
                <a:gd name="T24" fmla="*/ 4 w 168"/>
                <a:gd name="T25" fmla="*/ 258 h 955"/>
                <a:gd name="T26" fmla="*/ 21 w 168"/>
                <a:gd name="T27" fmla="*/ 305 h 955"/>
                <a:gd name="T28" fmla="*/ 10 w 168"/>
                <a:gd name="T29" fmla="*/ 241 h 955"/>
                <a:gd name="T30" fmla="*/ 9 w 168"/>
                <a:gd name="T31" fmla="*/ 212 h 955"/>
                <a:gd name="T32" fmla="*/ 7 w 168"/>
                <a:gd name="T33" fmla="*/ 209 h 955"/>
                <a:gd name="T34" fmla="*/ 60 w 168"/>
                <a:gd name="T35" fmla="*/ 206 h 955"/>
                <a:gd name="T36" fmla="*/ 60 w 168"/>
                <a:gd name="T37" fmla="*/ 215 h 955"/>
                <a:gd name="T38" fmla="*/ 65 w 168"/>
                <a:gd name="T39" fmla="*/ 220 h 955"/>
                <a:gd name="T40" fmla="*/ 66 w 168"/>
                <a:gd name="T41" fmla="*/ 218 h 955"/>
                <a:gd name="T42" fmla="*/ 60 w 168"/>
                <a:gd name="T43" fmla="*/ 206 h 955"/>
                <a:gd name="T44" fmla="*/ 81 w 168"/>
                <a:gd name="T45" fmla="*/ 158 h 955"/>
                <a:gd name="T46" fmla="*/ 77 w 168"/>
                <a:gd name="T47" fmla="*/ 205 h 955"/>
                <a:gd name="T48" fmla="*/ 98 w 168"/>
                <a:gd name="T49" fmla="*/ 198 h 955"/>
                <a:gd name="T50" fmla="*/ 81 w 168"/>
                <a:gd name="T51" fmla="*/ 158 h 955"/>
                <a:gd name="T52" fmla="*/ 19 w 168"/>
                <a:gd name="T53" fmla="*/ 0 h 955"/>
                <a:gd name="T54" fmla="*/ 0 w 168"/>
                <a:gd name="T55" fmla="*/ 193 h 955"/>
                <a:gd name="T56" fmla="*/ 11 w 168"/>
                <a:gd name="T57" fmla="*/ 182 h 955"/>
                <a:gd name="T58" fmla="*/ 15 w 168"/>
                <a:gd name="T59" fmla="*/ 159 h 955"/>
                <a:gd name="T60" fmla="*/ 24 w 168"/>
                <a:gd name="T61" fmla="*/ 168 h 955"/>
                <a:gd name="T62" fmla="*/ 32 w 168"/>
                <a:gd name="T63" fmla="*/ 160 h 955"/>
                <a:gd name="T64" fmla="*/ 62 w 168"/>
                <a:gd name="T65" fmla="*/ 160 h 955"/>
                <a:gd name="T66" fmla="*/ 61 w 168"/>
                <a:gd name="T67" fmla="*/ 198 h 955"/>
                <a:gd name="T68" fmla="*/ 63 w 168"/>
                <a:gd name="T69" fmla="*/ 200 h 955"/>
                <a:gd name="T70" fmla="*/ 74 w 168"/>
                <a:gd name="T71" fmla="*/ 142 h 955"/>
                <a:gd name="T72" fmla="*/ 24 w 168"/>
                <a:gd name="T73" fmla="*/ 42 h 955"/>
                <a:gd name="T74" fmla="*/ 26 w 168"/>
                <a:gd name="T75" fmla="*/ 12 h 955"/>
                <a:gd name="T76" fmla="*/ 19 w 168"/>
                <a:gd name="T77" fmla="*/ 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8" h="955">
                  <a:moveTo>
                    <a:pt x="53" y="489"/>
                  </a:moveTo>
                  <a:cubicBezTo>
                    <a:pt x="50" y="533"/>
                    <a:pt x="47" y="568"/>
                    <a:pt x="48" y="576"/>
                  </a:cubicBezTo>
                  <a:cubicBezTo>
                    <a:pt x="49" y="589"/>
                    <a:pt x="71" y="667"/>
                    <a:pt x="87" y="684"/>
                  </a:cubicBezTo>
                  <a:cubicBezTo>
                    <a:pt x="98" y="695"/>
                    <a:pt x="97" y="723"/>
                    <a:pt x="111" y="736"/>
                  </a:cubicBezTo>
                  <a:cubicBezTo>
                    <a:pt x="121" y="746"/>
                    <a:pt x="117" y="777"/>
                    <a:pt x="127" y="821"/>
                  </a:cubicBezTo>
                  <a:cubicBezTo>
                    <a:pt x="127" y="846"/>
                    <a:pt x="111" y="870"/>
                    <a:pt x="113" y="895"/>
                  </a:cubicBezTo>
                  <a:cubicBezTo>
                    <a:pt x="114" y="914"/>
                    <a:pt x="113" y="935"/>
                    <a:pt x="121" y="948"/>
                  </a:cubicBezTo>
                  <a:cubicBezTo>
                    <a:pt x="126" y="948"/>
                    <a:pt x="131" y="947"/>
                    <a:pt x="136" y="947"/>
                  </a:cubicBezTo>
                  <a:cubicBezTo>
                    <a:pt x="145" y="947"/>
                    <a:pt x="155" y="949"/>
                    <a:pt x="168" y="955"/>
                  </a:cubicBezTo>
                  <a:cubicBezTo>
                    <a:pt x="154" y="810"/>
                    <a:pt x="99" y="673"/>
                    <a:pt x="63" y="537"/>
                  </a:cubicBezTo>
                  <a:cubicBezTo>
                    <a:pt x="59" y="521"/>
                    <a:pt x="56" y="505"/>
                    <a:pt x="53" y="489"/>
                  </a:cubicBezTo>
                  <a:moveTo>
                    <a:pt x="7" y="209"/>
                  </a:moveTo>
                  <a:cubicBezTo>
                    <a:pt x="8" y="224"/>
                    <a:pt x="3" y="243"/>
                    <a:pt x="4" y="258"/>
                  </a:cubicBezTo>
                  <a:cubicBezTo>
                    <a:pt x="9" y="271"/>
                    <a:pt x="15" y="296"/>
                    <a:pt x="21" y="305"/>
                  </a:cubicBezTo>
                  <a:cubicBezTo>
                    <a:pt x="15" y="284"/>
                    <a:pt x="11" y="263"/>
                    <a:pt x="10" y="241"/>
                  </a:cubicBezTo>
                  <a:cubicBezTo>
                    <a:pt x="9" y="231"/>
                    <a:pt x="9" y="222"/>
                    <a:pt x="9" y="212"/>
                  </a:cubicBezTo>
                  <a:cubicBezTo>
                    <a:pt x="7" y="209"/>
                    <a:pt x="7" y="209"/>
                    <a:pt x="7" y="209"/>
                  </a:cubicBezTo>
                  <a:moveTo>
                    <a:pt x="60" y="206"/>
                  </a:moveTo>
                  <a:cubicBezTo>
                    <a:pt x="60" y="215"/>
                    <a:pt x="60" y="215"/>
                    <a:pt x="60" y="215"/>
                  </a:cubicBezTo>
                  <a:cubicBezTo>
                    <a:pt x="62" y="217"/>
                    <a:pt x="63" y="218"/>
                    <a:pt x="65" y="220"/>
                  </a:cubicBezTo>
                  <a:cubicBezTo>
                    <a:pt x="65" y="219"/>
                    <a:pt x="65" y="218"/>
                    <a:pt x="66" y="218"/>
                  </a:cubicBezTo>
                  <a:cubicBezTo>
                    <a:pt x="64" y="214"/>
                    <a:pt x="63" y="210"/>
                    <a:pt x="60" y="206"/>
                  </a:cubicBezTo>
                  <a:moveTo>
                    <a:pt x="81" y="158"/>
                  </a:moveTo>
                  <a:cubicBezTo>
                    <a:pt x="79" y="173"/>
                    <a:pt x="78" y="189"/>
                    <a:pt x="77" y="205"/>
                  </a:cubicBezTo>
                  <a:cubicBezTo>
                    <a:pt x="83" y="201"/>
                    <a:pt x="89" y="199"/>
                    <a:pt x="98" y="198"/>
                  </a:cubicBezTo>
                  <a:cubicBezTo>
                    <a:pt x="94" y="186"/>
                    <a:pt x="88" y="172"/>
                    <a:pt x="81" y="158"/>
                  </a:cubicBezTo>
                  <a:moveTo>
                    <a:pt x="19" y="0"/>
                  </a:moveTo>
                  <a:cubicBezTo>
                    <a:pt x="9" y="70"/>
                    <a:pt x="1" y="143"/>
                    <a:pt x="0" y="193"/>
                  </a:cubicBezTo>
                  <a:cubicBezTo>
                    <a:pt x="11" y="182"/>
                    <a:pt x="11" y="182"/>
                    <a:pt x="11" y="182"/>
                  </a:cubicBezTo>
                  <a:cubicBezTo>
                    <a:pt x="12" y="174"/>
                    <a:pt x="13" y="167"/>
                    <a:pt x="15" y="159"/>
                  </a:cubicBezTo>
                  <a:cubicBezTo>
                    <a:pt x="19" y="162"/>
                    <a:pt x="22" y="165"/>
                    <a:pt x="24" y="168"/>
                  </a:cubicBezTo>
                  <a:cubicBezTo>
                    <a:pt x="32" y="160"/>
                    <a:pt x="32" y="160"/>
                    <a:pt x="32" y="160"/>
                  </a:cubicBezTo>
                  <a:cubicBezTo>
                    <a:pt x="62" y="160"/>
                    <a:pt x="62" y="160"/>
                    <a:pt x="62" y="160"/>
                  </a:cubicBezTo>
                  <a:cubicBezTo>
                    <a:pt x="61" y="198"/>
                    <a:pt x="61" y="198"/>
                    <a:pt x="61" y="198"/>
                  </a:cubicBezTo>
                  <a:cubicBezTo>
                    <a:pt x="62" y="199"/>
                    <a:pt x="63" y="199"/>
                    <a:pt x="63" y="200"/>
                  </a:cubicBezTo>
                  <a:cubicBezTo>
                    <a:pt x="67" y="182"/>
                    <a:pt x="70" y="162"/>
                    <a:pt x="74" y="142"/>
                  </a:cubicBezTo>
                  <a:cubicBezTo>
                    <a:pt x="59" y="110"/>
                    <a:pt x="40" y="75"/>
                    <a:pt x="24" y="42"/>
                  </a:cubicBezTo>
                  <a:cubicBezTo>
                    <a:pt x="20" y="33"/>
                    <a:pt x="28" y="22"/>
                    <a:pt x="26" y="12"/>
                  </a:cubicBezTo>
                  <a:cubicBezTo>
                    <a:pt x="25" y="7"/>
                    <a:pt x="22" y="4"/>
                    <a:pt x="1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0" name="Freeform 78"/>
            <p:cNvSpPr>
              <a:spLocks/>
            </p:cNvSpPr>
            <p:nvPr/>
          </p:nvSpPr>
          <p:spPr bwMode="auto">
            <a:xfrm>
              <a:off x="1909270" y="3441114"/>
              <a:ext cx="40217" cy="13674"/>
            </a:xfrm>
            <a:custGeom>
              <a:avLst/>
              <a:gdLst>
                <a:gd name="T0" fmla="*/ 15 w 47"/>
                <a:gd name="T1" fmla="*/ 0 h 16"/>
                <a:gd name="T2" fmla="*/ 0 w 47"/>
                <a:gd name="T3" fmla="*/ 1 h 16"/>
                <a:gd name="T4" fmla="*/ 18 w 47"/>
                <a:gd name="T5" fmla="*/ 15 h 16"/>
                <a:gd name="T6" fmla="*/ 26 w 47"/>
                <a:gd name="T7" fmla="*/ 16 h 16"/>
                <a:gd name="T8" fmla="*/ 47 w 47"/>
                <a:gd name="T9" fmla="*/ 8 h 16"/>
                <a:gd name="T10" fmla="*/ 47 w 47"/>
                <a:gd name="T11" fmla="*/ 8 h 16"/>
                <a:gd name="T12" fmla="*/ 15 w 4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7" h="16">
                  <a:moveTo>
                    <a:pt x="15" y="0"/>
                  </a:moveTo>
                  <a:cubicBezTo>
                    <a:pt x="10" y="0"/>
                    <a:pt x="5" y="1"/>
                    <a:pt x="0" y="1"/>
                  </a:cubicBezTo>
                  <a:cubicBezTo>
                    <a:pt x="4" y="8"/>
                    <a:pt x="9" y="13"/>
                    <a:pt x="18" y="15"/>
                  </a:cubicBezTo>
                  <a:cubicBezTo>
                    <a:pt x="21" y="15"/>
                    <a:pt x="23" y="16"/>
                    <a:pt x="26" y="16"/>
                  </a:cubicBezTo>
                  <a:cubicBezTo>
                    <a:pt x="34" y="16"/>
                    <a:pt x="41" y="13"/>
                    <a:pt x="47" y="8"/>
                  </a:cubicBezTo>
                  <a:cubicBezTo>
                    <a:pt x="47" y="8"/>
                    <a:pt x="47" y="8"/>
                    <a:pt x="47" y="8"/>
                  </a:cubicBezTo>
                  <a:cubicBezTo>
                    <a:pt x="34" y="2"/>
                    <a:pt x="24" y="0"/>
                    <a:pt x="1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1" name="Freeform 79"/>
            <p:cNvSpPr>
              <a:spLocks/>
            </p:cNvSpPr>
            <p:nvPr/>
          </p:nvSpPr>
          <p:spPr bwMode="auto">
            <a:xfrm>
              <a:off x="2151375" y="2812930"/>
              <a:ext cx="66760" cy="99737"/>
            </a:xfrm>
            <a:custGeom>
              <a:avLst/>
              <a:gdLst>
                <a:gd name="T0" fmla="*/ 28 w 78"/>
                <a:gd name="T1" fmla="*/ 0 h 117"/>
                <a:gd name="T2" fmla="*/ 26 w 78"/>
                <a:gd name="T3" fmla="*/ 2 h 117"/>
                <a:gd name="T4" fmla="*/ 16 w 78"/>
                <a:gd name="T5" fmla="*/ 22 h 117"/>
                <a:gd name="T6" fmla="*/ 5 w 78"/>
                <a:gd name="T7" fmla="*/ 92 h 117"/>
                <a:gd name="T8" fmla="*/ 9 w 78"/>
                <a:gd name="T9" fmla="*/ 93 h 117"/>
                <a:gd name="T10" fmla="*/ 28 w 78"/>
                <a:gd name="T11" fmla="*/ 54 h 117"/>
                <a:gd name="T12" fmla="*/ 29 w 78"/>
                <a:gd name="T13" fmla="*/ 53 h 117"/>
                <a:gd name="T14" fmla="*/ 39 w 78"/>
                <a:gd name="T15" fmla="*/ 61 h 117"/>
                <a:gd name="T16" fmla="*/ 32 w 78"/>
                <a:gd name="T17" fmla="*/ 91 h 117"/>
                <a:gd name="T18" fmla="*/ 17 w 78"/>
                <a:gd name="T19" fmla="*/ 101 h 117"/>
                <a:gd name="T20" fmla="*/ 15 w 78"/>
                <a:gd name="T21" fmla="*/ 101 h 117"/>
                <a:gd name="T22" fmla="*/ 13 w 78"/>
                <a:gd name="T23" fmla="*/ 101 h 117"/>
                <a:gd name="T24" fmla="*/ 11 w 78"/>
                <a:gd name="T25" fmla="*/ 103 h 117"/>
                <a:gd name="T26" fmla="*/ 5 w 78"/>
                <a:gd name="T27" fmla="*/ 114 h 117"/>
                <a:gd name="T28" fmla="*/ 13 w 78"/>
                <a:gd name="T29" fmla="*/ 117 h 117"/>
                <a:gd name="T30" fmla="*/ 54 w 78"/>
                <a:gd name="T31" fmla="*/ 107 h 117"/>
                <a:gd name="T32" fmla="*/ 78 w 78"/>
                <a:gd name="T33" fmla="*/ 72 h 117"/>
                <a:gd name="T34" fmla="*/ 74 w 78"/>
                <a:gd name="T35" fmla="*/ 33 h 117"/>
                <a:gd name="T36" fmla="*/ 55 w 78"/>
                <a:gd name="T37" fmla="*/ 16 h 117"/>
                <a:gd name="T38" fmla="*/ 32 w 78"/>
                <a:gd name="T39" fmla="*/ 21 h 117"/>
                <a:gd name="T40" fmla="*/ 28 w 78"/>
                <a:gd name="T41"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 h="117">
                  <a:moveTo>
                    <a:pt x="28" y="0"/>
                  </a:moveTo>
                  <a:cubicBezTo>
                    <a:pt x="27" y="1"/>
                    <a:pt x="27" y="1"/>
                    <a:pt x="26" y="2"/>
                  </a:cubicBezTo>
                  <a:cubicBezTo>
                    <a:pt x="26" y="11"/>
                    <a:pt x="17" y="16"/>
                    <a:pt x="16" y="22"/>
                  </a:cubicBezTo>
                  <a:cubicBezTo>
                    <a:pt x="13" y="51"/>
                    <a:pt x="0" y="91"/>
                    <a:pt x="5" y="92"/>
                  </a:cubicBezTo>
                  <a:cubicBezTo>
                    <a:pt x="7" y="93"/>
                    <a:pt x="8" y="93"/>
                    <a:pt x="9" y="93"/>
                  </a:cubicBezTo>
                  <a:cubicBezTo>
                    <a:pt x="21" y="93"/>
                    <a:pt x="24" y="74"/>
                    <a:pt x="28" y="54"/>
                  </a:cubicBezTo>
                  <a:cubicBezTo>
                    <a:pt x="28" y="53"/>
                    <a:pt x="28" y="53"/>
                    <a:pt x="29" y="53"/>
                  </a:cubicBezTo>
                  <a:cubicBezTo>
                    <a:pt x="32" y="53"/>
                    <a:pt x="38" y="58"/>
                    <a:pt x="39" y="61"/>
                  </a:cubicBezTo>
                  <a:cubicBezTo>
                    <a:pt x="40" y="76"/>
                    <a:pt x="36" y="79"/>
                    <a:pt x="32" y="91"/>
                  </a:cubicBezTo>
                  <a:cubicBezTo>
                    <a:pt x="28" y="100"/>
                    <a:pt x="22" y="101"/>
                    <a:pt x="17" y="101"/>
                  </a:cubicBezTo>
                  <a:cubicBezTo>
                    <a:pt x="16" y="101"/>
                    <a:pt x="16" y="101"/>
                    <a:pt x="15" y="101"/>
                  </a:cubicBezTo>
                  <a:cubicBezTo>
                    <a:pt x="14" y="101"/>
                    <a:pt x="14" y="101"/>
                    <a:pt x="13" y="101"/>
                  </a:cubicBezTo>
                  <a:cubicBezTo>
                    <a:pt x="11" y="101"/>
                    <a:pt x="10" y="102"/>
                    <a:pt x="11" y="103"/>
                  </a:cubicBezTo>
                  <a:cubicBezTo>
                    <a:pt x="12" y="113"/>
                    <a:pt x="2" y="110"/>
                    <a:pt x="5" y="114"/>
                  </a:cubicBezTo>
                  <a:cubicBezTo>
                    <a:pt x="6" y="116"/>
                    <a:pt x="9" y="117"/>
                    <a:pt x="13" y="117"/>
                  </a:cubicBezTo>
                  <a:cubicBezTo>
                    <a:pt x="24" y="117"/>
                    <a:pt x="42" y="111"/>
                    <a:pt x="54" y="107"/>
                  </a:cubicBezTo>
                  <a:cubicBezTo>
                    <a:pt x="63" y="99"/>
                    <a:pt x="73" y="84"/>
                    <a:pt x="78" y="72"/>
                  </a:cubicBezTo>
                  <a:cubicBezTo>
                    <a:pt x="76" y="60"/>
                    <a:pt x="75" y="47"/>
                    <a:pt x="74" y="33"/>
                  </a:cubicBezTo>
                  <a:cubicBezTo>
                    <a:pt x="65" y="25"/>
                    <a:pt x="59" y="36"/>
                    <a:pt x="55" y="16"/>
                  </a:cubicBezTo>
                  <a:cubicBezTo>
                    <a:pt x="32" y="21"/>
                    <a:pt x="32" y="21"/>
                    <a:pt x="32" y="21"/>
                  </a:cubicBezTo>
                  <a:cubicBezTo>
                    <a:pt x="28" y="0"/>
                    <a:pt x="28" y="0"/>
                    <a:pt x="2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2" name="Freeform 80"/>
            <p:cNvSpPr>
              <a:spLocks/>
            </p:cNvSpPr>
            <p:nvPr/>
          </p:nvSpPr>
          <p:spPr bwMode="auto">
            <a:xfrm>
              <a:off x="2180331" y="2390655"/>
              <a:ext cx="64347" cy="484209"/>
            </a:xfrm>
            <a:custGeom>
              <a:avLst/>
              <a:gdLst>
                <a:gd name="T0" fmla="*/ 34 w 75"/>
                <a:gd name="T1" fmla="*/ 0 h 566"/>
                <a:gd name="T2" fmla="*/ 23 w 75"/>
                <a:gd name="T3" fmla="*/ 12 h 566"/>
                <a:gd name="T4" fmla="*/ 2 w 75"/>
                <a:gd name="T5" fmla="*/ 239 h 566"/>
                <a:gd name="T6" fmla="*/ 37 w 75"/>
                <a:gd name="T7" fmla="*/ 349 h 566"/>
                <a:gd name="T8" fmla="*/ 48 w 75"/>
                <a:gd name="T9" fmla="*/ 356 h 566"/>
                <a:gd name="T10" fmla="*/ 29 w 75"/>
                <a:gd name="T11" fmla="*/ 433 h 566"/>
                <a:gd name="T12" fmla="*/ 29 w 75"/>
                <a:gd name="T13" fmla="*/ 438 h 566"/>
                <a:gd name="T14" fmla="*/ 51 w 75"/>
                <a:gd name="T15" fmla="*/ 444 h 566"/>
                <a:gd name="T16" fmla="*/ 60 w 75"/>
                <a:gd name="T17" fmla="*/ 499 h 566"/>
                <a:gd name="T18" fmla="*/ 39 w 75"/>
                <a:gd name="T19" fmla="*/ 506 h 566"/>
                <a:gd name="T20" fmla="*/ 21 w 75"/>
                <a:gd name="T21" fmla="*/ 510 h 566"/>
                <a:gd name="T22" fmla="*/ 40 w 75"/>
                <a:gd name="T23" fmla="*/ 527 h 566"/>
                <a:gd name="T24" fmla="*/ 44 w 75"/>
                <a:gd name="T25" fmla="*/ 566 h 566"/>
                <a:gd name="T26" fmla="*/ 48 w 75"/>
                <a:gd name="T27" fmla="*/ 558 h 566"/>
                <a:gd name="T28" fmla="*/ 50 w 75"/>
                <a:gd name="T29" fmla="*/ 511 h 566"/>
                <a:gd name="T30" fmla="*/ 61 w 75"/>
                <a:gd name="T31" fmla="*/ 504 h 566"/>
                <a:gd name="T32" fmla="*/ 68 w 75"/>
                <a:gd name="T33" fmla="*/ 281 h 566"/>
                <a:gd name="T34" fmla="*/ 62 w 75"/>
                <a:gd name="T35" fmla="*/ 260 h 566"/>
                <a:gd name="T36" fmla="*/ 44 w 75"/>
                <a:gd name="T37" fmla="*/ 132 h 566"/>
                <a:gd name="T38" fmla="*/ 34 w 75"/>
                <a:gd name="T39" fmla="*/ 0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5" h="566">
                  <a:moveTo>
                    <a:pt x="34" y="0"/>
                  </a:moveTo>
                  <a:cubicBezTo>
                    <a:pt x="27" y="4"/>
                    <a:pt x="23" y="7"/>
                    <a:pt x="23" y="12"/>
                  </a:cubicBezTo>
                  <a:cubicBezTo>
                    <a:pt x="27" y="59"/>
                    <a:pt x="0" y="171"/>
                    <a:pt x="2" y="239"/>
                  </a:cubicBezTo>
                  <a:cubicBezTo>
                    <a:pt x="4" y="266"/>
                    <a:pt x="47" y="322"/>
                    <a:pt x="37" y="349"/>
                  </a:cubicBezTo>
                  <a:cubicBezTo>
                    <a:pt x="34" y="354"/>
                    <a:pt x="49" y="350"/>
                    <a:pt x="48" y="356"/>
                  </a:cubicBezTo>
                  <a:cubicBezTo>
                    <a:pt x="41" y="381"/>
                    <a:pt x="33" y="411"/>
                    <a:pt x="29" y="433"/>
                  </a:cubicBezTo>
                  <a:cubicBezTo>
                    <a:pt x="29" y="435"/>
                    <a:pt x="29" y="437"/>
                    <a:pt x="29" y="438"/>
                  </a:cubicBezTo>
                  <a:cubicBezTo>
                    <a:pt x="51" y="444"/>
                    <a:pt x="51" y="444"/>
                    <a:pt x="51" y="444"/>
                  </a:cubicBezTo>
                  <a:cubicBezTo>
                    <a:pt x="60" y="499"/>
                    <a:pt x="60" y="499"/>
                    <a:pt x="60" y="499"/>
                  </a:cubicBezTo>
                  <a:cubicBezTo>
                    <a:pt x="39" y="506"/>
                    <a:pt x="39" y="506"/>
                    <a:pt x="39" y="506"/>
                  </a:cubicBezTo>
                  <a:cubicBezTo>
                    <a:pt x="21" y="510"/>
                    <a:pt x="21" y="510"/>
                    <a:pt x="21" y="510"/>
                  </a:cubicBezTo>
                  <a:cubicBezTo>
                    <a:pt x="25" y="530"/>
                    <a:pt x="31" y="519"/>
                    <a:pt x="40" y="527"/>
                  </a:cubicBezTo>
                  <a:cubicBezTo>
                    <a:pt x="41" y="541"/>
                    <a:pt x="42" y="554"/>
                    <a:pt x="44" y="566"/>
                  </a:cubicBezTo>
                  <a:cubicBezTo>
                    <a:pt x="46" y="563"/>
                    <a:pt x="47" y="560"/>
                    <a:pt x="48" y="558"/>
                  </a:cubicBezTo>
                  <a:cubicBezTo>
                    <a:pt x="49" y="545"/>
                    <a:pt x="46" y="527"/>
                    <a:pt x="50" y="511"/>
                  </a:cubicBezTo>
                  <a:cubicBezTo>
                    <a:pt x="53" y="508"/>
                    <a:pt x="59" y="507"/>
                    <a:pt x="61" y="504"/>
                  </a:cubicBezTo>
                  <a:cubicBezTo>
                    <a:pt x="75" y="353"/>
                    <a:pt x="58" y="365"/>
                    <a:pt x="68" y="281"/>
                  </a:cubicBezTo>
                  <a:cubicBezTo>
                    <a:pt x="69" y="273"/>
                    <a:pt x="62" y="268"/>
                    <a:pt x="62" y="260"/>
                  </a:cubicBezTo>
                  <a:cubicBezTo>
                    <a:pt x="60" y="216"/>
                    <a:pt x="47" y="158"/>
                    <a:pt x="44" y="132"/>
                  </a:cubicBezTo>
                  <a:cubicBezTo>
                    <a:pt x="42" y="107"/>
                    <a:pt x="45" y="50"/>
                    <a:pt x="3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3" name="Freeform 81"/>
            <p:cNvSpPr>
              <a:spLocks noEditPoints="1"/>
            </p:cNvSpPr>
            <p:nvPr/>
          </p:nvSpPr>
          <p:spPr bwMode="auto">
            <a:xfrm>
              <a:off x="1806315" y="2798452"/>
              <a:ext cx="4826" cy="9652"/>
            </a:xfrm>
            <a:custGeom>
              <a:avLst/>
              <a:gdLst>
                <a:gd name="T0" fmla="*/ 5 w 6"/>
                <a:gd name="T1" fmla="*/ 10 h 11"/>
                <a:gd name="T2" fmla="*/ 5 w 6"/>
                <a:gd name="T3" fmla="*/ 10 h 11"/>
                <a:gd name="T4" fmla="*/ 6 w 6"/>
                <a:gd name="T5" fmla="*/ 11 h 11"/>
                <a:gd name="T6" fmla="*/ 5 w 6"/>
                <a:gd name="T7" fmla="*/ 10 h 11"/>
                <a:gd name="T8" fmla="*/ 0 w 6"/>
                <a:gd name="T9" fmla="*/ 0 h 11"/>
                <a:gd name="T10" fmla="*/ 0 w 6"/>
                <a:gd name="T11" fmla="*/ 4 h 11"/>
                <a:gd name="T12" fmla="*/ 1 w 6"/>
                <a:gd name="T13" fmla="*/ 5 h 11"/>
                <a:gd name="T14" fmla="*/ 2 w 6"/>
                <a:gd name="T15" fmla="*/ 4 h 11"/>
                <a:gd name="T16" fmla="*/ 0 w 6"/>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5" y="10"/>
                  </a:moveTo>
                  <a:cubicBezTo>
                    <a:pt x="5" y="10"/>
                    <a:pt x="5" y="10"/>
                    <a:pt x="5" y="10"/>
                  </a:cubicBezTo>
                  <a:cubicBezTo>
                    <a:pt x="5" y="10"/>
                    <a:pt x="5" y="10"/>
                    <a:pt x="6" y="11"/>
                  </a:cubicBezTo>
                  <a:cubicBezTo>
                    <a:pt x="5" y="10"/>
                    <a:pt x="5" y="10"/>
                    <a:pt x="5" y="10"/>
                  </a:cubicBezTo>
                  <a:moveTo>
                    <a:pt x="0" y="0"/>
                  </a:moveTo>
                  <a:cubicBezTo>
                    <a:pt x="0" y="1"/>
                    <a:pt x="0" y="3"/>
                    <a:pt x="0" y="4"/>
                  </a:cubicBezTo>
                  <a:cubicBezTo>
                    <a:pt x="0" y="5"/>
                    <a:pt x="0" y="5"/>
                    <a:pt x="1" y="5"/>
                  </a:cubicBezTo>
                  <a:cubicBezTo>
                    <a:pt x="1" y="5"/>
                    <a:pt x="2" y="5"/>
                    <a:pt x="2" y="4"/>
                  </a:cubicBezTo>
                  <a:cubicBezTo>
                    <a:pt x="0" y="0"/>
                    <a:pt x="0" y="0"/>
                    <a:pt x="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4" name="Freeform 82"/>
            <p:cNvSpPr>
              <a:spLocks/>
            </p:cNvSpPr>
            <p:nvPr/>
          </p:nvSpPr>
          <p:spPr bwMode="auto">
            <a:xfrm>
              <a:off x="1813555" y="2775126"/>
              <a:ext cx="28956" cy="24130"/>
            </a:xfrm>
            <a:custGeom>
              <a:avLst/>
              <a:gdLst>
                <a:gd name="T0" fmla="*/ 15 w 34"/>
                <a:gd name="T1" fmla="*/ 0 h 28"/>
                <a:gd name="T2" fmla="*/ 2 w 34"/>
                <a:gd name="T3" fmla="*/ 14 h 28"/>
                <a:gd name="T4" fmla="*/ 0 w 34"/>
                <a:gd name="T5" fmla="*/ 28 h 28"/>
                <a:gd name="T6" fmla="*/ 25 w 34"/>
                <a:gd name="T7" fmla="*/ 25 h 28"/>
                <a:gd name="T8" fmla="*/ 34 w 34"/>
                <a:gd name="T9" fmla="*/ 25 h 28"/>
                <a:gd name="T10" fmla="*/ 15 w 34"/>
                <a:gd name="T11" fmla="*/ 0 h 28"/>
              </a:gdLst>
              <a:ahLst/>
              <a:cxnLst>
                <a:cxn ang="0">
                  <a:pos x="T0" y="T1"/>
                </a:cxn>
                <a:cxn ang="0">
                  <a:pos x="T2" y="T3"/>
                </a:cxn>
                <a:cxn ang="0">
                  <a:pos x="T4" y="T5"/>
                </a:cxn>
                <a:cxn ang="0">
                  <a:pos x="T6" y="T7"/>
                </a:cxn>
                <a:cxn ang="0">
                  <a:pos x="T8" y="T9"/>
                </a:cxn>
                <a:cxn ang="0">
                  <a:pos x="T10" y="T11"/>
                </a:cxn>
              </a:cxnLst>
              <a:rect l="0" t="0" r="r" b="b"/>
              <a:pathLst>
                <a:path w="34" h="28">
                  <a:moveTo>
                    <a:pt x="15" y="0"/>
                  </a:moveTo>
                  <a:cubicBezTo>
                    <a:pt x="2" y="14"/>
                    <a:pt x="2" y="14"/>
                    <a:pt x="2" y="14"/>
                  </a:cubicBezTo>
                  <a:cubicBezTo>
                    <a:pt x="1" y="19"/>
                    <a:pt x="1" y="24"/>
                    <a:pt x="0" y="28"/>
                  </a:cubicBezTo>
                  <a:cubicBezTo>
                    <a:pt x="8" y="26"/>
                    <a:pt x="17" y="25"/>
                    <a:pt x="25" y="25"/>
                  </a:cubicBezTo>
                  <a:cubicBezTo>
                    <a:pt x="28" y="25"/>
                    <a:pt x="31" y="25"/>
                    <a:pt x="34" y="25"/>
                  </a:cubicBezTo>
                  <a:cubicBezTo>
                    <a:pt x="27" y="16"/>
                    <a:pt x="22" y="7"/>
                    <a:pt x="1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5" name="Freeform 83"/>
            <p:cNvSpPr>
              <a:spLocks noEditPoints="1"/>
            </p:cNvSpPr>
            <p:nvPr/>
          </p:nvSpPr>
          <p:spPr bwMode="auto">
            <a:xfrm>
              <a:off x="1806315" y="2768691"/>
              <a:ext cx="52282" cy="32978"/>
            </a:xfrm>
            <a:custGeom>
              <a:avLst/>
              <a:gdLst>
                <a:gd name="T0" fmla="*/ 11 w 62"/>
                <a:gd name="T1" fmla="*/ 22 h 39"/>
                <a:gd name="T2" fmla="*/ 0 w 62"/>
                <a:gd name="T3" fmla="*/ 33 h 39"/>
                <a:gd name="T4" fmla="*/ 0 w 62"/>
                <a:gd name="T5" fmla="*/ 35 h 39"/>
                <a:gd name="T6" fmla="*/ 2 w 62"/>
                <a:gd name="T7" fmla="*/ 39 h 39"/>
                <a:gd name="T8" fmla="*/ 9 w 62"/>
                <a:gd name="T9" fmla="*/ 36 h 39"/>
                <a:gd name="T10" fmla="*/ 11 w 62"/>
                <a:gd name="T11" fmla="*/ 22 h 39"/>
                <a:gd name="T12" fmla="*/ 62 w 62"/>
                <a:gd name="T13" fmla="*/ 0 h 39"/>
                <a:gd name="T14" fmla="*/ 32 w 62"/>
                <a:gd name="T15" fmla="*/ 0 h 39"/>
                <a:gd name="T16" fmla="*/ 24 w 62"/>
                <a:gd name="T17" fmla="*/ 8 h 39"/>
                <a:gd name="T18" fmla="*/ 43 w 62"/>
                <a:gd name="T19" fmla="*/ 33 h 39"/>
                <a:gd name="T20" fmla="*/ 61 w 62"/>
                <a:gd name="T21" fmla="*/ 38 h 39"/>
                <a:gd name="T22" fmla="*/ 62 w 62"/>
                <a:gd name="T2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39">
                  <a:moveTo>
                    <a:pt x="11" y="22"/>
                  </a:moveTo>
                  <a:cubicBezTo>
                    <a:pt x="0" y="33"/>
                    <a:pt x="0" y="33"/>
                    <a:pt x="0" y="33"/>
                  </a:cubicBezTo>
                  <a:cubicBezTo>
                    <a:pt x="0" y="34"/>
                    <a:pt x="0" y="34"/>
                    <a:pt x="0" y="35"/>
                  </a:cubicBezTo>
                  <a:cubicBezTo>
                    <a:pt x="2" y="39"/>
                    <a:pt x="2" y="39"/>
                    <a:pt x="2" y="39"/>
                  </a:cubicBezTo>
                  <a:cubicBezTo>
                    <a:pt x="5" y="38"/>
                    <a:pt x="7" y="37"/>
                    <a:pt x="9" y="36"/>
                  </a:cubicBezTo>
                  <a:cubicBezTo>
                    <a:pt x="10" y="32"/>
                    <a:pt x="10" y="27"/>
                    <a:pt x="11" y="22"/>
                  </a:cubicBezTo>
                  <a:moveTo>
                    <a:pt x="62" y="0"/>
                  </a:moveTo>
                  <a:cubicBezTo>
                    <a:pt x="32" y="0"/>
                    <a:pt x="32" y="0"/>
                    <a:pt x="32" y="0"/>
                  </a:cubicBezTo>
                  <a:cubicBezTo>
                    <a:pt x="24" y="8"/>
                    <a:pt x="24" y="8"/>
                    <a:pt x="24" y="8"/>
                  </a:cubicBezTo>
                  <a:cubicBezTo>
                    <a:pt x="31" y="15"/>
                    <a:pt x="36" y="24"/>
                    <a:pt x="43" y="33"/>
                  </a:cubicBezTo>
                  <a:cubicBezTo>
                    <a:pt x="50" y="34"/>
                    <a:pt x="57" y="36"/>
                    <a:pt x="61" y="38"/>
                  </a:cubicBezTo>
                  <a:cubicBezTo>
                    <a:pt x="62" y="0"/>
                    <a:pt x="62" y="0"/>
                    <a:pt x="6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6" name="Freeform 84"/>
            <p:cNvSpPr>
              <a:spLocks/>
            </p:cNvSpPr>
            <p:nvPr/>
          </p:nvSpPr>
          <p:spPr bwMode="auto">
            <a:xfrm>
              <a:off x="1813555" y="2802473"/>
              <a:ext cx="43434" cy="19304"/>
            </a:xfrm>
            <a:custGeom>
              <a:avLst/>
              <a:gdLst>
                <a:gd name="T0" fmla="*/ 25 w 51"/>
                <a:gd name="T1" fmla="*/ 0 h 22"/>
                <a:gd name="T2" fmla="*/ 0 w 51"/>
                <a:gd name="T3" fmla="*/ 3 h 22"/>
                <a:gd name="T4" fmla="*/ 0 w 51"/>
                <a:gd name="T5" fmla="*/ 12 h 22"/>
                <a:gd name="T6" fmla="*/ 5 w 51"/>
                <a:gd name="T7" fmla="*/ 22 h 22"/>
                <a:gd name="T8" fmla="*/ 51 w 51"/>
                <a:gd name="T9" fmla="*/ 20 h 22"/>
                <a:gd name="T10" fmla="*/ 51 w 51"/>
                <a:gd name="T11" fmla="*/ 15 h 22"/>
                <a:gd name="T12" fmla="*/ 40 w 51"/>
                <a:gd name="T13" fmla="*/ 1 h 22"/>
                <a:gd name="T14" fmla="*/ 25 w 51"/>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2">
                  <a:moveTo>
                    <a:pt x="25" y="0"/>
                  </a:moveTo>
                  <a:cubicBezTo>
                    <a:pt x="17" y="0"/>
                    <a:pt x="8" y="1"/>
                    <a:pt x="0" y="3"/>
                  </a:cubicBezTo>
                  <a:cubicBezTo>
                    <a:pt x="0" y="6"/>
                    <a:pt x="0" y="9"/>
                    <a:pt x="0" y="12"/>
                  </a:cubicBezTo>
                  <a:cubicBezTo>
                    <a:pt x="5" y="22"/>
                    <a:pt x="5" y="22"/>
                    <a:pt x="5" y="22"/>
                  </a:cubicBezTo>
                  <a:cubicBezTo>
                    <a:pt x="51" y="20"/>
                    <a:pt x="51" y="20"/>
                    <a:pt x="51" y="20"/>
                  </a:cubicBezTo>
                  <a:cubicBezTo>
                    <a:pt x="51" y="15"/>
                    <a:pt x="51" y="15"/>
                    <a:pt x="51" y="15"/>
                  </a:cubicBezTo>
                  <a:cubicBezTo>
                    <a:pt x="47" y="10"/>
                    <a:pt x="43" y="6"/>
                    <a:pt x="40" y="1"/>
                  </a:cubicBezTo>
                  <a:cubicBezTo>
                    <a:pt x="35" y="0"/>
                    <a:pt x="30" y="0"/>
                    <a:pt x="25"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7" name="Freeform 85"/>
            <p:cNvSpPr>
              <a:spLocks noEditPoints="1"/>
            </p:cNvSpPr>
            <p:nvPr/>
          </p:nvSpPr>
          <p:spPr bwMode="auto">
            <a:xfrm>
              <a:off x="1810337" y="2803278"/>
              <a:ext cx="46651" cy="12065"/>
            </a:xfrm>
            <a:custGeom>
              <a:avLst/>
              <a:gdLst>
                <a:gd name="T0" fmla="*/ 4 w 55"/>
                <a:gd name="T1" fmla="*/ 2 h 14"/>
                <a:gd name="T2" fmla="*/ 1 w 55"/>
                <a:gd name="T3" fmla="*/ 3 h 14"/>
                <a:gd name="T4" fmla="*/ 0 w 55"/>
                <a:gd name="T5" fmla="*/ 4 h 14"/>
                <a:gd name="T6" fmla="*/ 1 w 55"/>
                <a:gd name="T7" fmla="*/ 5 h 14"/>
                <a:gd name="T8" fmla="*/ 2 w 55"/>
                <a:gd name="T9" fmla="*/ 6 h 14"/>
                <a:gd name="T10" fmla="*/ 2 w 55"/>
                <a:gd name="T11" fmla="*/ 8 h 14"/>
                <a:gd name="T12" fmla="*/ 4 w 55"/>
                <a:gd name="T13" fmla="*/ 11 h 14"/>
                <a:gd name="T14" fmla="*/ 4 w 55"/>
                <a:gd name="T15" fmla="*/ 2 h 14"/>
                <a:gd name="T16" fmla="*/ 44 w 55"/>
                <a:gd name="T17" fmla="*/ 0 h 14"/>
                <a:gd name="T18" fmla="*/ 55 w 55"/>
                <a:gd name="T19" fmla="*/ 14 h 14"/>
                <a:gd name="T20" fmla="*/ 55 w 55"/>
                <a:gd name="T21" fmla="*/ 5 h 14"/>
                <a:gd name="T22" fmla="*/ 54 w 55"/>
                <a:gd name="T23" fmla="*/ 3 h 14"/>
                <a:gd name="T24" fmla="*/ 44 w 55"/>
                <a:gd name="T2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14">
                  <a:moveTo>
                    <a:pt x="4" y="2"/>
                  </a:moveTo>
                  <a:cubicBezTo>
                    <a:pt x="3" y="2"/>
                    <a:pt x="2" y="2"/>
                    <a:pt x="1" y="3"/>
                  </a:cubicBezTo>
                  <a:cubicBezTo>
                    <a:pt x="1" y="3"/>
                    <a:pt x="1" y="3"/>
                    <a:pt x="0" y="4"/>
                  </a:cubicBezTo>
                  <a:cubicBezTo>
                    <a:pt x="1" y="5"/>
                    <a:pt x="1" y="5"/>
                    <a:pt x="1" y="5"/>
                  </a:cubicBezTo>
                  <a:cubicBezTo>
                    <a:pt x="1" y="5"/>
                    <a:pt x="1" y="5"/>
                    <a:pt x="2" y="6"/>
                  </a:cubicBezTo>
                  <a:cubicBezTo>
                    <a:pt x="2" y="6"/>
                    <a:pt x="2" y="7"/>
                    <a:pt x="2" y="8"/>
                  </a:cubicBezTo>
                  <a:cubicBezTo>
                    <a:pt x="4" y="11"/>
                    <a:pt x="4" y="11"/>
                    <a:pt x="4" y="11"/>
                  </a:cubicBezTo>
                  <a:cubicBezTo>
                    <a:pt x="4" y="8"/>
                    <a:pt x="4" y="5"/>
                    <a:pt x="4" y="2"/>
                  </a:cubicBezTo>
                  <a:moveTo>
                    <a:pt x="44" y="0"/>
                  </a:moveTo>
                  <a:cubicBezTo>
                    <a:pt x="47" y="5"/>
                    <a:pt x="51" y="9"/>
                    <a:pt x="55" y="14"/>
                  </a:cubicBezTo>
                  <a:cubicBezTo>
                    <a:pt x="55" y="5"/>
                    <a:pt x="55" y="5"/>
                    <a:pt x="55" y="5"/>
                  </a:cubicBezTo>
                  <a:cubicBezTo>
                    <a:pt x="55" y="4"/>
                    <a:pt x="54" y="4"/>
                    <a:pt x="54" y="3"/>
                  </a:cubicBezTo>
                  <a:cubicBezTo>
                    <a:pt x="51" y="2"/>
                    <a:pt x="47" y="1"/>
                    <a:pt x="4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8" name="Freeform 86"/>
            <p:cNvSpPr>
              <a:spLocks noEditPoints="1"/>
            </p:cNvSpPr>
            <p:nvPr/>
          </p:nvSpPr>
          <p:spPr bwMode="auto">
            <a:xfrm>
              <a:off x="2172287" y="2759039"/>
              <a:ext cx="32978" cy="71586"/>
            </a:xfrm>
            <a:custGeom>
              <a:avLst/>
              <a:gdLst>
                <a:gd name="T0" fmla="*/ 25 w 38"/>
                <a:gd name="T1" fmla="*/ 58 h 84"/>
                <a:gd name="T2" fmla="*/ 3 w 38"/>
                <a:gd name="T3" fmla="*/ 63 h 84"/>
                <a:gd name="T4" fmla="*/ 7 w 38"/>
                <a:gd name="T5" fmla="*/ 84 h 84"/>
                <a:gd name="T6" fmla="*/ 30 w 38"/>
                <a:gd name="T7" fmla="*/ 79 h 84"/>
                <a:gd name="T8" fmla="*/ 29 w 38"/>
                <a:gd name="T9" fmla="*/ 77 h 84"/>
                <a:gd name="T10" fmla="*/ 33 w 38"/>
                <a:gd name="T11" fmla="*/ 58 h 84"/>
                <a:gd name="T12" fmla="*/ 25 w 38"/>
                <a:gd name="T13" fmla="*/ 58 h 84"/>
                <a:gd name="T14" fmla="*/ 9 w 38"/>
                <a:gd name="T15" fmla="*/ 0 h 84"/>
                <a:gd name="T16" fmla="*/ 0 w 38"/>
                <a:gd name="T17" fmla="*/ 48 h 84"/>
                <a:gd name="T18" fmla="*/ 1 w 38"/>
                <a:gd name="T19" fmla="*/ 54 h 84"/>
                <a:gd name="T20" fmla="*/ 2 w 38"/>
                <a:gd name="T21" fmla="*/ 53 h 84"/>
                <a:gd name="T22" fmla="*/ 19 w 38"/>
                <a:gd name="T23" fmla="*/ 48 h 84"/>
                <a:gd name="T24" fmla="*/ 36 w 38"/>
                <a:gd name="T25" fmla="*/ 50 h 84"/>
                <a:gd name="T26" fmla="*/ 36 w 38"/>
                <a:gd name="T27" fmla="*/ 50 h 84"/>
                <a:gd name="T28" fmla="*/ 38 w 38"/>
                <a:gd name="T29" fmla="*/ 7 h 84"/>
                <a:gd name="T30" fmla="*/ 9 w 38"/>
                <a:gd name="T3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84">
                  <a:moveTo>
                    <a:pt x="25" y="58"/>
                  </a:moveTo>
                  <a:cubicBezTo>
                    <a:pt x="18" y="58"/>
                    <a:pt x="11" y="59"/>
                    <a:pt x="3" y="63"/>
                  </a:cubicBezTo>
                  <a:cubicBezTo>
                    <a:pt x="7" y="84"/>
                    <a:pt x="7" y="84"/>
                    <a:pt x="7" y="84"/>
                  </a:cubicBezTo>
                  <a:cubicBezTo>
                    <a:pt x="30" y="79"/>
                    <a:pt x="30" y="79"/>
                    <a:pt x="30" y="79"/>
                  </a:cubicBezTo>
                  <a:cubicBezTo>
                    <a:pt x="29" y="78"/>
                    <a:pt x="29" y="78"/>
                    <a:pt x="29" y="77"/>
                  </a:cubicBezTo>
                  <a:cubicBezTo>
                    <a:pt x="28" y="70"/>
                    <a:pt x="31" y="64"/>
                    <a:pt x="33" y="58"/>
                  </a:cubicBezTo>
                  <a:cubicBezTo>
                    <a:pt x="30" y="58"/>
                    <a:pt x="28" y="58"/>
                    <a:pt x="25" y="58"/>
                  </a:cubicBezTo>
                  <a:moveTo>
                    <a:pt x="9" y="0"/>
                  </a:moveTo>
                  <a:cubicBezTo>
                    <a:pt x="0" y="48"/>
                    <a:pt x="0" y="48"/>
                    <a:pt x="0" y="48"/>
                  </a:cubicBezTo>
                  <a:cubicBezTo>
                    <a:pt x="1" y="54"/>
                    <a:pt x="1" y="54"/>
                    <a:pt x="1" y="54"/>
                  </a:cubicBezTo>
                  <a:cubicBezTo>
                    <a:pt x="1" y="54"/>
                    <a:pt x="2" y="53"/>
                    <a:pt x="2" y="53"/>
                  </a:cubicBezTo>
                  <a:cubicBezTo>
                    <a:pt x="5" y="50"/>
                    <a:pt x="12" y="48"/>
                    <a:pt x="19" y="48"/>
                  </a:cubicBezTo>
                  <a:cubicBezTo>
                    <a:pt x="25" y="48"/>
                    <a:pt x="30" y="49"/>
                    <a:pt x="36" y="50"/>
                  </a:cubicBezTo>
                  <a:cubicBezTo>
                    <a:pt x="36" y="50"/>
                    <a:pt x="36" y="50"/>
                    <a:pt x="36" y="50"/>
                  </a:cubicBezTo>
                  <a:cubicBezTo>
                    <a:pt x="37" y="40"/>
                    <a:pt x="34" y="31"/>
                    <a:pt x="38" y="7"/>
                  </a:cubicBezTo>
                  <a:cubicBezTo>
                    <a:pt x="9" y="0"/>
                    <a:pt x="9" y="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79" name="Freeform 87"/>
            <p:cNvSpPr>
              <a:spLocks/>
            </p:cNvSpPr>
            <p:nvPr/>
          </p:nvSpPr>
          <p:spPr bwMode="auto">
            <a:xfrm>
              <a:off x="2196417" y="2765474"/>
              <a:ext cx="35391" cy="61129"/>
            </a:xfrm>
            <a:custGeom>
              <a:avLst/>
              <a:gdLst>
                <a:gd name="T0" fmla="*/ 10 w 41"/>
                <a:gd name="T1" fmla="*/ 0 h 72"/>
                <a:gd name="T2" fmla="*/ 8 w 41"/>
                <a:gd name="T3" fmla="*/ 43 h 72"/>
                <a:gd name="T4" fmla="*/ 8 w 41"/>
                <a:gd name="T5" fmla="*/ 43 h 72"/>
                <a:gd name="T6" fmla="*/ 37 w 41"/>
                <a:gd name="T7" fmla="*/ 61 h 72"/>
                <a:gd name="T8" fmla="*/ 5 w 41"/>
                <a:gd name="T9" fmla="*/ 51 h 72"/>
                <a:gd name="T10" fmla="*/ 1 w 41"/>
                <a:gd name="T11" fmla="*/ 70 h 72"/>
                <a:gd name="T12" fmla="*/ 2 w 41"/>
                <a:gd name="T13" fmla="*/ 72 h 72"/>
                <a:gd name="T14" fmla="*/ 20 w 41"/>
                <a:gd name="T15" fmla="*/ 68 h 72"/>
                <a:gd name="T16" fmla="*/ 41 w 41"/>
                <a:gd name="T17" fmla="*/ 61 h 72"/>
                <a:gd name="T18" fmla="*/ 32 w 41"/>
                <a:gd name="T19" fmla="*/ 6 h 72"/>
                <a:gd name="T20" fmla="*/ 10 w 41"/>
                <a:gd name="T2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72">
                  <a:moveTo>
                    <a:pt x="10" y="0"/>
                  </a:moveTo>
                  <a:cubicBezTo>
                    <a:pt x="6" y="24"/>
                    <a:pt x="9" y="33"/>
                    <a:pt x="8" y="43"/>
                  </a:cubicBezTo>
                  <a:cubicBezTo>
                    <a:pt x="8" y="43"/>
                    <a:pt x="8" y="43"/>
                    <a:pt x="8" y="43"/>
                  </a:cubicBezTo>
                  <a:cubicBezTo>
                    <a:pt x="21" y="46"/>
                    <a:pt x="33" y="53"/>
                    <a:pt x="37" y="61"/>
                  </a:cubicBezTo>
                  <a:cubicBezTo>
                    <a:pt x="24" y="57"/>
                    <a:pt x="15" y="53"/>
                    <a:pt x="5" y="51"/>
                  </a:cubicBezTo>
                  <a:cubicBezTo>
                    <a:pt x="3" y="57"/>
                    <a:pt x="0" y="63"/>
                    <a:pt x="1" y="70"/>
                  </a:cubicBezTo>
                  <a:cubicBezTo>
                    <a:pt x="1" y="71"/>
                    <a:pt x="1" y="71"/>
                    <a:pt x="2" y="72"/>
                  </a:cubicBezTo>
                  <a:cubicBezTo>
                    <a:pt x="20" y="68"/>
                    <a:pt x="20" y="68"/>
                    <a:pt x="20" y="68"/>
                  </a:cubicBezTo>
                  <a:cubicBezTo>
                    <a:pt x="41" y="61"/>
                    <a:pt x="41" y="61"/>
                    <a:pt x="41" y="61"/>
                  </a:cubicBezTo>
                  <a:cubicBezTo>
                    <a:pt x="32" y="6"/>
                    <a:pt x="32" y="6"/>
                    <a:pt x="32" y="6"/>
                  </a:cubicBezTo>
                  <a:cubicBezTo>
                    <a:pt x="10" y="0"/>
                    <a:pt x="10" y="0"/>
                    <a:pt x="1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0" name="Freeform 88"/>
            <p:cNvSpPr>
              <a:spLocks noEditPoints="1"/>
            </p:cNvSpPr>
            <p:nvPr/>
          </p:nvSpPr>
          <p:spPr bwMode="auto">
            <a:xfrm>
              <a:off x="802507" y="2125225"/>
              <a:ext cx="394928" cy="1382650"/>
            </a:xfrm>
            <a:custGeom>
              <a:avLst/>
              <a:gdLst>
                <a:gd name="T0" fmla="*/ 227 w 462"/>
                <a:gd name="T1" fmla="*/ 1607 h 1618"/>
                <a:gd name="T2" fmla="*/ 387 w 462"/>
                <a:gd name="T3" fmla="*/ 488 h 1618"/>
                <a:gd name="T4" fmla="*/ 393 w 462"/>
                <a:gd name="T5" fmla="*/ 524 h 1618"/>
                <a:gd name="T6" fmla="*/ 400 w 462"/>
                <a:gd name="T7" fmla="*/ 539 h 1618"/>
                <a:gd name="T8" fmla="*/ 428 w 462"/>
                <a:gd name="T9" fmla="*/ 624 h 1618"/>
                <a:gd name="T10" fmla="*/ 462 w 462"/>
                <a:gd name="T11" fmla="*/ 634 h 1618"/>
                <a:gd name="T12" fmla="*/ 299 w 462"/>
                <a:gd name="T13" fmla="*/ 639 h 1618"/>
                <a:gd name="T14" fmla="*/ 288 w 462"/>
                <a:gd name="T15" fmla="*/ 640 h 1618"/>
                <a:gd name="T16" fmla="*/ 294 w 462"/>
                <a:gd name="T17" fmla="*/ 640 h 1618"/>
                <a:gd name="T18" fmla="*/ 180 w 462"/>
                <a:gd name="T19" fmla="*/ 619 h 1618"/>
                <a:gd name="T20" fmla="*/ 107 w 462"/>
                <a:gd name="T21" fmla="*/ 556 h 1618"/>
                <a:gd name="T22" fmla="*/ 113 w 462"/>
                <a:gd name="T23" fmla="*/ 498 h 1618"/>
                <a:gd name="T24" fmla="*/ 108 w 462"/>
                <a:gd name="T25" fmla="*/ 556 h 1618"/>
                <a:gd name="T26" fmla="*/ 220 w 462"/>
                <a:gd name="T27" fmla="*/ 28 h 1618"/>
                <a:gd name="T28" fmla="*/ 211 w 462"/>
                <a:gd name="T29" fmla="*/ 100 h 1618"/>
                <a:gd name="T30" fmla="*/ 217 w 462"/>
                <a:gd name="T31" fmla="*/ 148 h 1618"/>
                <a:gd name="T32" fmla="*/ 220 w 462"/>
                <a:gd name="T33" fmla="*/ 147 h 1618"/>
                <a:gd name="T34" fmla="*/ 239 w 462"/>
                <a:gd name="T35" fmla="*/ 272 h 1618"/>
                <a:gd name="T36" fmla="*/ 211 w 462"/>
                <a:gd name="T37" fmla="*/ 242 h 1618"/>
                <a:gd name="T38" fmla="*/ 98 w 462"/>
                <a:gd name="T39" fmla="*/ 279 h 1618"/>
                <a:gd name="T40" fmla="*/ 1 w 462"/>
                <a:gd name="T41" fmla="*/ 536 h 1618"/>
                <a:gd name="T42" fmla="*/ 59 w 462"/>
                <a:gd name="T43" fmla="*/ 847 h 1618"/>
                <a:gd name="T44" fmla="*/ 61 w 462"/>
                <a:gd name="T45" fmla="*/ 845 h 1618"/>
                <a:gd name="T46" fmla="*/ 61 w 462"/>
                <a:gd name="T47" fmla="*/ 1044 h 1618"/>
                <a:gd name="T48" fmla="*/ 118 w 462"/>
                <a:gd name="T49" fmla="*/ 1461 h 1618"/>
                <a:gd name="T50" fmla="*/ 175 w 462"/>
                <a:gd name="T51" fmla="*/ 1542 h 1618"/>
                <a:gd name="T52" fmla="*/ 217 w 462"/>
                <a:gd name="T53" fmla="*/ 1451 h 1618"/>
                <a:gd name="T54" fmla="*/ 178 w 462"/>
                <a:gd name="T55" fmla="*/ 1229 h 1618"/>
                <a:gd name="T56" fmla="*/ 232 w 462"/>
                <a:gd name="T57" fmla="*/ 1165 h 1618"/>
                <a:gd name="T58" fmla="*/ 234 w 462"/>
                <a:gd name="T59" fmla="*/ 1521 h 1618"/>
                <a:gd name="T60" fmla="*/ 293 w 462"/>
                <a:gd name="T61" fmla="*/ 1521 h 1618"/>
                <a:gd name="T62" fmla="*/ 317 w 462"/>
                <a:gd name="T63" fmla="*/ 1448 h 1618"/>
                <a:gd name="T64" fmla="*/ 374 w 462"/>
                <a:gd name="T65" fmla="*/ 869 h 1618"/>
                <a:gd name="T66" fmla="*/ 390 w 462"/>
                <a:gd name="T67" fmla="*/ 716 h 1618"/>
                <a:gd name="T68" fmla="*/ 305 w 462"/>
                <a:gd name="T69" fmla="*/ 464 h 1618"/>
                <a:gd name="T70" fmla="*/ 319 w 462"/>
                <a:gd name="T71" fmla="*/ 406 h 1618"/>
                <a:gd name="T72" fmla="*/ 385 w 462"/>
                <a:gd name="T73" fmla="*/ 353 h 1618"/>
                <a:gd name="T74" fmla="*/ 413 w 462"/>
                <a:gd name="T75" fmla="*/ 314 h 1618"/>
                <a:gd name="T76" fmla="*/ 347 w 462"/>
                <a:gd name="T77" fmla="*/ 250 h 1618"/>
                <a:gd name="T78" fmla="*/ 280 w 462"/>
                <a:gd name="T79" fmla="*/ 299 h 1618"/>
                <a:gd name="T80" fmla="*/ 330 w 462"/>
                <a:gd name="T81" fmla="*/ 220 h 1618"/>
                <a:gd name="T82" fmla="*/ 347 w 462"/>
                <a:gd name="T83" fmla="*/ 160 h 1618"/>
                <a:gd name="T84" fmla="*/ 359 w 462"/>
                <a:gd name="T85" fmla="*/ 111 h 1618"/>
                <a:gd name="T86" fmla="*/ 288 w 462"/>
                <a:gd name="T87" fmla="*/ 0 h 1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2" h="1618">
                  <a:moveTo>
                    <a:pt x="219" y="1570"/>
                  </a:moveTo>
                  <a:cubicBezTo>
                    <a:pt x="213" y="1592"/>
                    <a:pt x="209" y="1611"/>
                    <a:pt x="228" y="1618"/>
                  </a:cubicBezTo>
                  <a:cubicBezTo>
                    <a:pt x="228" y="1614"/>
                    <a:pt x="227" y="1611"/>
                    <a:pt x="227" y="1607"/>
                  </a:cubicBezTo>
                  <a:cubicBezTo>
                    <a:pt x="226" y="1596"/>
                    <a:pt x="222" y="1583"/>
                    <a:pt x="219" y="1570"/>
                  </a:cubicBezTo>
                  <a:moveTo>
                    <a:pt x="427" y="455"/>
                  </a:moveTo>
                  <a:cubicBezTo>
                    <a:pt x="408" y="481"/>
                    <a:pt x="397" y="480"/>
                    <a:pt x="387" y="488"/>
                  </a:cubicBezTo>
                  <a:cubicBezTo>
                    <a:pt x="388" y="495"/>
                    <a:pt x="399" y="496"/>
                    <a:pt x="400" y="503"/>
                  </a:cubicBezTo>
                  <a:cubicBezTo>
                    <a:pt x="402" y="511"/>
                    <a:pt x="394" y="518"/>
                    <a:pt x="392" y="526"/>
                  </a:cubicBezTo>
                  <a:cubicBezTo>
                    <a:pt x="392" y="526"/>
                    <a:pt x="393" y="525"/>
                    <a:pt x="393" y="524"/>
                  </a:cubicBezTo>
                  <a:cubicBezTo>
                    <a:pt x="393" y="524"/>
                    <a:pt x="393" y="524"/>
                    <a:pt x="393" y="524"/>
                  </a:cubicBezTo>
                  <a:cubicBezTo>
                    <a:pt x="393" y="527"/>
                    <a:pt x="392" y="530"/>
                    <a:pt x="392" y="533"/>
                  </a:cubicBezTo>
                  <a:cubicBezTo>
                    <a:pt x="394" y="536"/>
                    <a:pt x="398" y="535"/>
                    <a:pt x="400" y="539"/>
                  </a:cubicBezTo>
                  <a:cubicBezTo>
                    <a:pt x="403" y="549"/>
                    <a:pt x="392" y="561"/>
                    <a:pt x="397" y="569"/>
                  </a:cubicBezTo>
                  <a:cubicBezTo>
                    <a:pt x="402" y="577"/>
                    <a:pt x="412" y="575"/>
                    <a:pt x="417" y="582"/>
                  </a:cubicBezTo>
                  <a:cubicBezTo>
                    <a:pt x="427" y="595"/>
                    <a:pt x="415" y="613"/>
                    <a:pt x="428" y="624"/>
                  </a:cubicBezTo>
                  <a:cubicBezTo>
                    <a:pt x="432" y="628"/>
                    <a:pt x="440" y="630"/>
                    <a:pt x="446" y="633"/>
                  </a:cubicBezTo>
                  <a:cubicBezTo>
                    <a:pt x="451" y="636"/>
                    <a:pt x="452" y="639"/>
                    <a:pt x="452" y="643"/>
                  </a:cubicBezTo>
                  <a:cubicBezTo>
                    <a:pt x="455" y="640"/>
                    <a:pt x="459" y="637"/>
                    <a:pt x="462" y="634"/>
                  </a:cubicBezTo>
                  <a:cubicBezTo>
                    <a:pt x="436" y="550"/>
                    <a:pt x="457" y="537"/>
                    <a:pt x="427" y="455"/>
                  </a:cubicBezTo>
                  <a:moveTo>
                    <a:pt x="294" y="640"/>
                  </a:moveTo>
                  <a:cubicBezTo>
                    <a:pt x="294" y="640"/>
                    <a:pt x="295" y="640"/>
                    <a:pt x="299" y="639"/>
                  </a:cubicBezTo>
                  <a:cubicBezTo>
                    <a:pt x="315" y="650"/>
                    <a:pt x="331" y="676"/>
                    <a:pt x="332" y="699"/>
                  </a:cubicBezTo>
                  <a:cubicBezTo>
                    <a:pt x="313" y="705"/>
                    <a:pt x="332" y="699"/>
                    <a:pt x="312" y="705"/>
                  </a:cubicBezTo>
                  <a:cubicBezTo>
                    <a:pt x="319" y="690"/>
                    <a:pt x="318" y="662"/>
                    <a:pt x="288" y="640"/>
                  </a:cubicBezTo>
                  <a:cubicBezTo>
                    <a:pt x="290" y="640"/>
                    <a:pt x="292" y="640"/>
                    <a:pt x="293" y="640"/>
                  </a:cubicBezTo>
                  <a:cubicBezTo>
                    <a:pt x="293" y="640"/>
                    <a:pt x="294" y="640"/>
                    <a:pt x="294" y="640"/>
                  </a:cubicBezTo>
                  <a:cubicBezTo>
                    <a:pt x="294" y="640"/>
                    <a:pt x="294" y="640"/>
                    <a:pt x="294" y="640"/>
                  </a:cubicBezTo>
                  <a:moveTo>
                    <a:pt x="165" y="688"/>
                  </a:moveTo>
                  <a:cubicBezTo>
                    <a:pt x="147" y="675"/>
                    <a:pt x="148" y="675"/>
                    <a:pt x="131" y="668"/>
                  </a:cubicBezTo>
                  <a:cubicBezTo>
                    <a:pt x="140" y="649"/>
                    <a:pt x="151" y="625"/>
                    <a:pt x="180" y="619"/>
                  </a:cubicBezTo>
                  <a:cubicBezTo>
                    <a:pt x="187" y="623"/>
                    <a:pt x="186" y="623"/>
                    <a:pt x="193" y="626"/>
                  </a:cubicBezTo>
                  <a:cubicBezTo>
                    <a:pt x="182" y="627"/>
                    <a:pt x="139" y="656"/>
                    <a:pt x="165" y="688"/>
                  </a:cubicBezTo>
                  <a:moveTo>
                    <a:pt x="107" y="556"/>
                  </a:moveTo>
                  <a:cubicBezTo>
                    <a:pt x="105" y="556"/>
                    <a:pt x="103" y="554"/>
                    <a:pt x="103" y="552"/>
                  </a:cubicBezTo>
                  <a:cubicBezTo>
                    <a:pt x="99" y="537"/>
                    <a:pt x="103" y="518"/>
                    <a:pt x="108" y="503"/>
                  </a:cubicBezTo>
                  <a:cubicBezTo>
                    <a:pt x="109" y="501"/>
                    <a:pt x="111" y="498"/>
                    <a:pt x="113" y="498"/>
                  </a:cubicBezTo>
                  <a:cubicBezTo>
                    <a:pt x="113" y="498"/>
                    <a:pt x="113" y="498"/>
                    <a:pt x="113" y="498"/>
                  </a:cubicBezTo>
                  <a:cubicBezTo>
                    <a:pt x="114" y="498"/>
                    <a:pt x="114" y="498"/>
                    <a:pt x="114" y="498"/>
                  </a:cubicBezTo>
                  <a:cubicBezTo>
                    <a:pt x="105" y="521"/>
                    <a:pt x="106" y="543"/>
                    <a:pt x="108" y="556"/>
                  </a:cubicBezTo>
                  <a:cubicBezTo>
                    <a:pt x="107" y="556"/>
                    <a:pt x="107" y="556"/>
                    <a:pt x="107" y="556"/>
                  </a:cubicBezTo>
                  <a:moveTo>
                    <a:pt x="288" y="0"/>
                  </a:moveTo>
                  <a:cubicBezTo>
                    <a:pt x="258" y="0"/>
                    <a:pt x="228" y="16"/>
                    <a:pt x="220" y="28"/>
                  </a:cubicBezTo>
                  <a:cubicBezTo>
                    <a:pt x="209" y="45"/>
                    <a:pt x="211" y="88"/>
                    <a:pt x="216" y="98"/>
                  </a:cubicBezTo>
                  <a:cubicBezTo>
                    <a:pt x="215" y="100"/>
                    <a:pt x="214" y="101"/>
                    <a:pt x="213" y="101"/>
                  </a:cubicBezTo>
                  <a:cubicBezTo>
                    <a:pt x="212" y="101"/>
                    <a:pt x="212" y="100"/>
                    <a:pt x="211" y="100"/>
                  </a:cubicBezTo>
                  <a:cubicBezTo>
                    <a:pt x="210" y="100"/>
                    <a:pt x="209" y="100"/>
                    <a:pt x="209" y="100"/>
                  </a:cubicBezTo>
                  <a:cubicBezTo>
                    <a:pt x="207" y="100"/>
                    <a:pt x="206" y="101"/>
                    <a:pt x="206" y="105"/>
                  </a:cubicBezTo>
                  <a:cubicBezTo>
                    <a:pt x="208" y="142"/>
                    <a:pt x="213" y="148"/>
                    <a:pt x="217" y="148"/>
                  </a:cubicBezTo>
                  <a:cubicBezTo>
                    <a:pt x="217" y="148"/>
                    <a:pt x="218" y="147"/>
                    <a:pt x="219" y="147"/>
                  </a:cubicBezTo>
                  <a:cubicBezTo>
                    <a:pt x="219" y="147"/>
                    <a:pt x="220" y="147"/>
                    <a:pt x="220" y="147"/>
                  </a:cubicBezTo>
                  <a:cubicBezTo>
                    <a:pt x="220" y="147"/>
                    <a:pt x="220" y="147"/>
                    <a:pt x="220" y="147"/>
                  </a:cubicBezTo>
                  <a:cubicBezTo>
                    <a:pt x="226" y="169"/>
                    <a:pt x="231" y="186"/>
                    <a:pt x="225" y="220"/>
                  </a:cubicBezTo>
                  <a:cubicBezTo>
                    <a:pt x="255" y="249"/>
                    <a:pt x="248" y="254"/>
                    <a:pt x="265" y="261"/>
                  </a:cubicBezTo>
                  <a:cubicBezTo>
                    <a:pt x="252" y="261"/>
                    <a:pt x="243" y="262"/>
                    <a:pt x="239" y="272"/>
                  </a:cubicBezTo>
                  <a:cubicBezTo>
                    <a:pt x="235" y="283"/>
                    <a:pt x="249" y="293"/>
                    <a:pt x="250" y="305"/>
                  </a:cubicBezTo>
                  <a:cubicBezTo>
                    <a:pt x="240" y="331"/>
                    <a:pt x="225" y="343"/>
                    <a:pt x="220" y="416"/>
                  </a:cubicBezTo>
                  <a:cubicBezTo>
                    <a:pt x="209" y="364"/>
                    <a:pt x="215" y="300"/>
                    <a:pt x="211" y="242"/>
                  </a:cubicBezTo>
                  <a:cubicBezTo>
                    <a:pt x="211" y="242"/>
                    <a:pt x="211" y="242"/>
                    <a:pt x="211" y="241"/>
                  </a:cubicBezTo>
                  <a:cubicBezTo>
                    <a:pt x="210" y="242"/>
                    <a:pt x="209" y="243"/>
                    <a:pt x="207" y="245"/>
                  </a:cubicBezTo>
                  <a:cubicBezTo>
                    <a:pt x="183" y="254"/>
                    <a:pt x="118" y="270"/>
                    <a:pt x="98" y="279"/>
                  </a:cubicBezTo>
                  <a:cubicBezTo>
                    <a:pt x="97" y="278"/>
                    <a:pt x="96" y="278"/>
                    <a:pt x="95" y="278"/>
                  </a:cubicBezTo>
                  <a:cubicBezTo>
                    <a:pt x="80" y="278"/>
                    <a:pt x="75" y="322"/>
                    <a:pt x="58" y="361"/>
                  </a:cubicBezTo>
                  <a:cubicBezTo>
                    <a:pt x="40" y="402"/>
                    <a:pt x="1" y="527"/>
                    <a:pt x="1" y="536"/>
                  </a:cubicBezTo>
                  <a:cubicBezTo>
                    <a:pt x="1" y="549"/>
                    <a:pt x="0" y="562"/>
                    <a:pt x="3" y="568"/>
                  </a:cubicBezTo>
                  <a:cubicBezTo>
                    <a:pt x="12" y="600"/>
                    <a:pt x="57" y="629"/>
                    <a:pt x="85" y="670"/>
                  </a:cubicBezTo>
                  <a:cubicBezTo>
                    <a:pt x="75" y="713"/>
                    <a:pt x="60" y="840"/>
                    <a:pt x="59" y="847"/>
                  </a:cubicBezTo>
                  <a:cubicBezTo>
                    <a:pt x="60" y="847"/>
                    <a:pt x="60" y="847"/>
                    <a:pt x="60" y="847"/>
                  </a:cubicBezTo>
                  <a:cubicBezTo>
                    <a:pt x="61" y="847"/>
                    <a:pt x="61" y="847"/>
                    <a:pt x="61" y="846"/>
                  </a:cubicBezTo>
                  <a:cubicBezTo>
                    <a:pt x="61" y="846"/>
                    <a:pt x="61" y="845"/>
                    <a:pt x="61" y="845"/>
                  </a:cubicBezTo>
                  <a:cubicBezTo>
                    <a:pt x="61" y="845"/>
                    <a:pt x="61" y="847"/>
                    <a:pt x="63" y="852"/>
                  </a:cubicBezTo>
                  <a:cubicBezTo>
                    <a:pt x="68" y="865"/>
                    <a:pt x="58" y="894"/>
                    <a:pt x="56" y="925"/>
                  </a:cubicBezTo>
                  <a:cubicBezTo>
                    <a:pt x="53" y="957"/>
                    <a:pt x="59" y="1015"/>
                    <a:pt x="61" y="1044"/>
                  </a:cubicBezTo>
                  <a:cubicBezTo>
                    <a:pt x="63" y="1072"/>
                    <a:pt x="57" y="1074"/>
                    <a:pt x="64" y="1125"/>
                  </a:cubicBezTo>
                  <a:cubicBezTo>
                    <a:pt x="73" y="1198"/>
                    <a:pt x="109" y="1410"/>
                    <a:pt x="101" y="1463"/>
                  </a:cubicBezTo>
                  <a:cubicBezTo>
                    <a:pt x="111" y="1462"/>
                    <a:pt x="111" y="1462"/>
                    <a:pt x="118" y="1461"/>
                  </a:cubicBezTo>
                  <a:cubicBezTo>
                    <a:pt x="129" y="1478"/>
                    <a:pt x="77" y="1530"/>
                    <a:pt x="91" y="1560"/>
                  </a:cubicBezTo>
                  <a:cubicBezTo>
                    <a:pt x="92" y="1564"/>
                    <a:pt x="97" y="1565"/>
                    <a:pt x="104" y="1565"/>
                  </a:cubicBezTo>
                  <a:cubicBezTo>
                    <a:pt x="127" y="1565"/>
                    <a:pt x="170" y="1549"/>
                    <a:pt x="175" y="1542"/>
                  </a:cubicBezTo>
                  <a:cubicBezTo>
                    <a:pt x="182" y="1532"/>
                    <a:pt x="170" y="1485"/>
                    <a:pt x="183" y="1477"/>
                  </a:cubicBezTo>
                  <a:cubicBezTo>
                    <a:pt x="195" y="1475"/>
                    <a:pt x="197" y="1476"/>
                    <a:pt x="203" y="1470"/>
                  </a:cubicBezTo>
                  <a:cubicBezTo>
                    <a:pt x="208" y="1464"/>
                    <a:pt x="208" y="1460"/>
                    <a:pt x="217" y="1451"/>
                  </a:cubicBezTo>
                  <a:cubicBezTo>
                    <a:pt x="218" y="1435"/>
                    <a:pt x="201" y="1410"/>
                    <a:pt x="194" y="1388"/>
                  </a:cubicBezTo>
                  <a:cubicBezTo>
                    <a:pt x="188" y="1365"/>
                    <a:pt x="181" y="1342"/>
                    <a:pt x="179" y="1315"/>
                  </a:cubicBezTo>
                  <a:cubicBezTo>
                    <a:pt x="178" y="1289"/>
                    <a:pt x="182" y="1254"/>
                    <a:pt x="178" y="1229"/>
                  </a:cubicBezTo>
                  <a:cubicBezTo>
                    <a:pt x="173" y="1205"/>
                    <a:pt x="166" y="1183"/>
                    <a:pt x="166" y="1173"/>
                  </a:cubicBezTo>
                  <a:cubicBezTo>
                    <a:pt x="168" y="1107"/>
                    <a:pt x="189" y="950"/>
                    <a:pt x="214" y="901"/>
                  </a:cubicBezTo>
                  <a:cubicBezTo>
                    <a:pt x="239" y="903"/>
                    <a:pt x="222" y="1065"/>
                    <a:pt x="232" y="1165"/>
                  </a:cubicBezTo>
                  <a:cubicBezTo>
                    <a:pt x="242" y="1266"/>
                    <a:pt x="217" y="1463"/>
                    <a:pt x="223" y="1492"/>
                  </a:cubicBezTo>
                  <a:cubicBezTo>
                    <a:pt x="226" y="1507"/>
                    <a:pt x="229" y="1495"/>
                    <a:pt x="228" y="1523"/>
                  </a:cubicBezTo>
                  <a:cubicBezTo>
                    <a:pt x="230" y="1522"/>
                    <a:pt x="232" y="1522"/>
                    <a:pt x="234" y="1521"/>
                  </a:cubicBezTo>
                  <a:cubicBezTo>
                    <a:pt x="241" y="1521"/>
                    <a:pt x="247" y="1520"/>
                    <a:pt x="252" y="1520"/>
                  </a:cubicBezTo>
                  <a:cubicBezTo>
                    <a:pt x="265" y="1520"/>
                    <a:pt x="276" y="1522"/>
                    <a:pt x="284" y="1526"/>
                  </a:cubicBezTo>
                  <a:cubicBezTo>
                    <a:pt x="287" y="1524"/>
                    <a:pt x="290" y="1523"/>
                    <a:pt x="293" y="1521"/>
                  </a:cubicBezTo>
                  <a:cubicBezTo>
                    <a:pt x="293" y="1518"/>
                    <a:pt x="293" y="1516"/>
                    <a:pt x="294" y="1514"/>
                  </a:cubicBezTo>
                  <a:cubicBezTo>
                    <a:pt x="307" y="1507"/>
                    <a:pt x="304" y="1513"/>
                    <a:pt x="311" y="1500"/>
                  </a:cubicBezTo>
                  <a:cubicBezTo>
                    <a:pt x="317" y="1488"/>
                    <a:pt x="313" y="1466"/>
                    <a:pt x="317" y="1448"/>
                  </a:cubicBezTo>
                  <a:cubicBezTo>
                    <a:pt x="321" y="1430"/>
                    <a:pt x="327" y="1430"/>
                    <a:pt x="331" y="1402"/>
                  </a:cubicBezTo>
                  <a:cubicBezTo>
                    <a:pt x="336" y="1374"/>
                    <a:pt x="336" y="1264"/>
                    <a:pt x="340" y="1164"/>
                  </a:cubicBezTo>
                  <a:cubicBezTo>
                    <a:pt x="343" y="1111"/>
                    <a:pt x="367" y="946"/>
                    <a:pt x="374" y="869"/>
                  </a:cubicBezTo>
                  <a:cubicBezTo>
                    <a:pt x="375" y="869"/>
                    <a:pt x="375" y="870"/>
                    <a:pt x="376" y="870"/>
                  </a:cubicBezTo>
                  <a:cubicBezTo>
                    <a:pt x="376" y="870"/>
                    <a:pt x="377" y="869"/>
                    <a:pt x="379" y="869"/>
                  </a:cubicBezTo>
                  <a:cubicBezTo>
                    <a:pt x="381" y="833"/>
                    <a:pt x="387" y="822"/>
                    <a:pt x="390" y="716"/>
                  </a:cubicBezTo>
                  <a:cubicBezTo>
                    <a:pt x="389" y="716"/>
                    <a:pt x="389" y="716"/>
                    <a:pt x="388" y="716"/>
                  </a:cubicBezTo>
                  <a:cubicBezTo>
                    <a:pt x="342" y="662"/>
                    <a:pt x="323" y="572"/>
                    <a:pt x="312" y="559"/>
                  </a:cubicBezTo>
                  <a:cubicBezTo>
                    <a:pt x="301" y="546"/>
                    <a:pt x="296" y="496"/>
                    <a:pt x="305" y="464"/>
                  </a:cubicBezTo>
                  <a:cubicBezTo>
                    <a:pt x="309" y="449"/>
                    <a:pt x="323" y="433"/>
                    <a:pt x="339" y="416"/>
                  </a:cubicBezTo>
                  <a:cubicBezTo>
                    <a:pt x="330" y="416"/>
                    <a:pt x="322" y="416"/>
                    <a:pt x="318" y="417"/>
                  </a:cubicBezTo>
                  <a:cubicBezTo>
                    <a:pt x="317" y="415"/>
                    <a:pt x="315" y="414"/>
                    <a:pt x="319" y="406"/>
                  </a:cubicBezTo>
                  <a:cubicBezTo>
                    <a:pt x="319" y="406"/>
                    <a:pt x="319" y="406"/>
                    <a:pt x="319" y="406"/>
                  </a:cubicBezTo>
                  <a:cubicBezTo>
                    <a:pt x="323" y="407"/>
                    <a:pt x="334" y="408"/>
                    <a:pt x="346" y="408"/>
                  </a:cubicBezTo>
                  <a:cubicBezTo>
                    <a:pt x="361" y="392"/>
                    <a:pt x="376" y="374"/>
                    <a:pt x="385" y="353"/>
                  </a:cubicBezTo>
                  <a:cubicBezTo>
                    <a:pt x="387" y="350"/>
                    <a:pt x="397" y="350"/>
                    <a:pt x="401" y="344"/>
                  </a:cubicBezTo>
                  <a:cubicBezTo>
                    <a:pt x="404" y="337"/>
                    <a:pt x="397" y="326"/>
                    <a:pt x="400" y="323"/>
                  </a:cubicBezTo>
                  <a:cubicBezTo>
                    <a:pt x="404" y="319"/>
                    <a:pt x="410" y="318"/>
                    <a:pt x="413" y="314"/>
                  </a:cubicBezTo>
                  <a:cubicBezTo>
                    <a:pt x="420" y="304"/>
                    <a:pt x="411" y="297"/>
                    <a:pt x="418" y="287"/>
                  </a:cubicBezTo>
                  <a:cubicBezTo>
                    <a:pt x="418" y="287"/>
                    <a:pt x="418" y="287"/>
                    <a:pt x="418" y="287"/>
                  </a:cubicBezTo>
                  <a:cubicBezTo>
                    <a:pt x="394" y="272"/>
                    <a:pt x="366" y="254"/>
                    <a:pt x="347" y="250"/>
                  </a:cubicBezTo>
                  <a:cubicBezTo>
                    <a:pt x="343" y="249"/>
                    <a:pt x="336" y="243"/>
                    <a:pt x="332" y="234"/>
                  </a:cubicBezTo>
                  <a:cubicBezTo>
                    <a:pt x="322" y="293"/>
                    <a:pt x="288" y="351"/>
                    <a:pt x="277" y="416"/>
                  </a:cubicBezTo>
                  <a:cubicBezTo>
                    <a:pt x="275" y="380"/>
                    <a:pt x="278" y="339"/>
                    <a:pt x="280" y="299"/>
                  </a:cubicBezTo>
                  <a:cubicBezTo>
                    <a:pt x="283" y="287"/>
                    <a:pt x="292" y="281"/>
                    <a:pt x="290" y="273"/>
                  </a:cubicBezTo>
                  <a:cubicBezTo>
                    <a:pt x="288" y="264"/>
                    <a:pt x="277" y="269"/>
                    <a:pt x="271" y="263"/>
                  </a:cubicBezTo>
                  <a:cubicBezTo>
                    <a:pt x="285" y="256"/>
                    <a:pt x="308" y="239"/>
                    <a:pt x="330" y="220"/>
                  </a:cubicBezTo>
                  <a:cubicBezTo>
                    <a:pt x="329" y="204"/>
                    <a:pt x="335" y="183"/>
                    <a:pt x="341" y="165"/>
                  </a:cubicBezTo>
                  <a:cubicBezTo>
                    <a:pt x="342" y="160"/>
                    <a:pt x="343" y="159"/>
                    <a:pt x="345" y="159"/>
                  </a:cubicBezTo>
                  <a:cubicBezTo>
                    <a:pt x="345" y="159"/>
                    <a:pt x="346" y="159"/>
                    <a:pt x="347" y="160"/>
                  </a:cubicBezTo>
                  <a:cubicBezTo>
                    <a:pt x="348" y="160"/>
                    <a:pt x="349" y="161"/>
                    <a:pt x="350" y="161"/>
                  </a:cubicBezTo>
                  <a:cubicBezTo>
                    <a:pt x="354" y="161"/>
                    <a:pt x="359" y="155"/>
                    <a:pt x="367" y="123"/>
                  </a:cubicBezTo>
                  <a:cubicBezTo>
                    <a:pt x="371" y="108"/>
                    <a:pt x="356" y="118"/>
                    <a:pt x="359" y="111"/>
                  </a:cubicBezTo>
                  <a:cubicBezTo>
                    <a:pt x="366" y="76"/>
                    <a:pt x="382" y="40"/>
                    <a:pt x="344" y="34"/>
                  </a:cubicBezTo>
                  <a:cubicBezTo>
                    <a:pt x="329" y="6"/>
                    <a:pt x="308" y="0"/>
                    <a:pt x="288" y="0"/>
                  </a:cubicBezTo>
                  <a:cubicBezTo>
                    <a:pt x="288" y="0"/>
                    <a:pt x="288" y="0"/>
                    <a:pt x="288" y="0"/>
                  </a:cubicBezTo>
                  <a:cubicBezTo>
                    <a:pt x="288" y="0"/>
                    <a:pt x="288" y="0"/>
                    <a:pt x="288"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1" name="Freeform 89"/>
            <p:cNvSpPr>
              <a:spLocks/>
            </p:cNvSpPr>
            <p:nvPr/>
          </p:nvSpPr>
          <p:spPr bwMode="auto">
            <a:xfrm>
              <a:off x="1054264" y="3470070"/>
              <a:ext cx="12065" cy="28956"/>
            </a:xfrm>
            <a:custGeom>
              <a:avLst/>
              <a:gdLst>
                <a:gd name="T0" fmla="*/ 13 w 14"/>
                <a:gd name="T1" fmla="*/ 0 h 34"/>
                <a:gd name="T2" fmla="*/ 11 w 14"/>
                <a:gd name="T3" fmla="*/ 0 h 34"/>
                <a:gd name="T4" fmla="*/ 0 w 14"/>
                <a:gd name="T5" fmla="*/ 34 h 34"/>
                <a:gd name="T6" fmla="*/ 12 w 14"/>
                <a:gd name="T7" fmla="*/ 18 h 34"/>
                <a:gd name="T8" fmla="*/ 13 w 14"/>
                <a:gd name="T9" fmla="*/ 0 h 34"/>
              </a:gdLst>
              <a:ahLst/>
              <a:cxnLst>
                <a:cxn ang="0">
                  <a:pos x="T0" y="T1"/>
                </a:cxn>
                <a:cxn ang="0">
                  <a:pos x="T2" y="T3"/>
                </a:cxn>
                <a:cxn ang="0">
                  <a:pos x="T4" y="T5"/>
                </a:cxn>
                <a:cxn ang="0">
                  <a:pos x="T6" y="T7"/>
                </a:cxn>
                <a:cxn ang="0">
                  <a:pos x="T8" y="T9"/>
                </a:cxn>
              </a:cxnLst>
              <a:rect l="0" t="0" r="r" b="b"/>
              <a:pathLst>
                <a:path w="14" h="34">
                  <a:moveTo>
                    <a:pt x="13" y="0"/>
                  </a:moveTo>
                  <a:cubicBezTo>
                    <a:pt x="12" y="0"/>
                    <a:pt x="11" y="0"/>
                    <a:pt x="11" y="0"/>
                  </a:cubicBezTo>
                  <a:cubicBezTo>
                    <a:pt x="7" y="12"/>
                    <a:pt x="3" y="24"/>
                    <a:pt x="0" y="34"/>
                  </a:cubicBezTo>
                  <a:cubicBezTo>
                    <a:pt x="5" y="29"/>
                    <a:pt x="9" y="24"/>
                    <a:pt x="12" y="18"/>
                  </a:cubicBezTo>
                  <a:cubicBezTo>
                    <a:pt x="14" y="13"/>
                    <a:pt x="14" y="7"/>
                    <a:pt x="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2" name="Freeform 90"/>
            <p:cNvSpPr>
              <a:spLocks/>
            </p:cNvSpPr>
            <p:nvPr/>
          </p:nvSpPr>
          <p:spPr bwMode="auto">
            <a:xfrm>
              <a:off x="989917" y="3424223"/>
              <a:ext cx="55499" cy="85259"/>
            </a:xfrm>
            <a:custGeom>
              <a:avLst/>
              <a:gdLst>
                <a:gd name="T0" fmla="*/ 33 w 65"/>
                <a:gd name="T1" fmla="*/ 0 h 100"/>
                <a:gd name="T2" fmla="*/ 15 w 65"/>
                <a:gd name="T3" fmla="*/ 1 h 100"/>
                <a:gd name="T4" fmla="*/ 9 w 65"/>
                <a:gd name="T5" fmla="*/ 3 h 100"/>
                <a:gd name="T6" fmla="*/ 8 w 65"/>
                <a:gd name="T7" fmla="*/ 13 h 100"/>
                <a:gd name="T8" fmla="*/ 0 w 65"/>
                <a:gd name="T9" fmla="*/ 50 h 100"/>
                <a:gd name="T10" fmla="*/ 8 w 65"/>
                <a:gd name="T11" fmla="*/ 87 h 100"/>
                <a:gd name="T12" fmla="*/ 9 w 65"/>
                <a:gd name="T13" fmla="*/ 98 h 100"/>
                <a:gd name="T14" fmla="*/ 15 w 65"/>
                <a:gd name="T15" fmla="*/ 99 h 100"/>
                <a:gd name="T16" fmla="*/ 33 w 65"/>
                <a:gd name="T17" fmla="*/ 100 h 100"/>
                <a:gd name="T18" fmla="*/ 65 w 65"/>
                <a:gd name="T19" fmla="*/ 94 h 100"/>
                <a:gd name="T20" fmla="*/ 12 w 65"/>
                <a:gd name="T21" fmla="*/ 54 h 100"/>
                <a:gd name="T22" fmla="*/ 15 w 65"/>
                <a:gd name="T23" fmla="*/ 50 h 100"/>
                <a:gd name="T24" fmla="*/ 12 w 65"/>
                <a:gd name="T25" fmla="*/ 46 h 100"/>
                <a:gd name="T26" fmla="*/ 65 w 65"/>
                <a:gd name="T27" fmla="*/ 6 h 100"/>
                <a:gd name="T28" fmla="*/ 33 w 65"/>
                <a:gd name="T2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00">
                  <a:moveTo>
                    <a:pt x="33" y="0"/>
                  </a:moveTo>
                  <a:cubicBezTo>
                    <a:pt x="28" y="0"/>
                    <a:pt x="22" y="1"/>
                    <a:pt x="15" y="1"/>
                  </a:cubicBezTo>
                  <a:cubicBezTo>
                    <a:pt x="13" y="2"/>
                    <a:pt x="11" y="2"/>
                    <a:pt x="9" y="3"/>
                  </a:cubicBezTo>
                  <a:cubicBezTo>
                    <a:pt x="9" y="6"/>
                    <a:pt x="8" y="9"/>
                    <a:pt x="8" y="13"/>
                  </a:cubicBezTo>
                  <a:cubicBezTo>
                    <a:pt x="7" y="25"/>
                    <a:pt x="3" y="38"/>
                    <a:pt x="0" y="50"/>
                  </a:cubicBezTo>
                  <a:cubicBezTo>
                    <a:pt x="3" y="63"/>
                    <a:pt x="7" y="76"/>
                    <a:pt x="8" y="87"/>
                  </a:cubicBezTo>
                  <a:cubicBezTo>
                    <a:pt x="8" y="91"/>
                    <a:pt x="9" y="94"/>
                    <a:pt x="9" y="98"/>
                  </a:cubicBezTo>
                  <a:cubicBezTo>
                    <a:pt x="11" y="98"/>
                    <a:pt x="13" y="99"/>
                    <a:pt x="15" y="99"/>
                  </a:cubicBezTo>
                  <a:cubicBezTo>
                    <a:pt x="22" y="100"/>
                    <a:pt x="28" y="100"/>
                    <a:pt x="33" y="100"/>
                  </a:cubicBezTo>
                  <a:cubicBezTo>
                    <a:pt x="46" y="100"/>
                    <a:pt x="57" y="98"/>
                    <a:pt x="65" y="94"/>
                  </a:cubicBezTo>
                  <a:cubicBezTo>
                    <a:pt x="36" y="78"/>
                    <a:pt x="6" y="64"/>
                    <a:pt x="12" y="54"/>
                  </a:cubicBezTo>
                  <a:cubicBezTo>
                    <a:pt x="13" y="53"/>
                    <a:pt x="14" y="51"/>
                    <a:pt x="15" y="50"/>
                  </a:cubicBezTo>
                  <a:cubicBezTo>
                    <a:pt x="14" y="49"/>
                    <a:pt x="13" y="48"/>
                    <a:pt x="12" y="46"/>
                  </a:cubicBezTo>
                  <a:cubicBezTo>
                    <a:pt x="6" y="36"/>
                    <a:pt x="36" y="23"/>
                    <a:pt x="65" y="6"/>
                  </a:cubicBezTo>
                  <a:cubicBezTo>
                    <a:pt x="57" y="2"/>
                    <a:pt x="46" y="0"/>
                    <a:pt x="3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3" name="Freeform 91"/>
            <p:cNvSpPr>
              <a:spLocks/>
            </p:cNvSpPr>
            <p:nvPr/>
          </p:nvSpPr>
          <p:spPr bwMode="auto">
            <a:xfrm>
              <a:off x="994743" y="3466853"/>
              <a:ext cx="69173" cy="37804"/>
            </a:xfrm>
            <a:custGeom>
              <a:avLst/>
              <a:gdLst>
                <a:gd name="T0" fmla="*/ 9 w 81"/>
                <a:gd name="T1" fmla="*/ 0 h 44"/>
                <a:gd name="T2" fmla="*/ 6 w 81"/>
                <a:gd name="T3" fmla="*/ 4 h 44"/>
                <a:gd name="T4" fmla="*/ 59 w 81"/>
                <a:gd name="T5" fmla="*/ 44 h 44"/>
                <a:gd name="T6" fmla="*/ 70 w 81"/>
                <a:gd name="T7" fmla="*/ 38 h 44"/>
                <a:gd name="T8" fmla="*/ 81 w 81"/>
                <a:gd name="T9" fmla="*/ 4 h 44"/>
                <a:gd name="T10" fmla="*/ 40 w 81"/>
                <a:gd name="T11" fmla="*/ 14 h 44"/>
                <a:gd name="T12" fmla="*/ 9 w 81"/>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81" h="44">
                  <a:moveTo>
                    <a:pt x="9" y="0"/>
                  </a:moveTo>
                  <a:cubicBezTo>
                    <a:pt x="8" y="1"/>
                    <a:pt x="7" y="3"/>
                    <a:pt x="6" y="4"/>
                  </a:cubicBezTo>
                  <a:cubicBezTo>
                    <a:pt x="0" y="14"/>
                    <a:pt x="30" y="28"/>
                    <a:pt x="59" y="44"/>
                  </a:cubicBezTo>
                  <a:cubicBezTo>
                    <a:pt x="63" y="42"/>
                    <a:pt x="67" y="40"/>
                    <a:pt x="70" y="38"/>
                  </a:cubicBezTo>
                  <a:cubicBezTo>
                    <a:pt x="73" y="28"/>
                    <a:pt x="77" y="16"/>
                    <a:pt x="81" y="4"/>
                  </a:cubicBezTo>
                  <a:cubicBezTo>
                    <a:pt x="66" y="10"/>
                    <a:pt x="52" y="14"/>
                    <a:pt x="40" y="14"/>
                  </a:cubicBezTo>
                  <a:cubicBezTo>
                    <a:pt x="27" y="14"/>
                    <a:pt x="16" y="10"/>
                    <a:pt x="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4" name="Freeform 92"/>
            <p:cNvSpPr>
              <a:spLocks noEditPoints="1"/>
            </p:cNvSpPr>
            <p:nvPr/>
          </p:nvSpPr>
          <p:spPr bwMode="auto">
            <a:xfrm>
              <a:off x="1045416" y="2370546"/>
              <a:ext cx="192236" cy="1064938"/>
            </a:xfrm>
            <a:custGeom>
              <a:avLst/>
              <a:gdLst>
                <a:gd name="T0" fmla="*/ 9 w 225"/>
                <a:gd name="T1" fmla="*/ 1234 h 1246"/>
                <a:gd name="T2" fmla="*/ 0 w 225"/>
                <a:gd name="T3" fmla="*/ 1239 h 1246"/>
                <a:gd name="T4" fmla="*/ 11 w 225"/>
                <a:gd name="T5" fmla="*/ 1246 h 1246"/>
                <a:gd name="T6" fmla="*/ 9 w 225"/>
                <a:gd name="T7" fmla="*/ 1234 h 1246"/>
                <a:gd name="T8" fmla="*/ 134 w 225"/>
                <a:gd name="T9" fmla="*/ 0 h 1246"/>
                <a:gd name="T10" fmla="*/ 134 w 225"/>
                <a:gd name="T11" fmla="*/ 0 h 1246"/>
                <a:gd name="T12" fmla="*/ 129 w 225"/>
                <a:gd name="T13" fmla="*/ 27 h 1246"/>
                <a:gd name="T14" fmla="*/ 116 w 225"/>
                <a:gd name="T15" fmla="*/ 36 h 1246"/>
                <a:gd name="T16" fmla="*/ 117 w 225"/>
                <a:gd name="T17" fmla="*/ 57 h 1246"/>
                <a:gd name="T18" fmla="*/ 101 w 225"/>
                <a:gd name="T19" fmla="*/ 66 h 1246"/>
                <a:gd name="T20" fmla="*/ 62 w 225"/>
                <a:gd name="T21" fmla="*/ 121 h 1246"/>
                <a:gd name="T22" fmla="*/ 74 w 225"/>
                <a:gd name="T23" fmla="*/ 121 h 1246"/>
                <a:gd name="T24" fmla="*/ 103 w 225"/>
                <a:gd name="T25" fmla="*/ 121 h 1246"/>
                <a:gd name="T26" fmla="*/ 103 w 225"/>
                <a:gd name="T27" fmla="*/ 130 h 1246"/>
                <a:gd name="T28" fmla="*/ 58 w 225"/>
                <a:gd name="T29" fmla="*/ 129 h 1246"/>
                <a:gd name="T30" fmla="*/ 55 w 225"/>
                <a:gd name="T31" fmla="*/ 129 h 1246"/>
                <a:gd name="T32" fmla="*/ 21 w 225"/>
                <a:gd name="T33" fmla="*/ 177 h 1246"/>
                <a:gd name="T34" fmla="*/ 28 w 225"/>
                <a:gd name="T35" fmla="*/ 272 h 1246"/>
                <a:gd name="T36" fmla="*/ 104 w 225"/>
                <a:gd name="T37" fmla="*/ 429 h 1246"/>
                <a:gd name="T38" fmla="*/ 106 w 225"/>
                <a:gd name="T39" fmla="*/ 429 h 1246"/>
                <a:gd name="T40" fmla="*/ 106 w 225"/>
                <a:gd name="T41" fmla="*/ 418 h 1246"/>
                <a:gd name="T42" fmla="*/ 111 w 225"/>
                <a:gd name="T43" fmla="*/ 403 h 1246"/>
                <a:gd name="T44" fmla="*/ 168 w 225"/>
                <a:gd name="T45" fmla="*/ 356 h 1246"/>
                <a:gd name="T46" fmla="*/ 162 w 225"/>
                <a:gd name="T47" fmla="*/ 346 h 1246"/>
                <a:gd name="T48" fmla="*/ 144 w 225"/>
                <a:gd name="T49" fmla="*/ 337 h 1246"/>
                <a:gd name="T50" fmla="*/ 133 w 225"/>
                <a:gd name="T51" fmla="*/ 295 h 1246"/>
                <a:gd name="T52" fmla="*/ 113 w 225"/>
                <a:gd name="T53" fmla="*/ 282 h 1246"/>
                <a:gd name="T54" fmla="*/ 116 w 225"/>
                <a:gd name="T55" fmla="*/ 252 h 1246"/>
                <a:gd name="T56" fmla="*/ 108 w 225"/>
                <a:gd name="T57" fmla="*/ 246 h 1246"/>
                <a:gd name="T58" fmla="*/ 107 w 225"/>
                <a:gd name="T59" fmla="*/ 285 h 1246"/>
                <a:gd name="T60" fmla="*/ 102 w 225"/>
                <a:gd name="T61" fmla="*/ 294 h 1246"/>
                <a:gd name="T62" fmla="*/ 101 w 225"/>
                <a:gd name="T63" fmla="*/ 294 h 1246"/>
                <a:gd name="T64" fmla="*/ 108 w 225"/>
                <a:gd name="T65" fmla="*/ 239 h 1246"/>
                <a:gd name="T66" fmla="*/ 116 w 225"/>
                <a:gd name="T67" fmla="*/ 216 h 1246"/>
                <a:gd name="T68" fmla="*/ 103 w 225"/>
                <a:gd name="T69" fmla="*/ 201 h 1246"/>
                <a:gd name="T70" fmla="*/ 143 w 225"/>
                <a:gd name="T71" fmla="*/ 168 h 1246"/>
                <a:gd name="T72" fmla="*/ 178 w 225"/>
                <a:gd name="T73" fmla="*/ 347 h 1246"/>
                <a:gd name="T74" fmla="*/ 203 w 225"/>
                <a:gd name="T75" fmla="*/ 310 h 1246"/>
                <a:gd name="T76" fmla="*/ 185 w 225"/>
                <a:gd name="T77" fmla="*/ 38 h 1246"/>
                <a:gd name="T78" fmla="*/ 178 w 225"/>
                <a:gd name="T79" fmla="*/ 25 h 1246"/>
                <a:gd name="T80" fmla="*/ 176 w 225"/>
                <a:gd name="T81" fmla="*/ 25 h 1246"/>
                <a:gd name="T82" fmla="*/ 134 w 225"/>
                <a:gd name="T83" fmla="*/ 0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1246">
                  <a:moveTo>
                    <a:pt x="9" y="1234"/>
                  </a:moveTo>
                  <a:cubicBezTo>
                    <a:pt x="6" y="1236"/>
                    <a:pt x="3" y="1237"/>
                    <a:pt x="0" y="1239"/>
                  </a:cubicBezTo>
                  <a:cubicBezTo>
                    <a:pt x="4" y="1241"/>
                    <a:pt x="8" y="1243"/>
                    <a:pt x="11" y="1246"/>
                  </a:cubicBezTo>
                  <a:cubicBezTo>
                    <a:pt x="10" y="1241"/>
                    <a:pt x="9" y="1237"/>
                    <a:pt x="9" y="1234"/>
                  </a:cubicBezTo>
                  <a:moveTo>
                    <a:pt x="134" y="0"/>
                  </a:moveTo>
                  <a:cubicBezTo>
                    <a:pt x="134" y="0"/>
                    <a:pt x="134" y="0"/>
                    <a:pt x="134" y="0"/>
                  </a:cubicBezTo>
                  <a:cubicBezTo>
                    <a:pt x="127" y="10"/>
                    <a:pt x="136" y="17"/>
                    <a:pt x="129" y="27"/>
                  </a:cubicBezTo>
                  <a:cubicBezTo>
                    <a:pt x="126" y="31"/>
                    <a:pt x="120" y="32"/>
                    <a:pt x="116" y="36"/>
                  </a:cubicBezTo>
                  <a:cubicBezTo>
                    <a:pt x="113" y="39"/>
                    <a:pt x="120" y="50"/>
                    <a:pt x="117" y="57"/>
                  </a:cubicBezTo>
                  <a:cubicBezTo>
                    <a:pt x="113" y="63"/>
                    <a:pt x="103" y="63"/>
                    <a:pt x="101" y="66"/>
                  </a:cubicBezTo>
                  <a:cubicBezTo>
                    <a:pt x="92" y="87"/>
                    <a:pt x="77" y="105"/>
                    <a:pt x="62" y="121"/>
                  </a:cubicBezTo>
                  <a:cubicBezTo>
                    <a:pt x="66" y="121"/>
                    <a:pt x="70" y="121"/>
                    <a:pt x="74" y="121"/>
                  </a:cubicBezTo>
                  <a:cubicBezTo>
                    <a:pt x="86" y="121"/>
                    <a:pt x="98" y="121"/>
                    <a:pt x="103" y="121"/>
                  </a:cubicBezTo>
                  <a:cubicBezTo>
                    <a:pt x="105" y="124"/>
                    <a:pt x="103" y="130"/>
                    <a:pt x="103" y="130"/>
                  </a:cubicBezTo>
                  <a:cubicBezTo>
                    <a:pt x="103" y="130"/>
                    <a:pt x="78" y="129"/>
                    <a:pt x="58" y="129"/>
                  </a:cubicBezTo>
                  <a:cubicBezTo>
                    <a:pt x="57" y="129"/>
                    <a:pt x="56" y="129"/>
                    <a:pt x="55" y="129"/>
                  </a:cubicBezTo>
                  <a:cubicBezTo>
                    <a:pt x="39" y="146"/>
                    <a:pt x="25" y="162"/>
                    <a:pt x="21" y="177"/>
                  </a:cubicBezTo>
                  <a:cubicBezTo>
                    <a:pt x="12" y="209"/>
                    <a:pt x="17" y="259"/>
                    <a:pt x="28" y="272"/>
                  </a:cubicBezTo>
                  <a:cubicBezTo>
                    <a:pt x="39" y="285"/>
                    <a:pt x="58" y="375"/>
                    <a:pt x="104" y="429"/>
                  </a:cubicBezTo>
                  <a:cubicBezTo>
                    <a:pt x="105" y="429"/>
                    <a:pt x="105" y="429"/>
                    <a:pt x="106" y="429"/>
                  </a:cubicBezTo>
                  <a:cubicBezTo>
                    <a:pt x="106" y="425"/>
                    <a:pt x="106" y="422"/>
                    <a:pt x="106" y="418"/>
                  </a:cubicBezTo>
                  <a:cubicBezTo>
                    <a:pt x="116" y="416"/>
                    <a:pt x="122" y="415"/>
                    <a:pt x="111" y="403"/>
                  </a:cubicBezTo>
                  <a:cubicBezTo>
                    <a:pt x="127" y="386"/>
                    <a:pt x="149" y="372"/>
                    <a:pt x="168" y="356"/>
                  </a:cubicBezTo>
                  <a:cubicBezTo>
                    <a:pt x="168" y="352"/>
                    <a:pt x="167" y="349"/>
                    <a:pt x="162" y="346"/>
                  </a:cubicBezTo>
                  <a:cubicBezTo>
                    <a:pt x="156" y="343"/>
                    <a:pt x="148" y="341"/>
                    <a:pt x="144" y="337"/>
                  </a:cubicBezTo>
                  <a:cubicBezTo>
                    <a:pt x="131" y="326"/>
                    <a:pt x="143" y="308"/>
                    <a:pt x="133" y="295"/>
                  </a:cubicBezTo>
                  <a:cubicBezTo>
                    <a:pt x="128" y="288"/>
                    <a:pt x="118" y="290"/>
                    <a:pt x="113" y="282"/>
                  </a:cubicBezTo>
                  <a:cubicBezTo>
                    <a:pt x="108" y="274"/>
                    <a:pt x="119" y="262"/>
                    <a:pt x="116" y="252"/>
                  </a:cubicBezTo>
                  <a:cubicBezTo>
                    <a:pt x="114" y="248"/>
                    <a:pt x="110" y="249"/>
                    <a:pt x="108" y="246"/>
                  </a:cubicBezTo>
                  <a:cubicBezTo>
                    <a:pt x="106" y="264"/>
                    <a:pt x="107" y="285"/>
                    <a:pt x="107" y="285"/>
                  </a:cubicBezTo>
                  <a:cubicBezTo>
                    <a:pt x="107" y="285"/>
                    <a:pt x="105" y="294"/>
                    <a:pt x="102" y="294"/>
                  </a:cubicBezTo>
                  <a:cubicBezTo>
                    <a:pt x="102" y="294"/>
                    <a:pt x="102" y="294"/>
                    <a:pt x="101" y="294"/>
                  </a:cubicBezTo>
                  <a:cubicBezTo>
                    <a:pt x="97" y="284"/>
                    <a:pt x="99" y="255"/>
                    <a:pt x="108" y="239"/>
                  </a:cubicBezTo>
                  <a:cubicBezTo>
                    <a:pt x="110" y="231"/>
                    <a:pt x="118" y="224"/>
                    <a:pt x="116" y="216"/>
                  </a:cubicBezTo>
                  <a:cubicBezTo>
                    <a:pt x="115" y="209"/>
                    <a:pt x="104" y="208"/>
                    <a:pt x="103" y="201"/>
                  </a:cubicBezTo>
                  <a:cubicBezTo>
                    <a:pt x="113" y="193"/>
                    <a:pt x="124" y="194"/>
                    <a:pt x="143" y="168"/>
                  </a:cubicBezTo>
                  <a:cubicBezTo>
                    <a:pt x="173" y="250"/>
                    <a:pt x="152" y="263"/>
                    <a:pt x="178" y="347"/>
                  </a:cubicBezTo>
                  <a:cubicBezTo>
                    <a:pt x="189" y="336"/>
                    <a:pt x="198" y="324"/>
                    <a:pt x="203" y="310"/>
                  </a:cubicBezTo>
                  <a:cubicBezTo>
                    <a:pt x="225" y="251"/>
                    <a:pt x="177" y="102"/>
                    <a:pt x="185" y="38"/>
                  </a:cubicBezTo>
                  <a:cubicBezTo>
                    <a:pt x="186" y="30"/>
                    <a:pt x="182" y="25"/>
                    <a:pt x="178" y="25"/>
                  </a:cubicBezTo>
                  <a:cubicBezTo>
                    <a:pt x="177" y="25"/>
                    <a:pt x="176" y="25"/>
                    <a:pt x="176" y="25"/>
                  </a:cubicBezTo>
                  <a:cubicBezTo>
                    <a:pt x="167" y="22"/>
                    <a:pt x="151" y="11"/>
                    <a:pt x="13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5" name="Freeform 93"/>
            <p:cNvSpPr>
              <a:spLocks/>
            </p:cNvSpPr>
            <p:nvPr/>
          </p:nvSpPr>
          <p:spPr bwMode="auto">
            <a:xfrm>
              <a:off x="1063916" y="3466853"/>
              <a:ext cx="1609" cy="3217"/>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2"/>
                    <a:pt x="0" y="3"/>
                    <a:pt x="0" y="4"/>
                  </a:cubicBezTo>
                  <a:cubicBezTo>
                    <a:pt x="0" y="4"/>
                    <a:pt x="1" y="4"/>
                    <a:pt x="2" y="4"/>
                  </a:cubicBezTo>
                  <a:cubicBezTo>
                    <a:pt x="1" y="3"/>
                    <a:pt x="1" y="1"/>
                    <a:pt x="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6" name="Freeform 94"/>
            <p:cNvSpPr>
              <a:spLocks/>
            </p:cNvSpPr>
            <p:nvPr/>
          </p:nvSpPr>
          <p:spPr bwMode="auto">
            <a:xfrm>
              <a:off x="994743" y="3429049"/>
              <a:ext cx="69173" cy="37804"/>
            </a:xfrm>
            <a:custGeom>
              <a:avLst/>
              <a:gdLst>
                <a:gd name="T0" fmla="*/ 59 w 81"/>
                <a:gd name="T1" fmla="*/ 0 h 44"/>
                <a:gd name="T2" fmla="*/ 6 w 81"/>
                <a:gd name="T3" fmla="*/ 40 h 44"/>
                <a:gd name="T4" fmla="*/ 9 w 81"/>
                <a:gd name="T5" fmla="*/ 44 h 44"/>
                <a:gd name="T6" fmla="*/ 40 w 81"/>
                <a:gd name="T7" fmla="*/ 31 h 44"/>
                <a:gd name="T8" fmla="*/ 81 w 81"/>
                <a:gd name="T9" fmla="*/ 40 h 44"/>
                <a:gd name="T10" fmla="*/ 70 w 81"/>
                <a:gd name="T11" fmla="*/ 7 h 44"/>
                <a:gd name="T12" fmla="*/ 59 w 81"/>
                <a:gd name="T13" fmla="*/ 0 h 44"/>
              </a:gdLst>
              <a:ahLst/>
              <a:cxnLst>
                <a:cxn ang="0">
                  <a:pos x="T0" y="T1"/>
                </a:cxn>
                <a:cxn ang="0">
                  <a:pos x="T2" y="T3"/>
                </a:cxn>
                <a:cxn ang="0">
                  <a:pos x="T4" y="T5"/>
                </a:cxn>
                <a:cxn ang="0">
                  <a:pos x="T6" y="T7"/>
                </a:cxn>
                <a:cxn ang="0">
                  <a:pos x="T8" y="T9"/>
                </a:cxn>
                <a:cxn ang="0">
                  <a:pos x="T10" y="T11"/>
                </a:cxn>
                <a:cxn ang="0">
                  <a:pos x="T12" y="T13"/>
                </a:cxn>
              </a:cxnLst>
              <a:rect l="0" t="0" r="r" b="b"/>
              <a:pathLst>
                <a:path w="81" h="44">
                  <a:moveTo>
                    <a:pt x="59" y="0"/>
                  </a:moveTo>
                  <a:cubicBezTo>
                    <a:pt x="30" y="17"/>
                    <a:pt x="0" y="30"/>
                    <a:pt x="6" y="40"/>
                  </a:cubicBezTo>
                  <a:cubicBezTo>
                    <a:pt x="7" y="42"/>
                    <a:pt x="8" y="43"/>
                    <a:pt x="9" y="44"/>
                  </a:cubicBezTo>
                  <a:cubicBezTo>
                    <a:pt x="16" y="35"/>
                    <a:pt x="27" y="31"/>
                    <a:pt x="40" y="31"/>
                  </a:cubicBezTo>
                  <a:cubicBezTo>
                    <a:pt x="52" y="31"/>
                    <a:pt x="66" y="35"/>
                    <a:pt x="81" y="40"/>
                  </a:cubicBezTo>
                  <a:cubicBezTo>
                    <a:pt x="77" y="29"/>
                    <a:pt x="73" y="17"/>
                    <a:pt x="70" y="7"/>
                  </a:cubicBezTo>
                  <a:cubicBezTo>
                    <a:pt x="67" y="4"/>
                    <a:pt x="63" y="2"/>
                    <a:pt x="5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7" name="Freeform 95"/>
            <p:cNvSpPr>
              <a:spLocks/>
            </p:cNvSpPr>
            <p:nvPr/>
          </p:nvSpPr>
          <p:spPr bwMode="auto">
            <a:xfrm>
              <a:off x="1002786" y="3455592"/>
              <a:ext cx="61934" cy="23326"/>
            </a:xfrm>
            <a:custGeom>
              <a:avLst/>
              <a:gdLst>
                <a:gd name="T0" fmla="*/ 31 w 73"/>
                <a:gd name="T1" fmla="*/ 0 h 27"/>
                <a:gd name="T2" fmla="*/ 0 w 73"/>
                <a:gd name="T3" fmla="*/ 13 h 27"/>
                <a:gd name="T4" fmla="*/ 31 w 73"/>
                <a:gd name="T5" fmla="*/ 27 h 27"/>
                <a:gd name="T6" fmla="*/ 72 w 73"/>
                <a:gd name="T7" fmla="*/ 17 h 27"/>
                <a:gd name="T8" fmla="*/ 73 w 73"/>
                <a:gd name="T9" fmla="*/ 13 h 27"/>
                <a:gd name="T10" fmla="*/ 72 w 73"/>
                <a:gd name="T11" fmla="*/ 9 h 27"/>
                <a:gd name="T12" fmla="*/ 31 w 73"/>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73" h="27">
                  <a:moveTo>
                    <a:pt x="31" y="0"/>
                  </a:moveTo>
                  <a:cubicBezTo>
                    <a:pt x="18" y="0"/>
                    <a:pt x="7" y="4"/>
                    <a:pt x="0" y="13"/>
                  </a:cubicBezTo>
                  <a:cubicBezTo>
                    <a:pt x="7" y="23"/>
                    <a:pt x="18" y="27"/>
                    <a:pt x="31" y="27"/>
                  </a:cubicBezTo>
                  <a:cubicBezTo>
                    <a:pt x="43" y="27"/>
                    <a:pt x="57" y="23"/>
                    <a:pt x="72" y="17"/>
                  </a:cubicBezTo>
                  <a:cubicBezTo>
                    <a:pt x="72" y="16"/>
                    <a:pt x="72" y="15"/>
                    <a:pt x="73" y="13"/>
                  </a:cubicBezTo>
                  <a:cubicBezTo>
                    <a:pt x="72" y="12"/>
                    <a:pt x="72" y="10"/>
                    <a:pt x="72" y="9"/>
                  </a:cubicBezTo>
                  <a:cubicBezTo>
                    <a:pt x="57" y="4"/>
                    <a:pt x="43" y="0"/>
                    <a:pt x="31"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8" name="Freeform 96"/>
            <p:cNvSpPr>
              <a:spLocks noEditPoints="1"/>
            </p:cNvSpPr>
            <p:nvPr/>
          </p:nvSpPr>
          <p:spPr bwMode="auto">
            <a:xfrm>
              <a:off x="2459434" y="2125225"/>
              <a:ext cx="485817" cy="1368976"/>
            </a:xfrm>
            <a:custGeom>
              <a:avLst/>
              <a:gdLst>
                <a:gd name="T0" fmla="*/ 300 w 568"/>
                <a:gd name="T1" fmla="*/ 1589 h 1602"/>
                <a:gd name="T2" fmla="*/ 227 w 568"/>
                <a:gd name="T3" fmla="*/ 1602 h 1602"/>
                <a:gd name="T4" fmla="*/ 78 w 568"/>
                <a:gd name="T5" fmla="*/ 968 h 1602"/>
                <a:gd name="T6" fmla="*/ 87 w 568"/>
                <a:gd name="T7" fmla="*/ 1022 h 1602"/>
                <a:gd name="T8" fmla="*/ 90 w 568"/>
                <a:gd name="T9" fmla="*/ 977 h 1602"/>
                <a:gd name="T10" fmla="*/ 86 w 568"/>
                <a:gd name="T11" fmla="*/ 941 h 1602"/>
                <a:gd name="T12" fmla="*/ 85 w 568"/>
                <a:gd name="T13" fmla="*/ 941 h 1602"/>
                <a:gd name="T14" fmla="*/ 430 w 568"/>
                <a:gd name="T15" fmla="*/ 711 h 1602"/>
                <a:gd name="T16" fmla="*/ 432 w 568"/>
                <a:gd name="T17" fmla="*/ 700 h 1602"/>
                <a:gd name="T18" fmla="*/ 467 w 568"/>
                <a:gd name="T19" fmla="*/ 579 h 1602"/>
                <a:gd name="T20" fmla="*/ 518 w 568"/>
                <a:gd name="T21" fmla="*/ 576 h 1602"/>
                <a:gd name="T22" fmla="*/ 527 w 568"/>
                <a:gd name="T23" fmla="*/ 575 h 1602"/>
                <a:gd name="T24" fmla="*/ 522 w 568"/>
                <a:gd name="T25" fmla="*/ 510 h 1602"/>
                <a:gd name="T26" fmla="*/ 494 w 568"/>
                <a:gd name="T27" fmla="*/ 359 h 1602"/>
                <a:gd name="T28" fmla="*/ 566 w 568"/>
                <a:gd name="T29" fmla="*/ 676 h 1602"/>
                <a:gd name="T30" fmla="*/ 523 w 568"/>
                <a:gd name="T31" fmla="*/ 435 h 1602"/>
                <a:gd name="T32" fmla="*/ 225 w 568"/>
                <a:gd name="T33" fmla="*/ 258 h 1602"/>
                <a:gd name="T34" fmla="*/ 305 w 568"/>
                <a:gd name="T35" fmla="*/ 264 h 1602"/>
                <a:gd name="T36" fmla="*/ 290 w 568"/>
                <a:gd name="T37" fmla="*/ 334 h 1602"/>
                <a:gd name="T38" fmla="*/ 139 w 568"/>
                <a:gd name="T39" fmla="*/ 214 h 1602"/>
                <a:gd name="T40" fmla="*/ 198 w 568"/>
                <a:gd name="T41" fmla="*/ 192 h 1602"/>
                <a:gd name="T42" fmla="*/ 111 w 568"/>
                <a:gd name="T43" fmla="*/ 271 h 1602"/>
                <a:gd name="T44" fmla="*/ 164 w 568"/>
                <a:gd name="T45" fmla="*/ 107 h 1602"/>
                <a:gd name="T46" fmla="*/ 135 w 568"/>
                <a:gd name="T47" fmla="*/ 158 h 1602"/>
                <a:gd name="T48" fmla="*/ 239 w 568"/>
                <a:gd name="T49" fmla="*/ 0 h 1602"/>
                <a:gd name="T50" fmla="*/ 166 w 568"/>
                <a:gd name="T51" fmla="*/ 85 h 1602"/>
                <a:gd name="T52" fmla="*/ 154 w 568"/>
                <a:gd name="T53" fmla="*/ 81 h 1602"/>
                <a:gd name="T54" fmla="*/ 139 w 568"/>
                <a:gd name="T55" fmla="*/ 81 h 1602"/>
                <a:gd name="T56" fmla="*/ 87 w 568"/>
                <a:gd name="T57" fmla="*/ 114 h 1602"/>
                <a:gd name="T58" fmla="*/ 27 w 568"/>
                <a:gd name="T59" fmla="*/ 255 h 1602"/>
                <a:gd name="T60" fmla="*/ 69 w 568"/>
                <a:gd name="T61" fmla="*/ 441 h 1602"/>
                <a:gd name="T62" fmla="*/ 93 w 568"/>
                <a:gd name="T63" fmla="*/ 734 h 1602"/>
                <a:gd name="T64" fmla="*/ 87 w 568"/>
                <a:gd name="T65" fmla="*/ 891 h 1602"/>
                <a:gd name="T66" fmla="*/ 177 w 568"/>
                <a:gd name="T67" fmla="*/ 1137 h 1602"/>
                <a:gd name="T68" fmla="*/ 170 w 568"/>
                <a:gd name="T69" fmla="*/ 1135 h 1602"/>
                <a:gd name="T70" fmla="*/ 178 w 568"/>
                <a:gd name="T71" fmla="*/ 1174 h 1602"/>
                <a:gd name="T72" fmla="*/ 200 w 568"/>
                <a:gd name="T73" fmla="*/ 1403 h 1602"/>
                <a:gd name="T74" fmla="*/ 216 w 568"/>
                <a:gd name="T75" fmla="*/ 1460 h 1602"/>
                <a:gd name="T76" fmla="*/ 224 w 568"/>
                <a:gd name="T77" fmla="*/ 1522 h 1602"/>
                <a:gd name="T78" fmla="*/ 228 w 568"/>
                <a:gd name="T79" fmla="*/ 1538 h 1602"/>
                <a:gd name="T80" fmla="*/ 268 w 568"/>
                <a:gd name="T81" fmla="*/ 1521 h 1602"/>
                <a:gd name="T82" fmla="*/ 281 w 568"/>
                <a:gd name="T83" fmla="*/ 1548 h 1602"/>
                <a:gd name="T84" fmla="*/ 292 w 568"/>
                <a:gd name="T85" fmla="*/ 1523 h 1602"/>
                <a:gd name="T86" fmla="*/ 297 w 568"/>
                <a:gd name="T87" fmla="*/ 1368 h 1602"/>
                <a:gd name="T88" fmla="*/ 305 w 568"/>
                <a:gd name="T89" fmla="*/ 1303 h 1602"/>
                <a:gd name="T90" fmla="*/ 361 w 568"/>
                <a:gd name="T91" fmla="*/ 1122 h 1602"/>
                <a:gd name="T92" fmla="*/ 458 w 568"/>
                <a:gd name="T93" fmla="*/ 1007 h 1602"/>
                <a:gd name="T94" fmla="*/ 398 w 568"/>
                <a:gd name="T95" fmla="*/ 603 h 1602"/>
                <a:gd name="T96" fmla="*/ 376 w 568"/>
                <a:gd name="T97" fmla="*/ 590 h 1602"/>
                <a:gd name="T98" fmla="*/ 431 w 568"/>
                <a:gd name="T99" fmla="*/ 318 h 1602"/>
                <a:gd name="T100" fmla="*/ 365 w 568"/>
                <a:gd name="T101" fmla="*/ 234 h 1602"/>
                <a:gd name="T102" fmla="*/ 322 w 568"/>
                <a:gd name="T103" fmla="*/ 93 h 1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8" h="1602">
                  <a:moveTo>
                    <a:pt x="300" y="1570"/>
                  </a:moveTo>
                  <a:cubicBezTo>
                    <a:pt x="298" y="1577"/>
                    <a:pt x="296" y="1585"/>
                    <a:pt x="294" y="1593"/>
                  </a:cubicBezTo>
                  <a:cubicBezTo>
                    <a:pt x="296" y="1592"/>
                    <a:pt x="299" y="1591"/>
                    <a:pt x="300" y="1589"/>
                  </a:cubicBezTo>
                  <a:cubicBezTo>
                    <a:pt x="302" y="1584"/>
                    <a:pt x="302" y="1578"/>
                    <a:pt x="300" y="1570"/>
                  </a:cubicBezTo>
                  <a:moveTo>
                    <a:pt x="226" y="1570"/>
                  </a:moveTo>
                  <a:cubicBezTo>
                    <a:pt x="223" y="1584"/>
                    <a:pt x="221" y="1597"/>
                    <a:pt x="227" y="1602"/>
                  </a:cubicBezTo>
                  <a:cubicBezTo>
                    <a:pt x="227" y="1602"/>
                    <a:pt x="227" y="1602"/>
                    <a:pt x="228" y="1602"/>
                  </a:cubicBezTo>
                  <a:cubicBezTo>
                    <a:pt x="229" y="1592"/>
                    <a:pt x="227" y="1581"/>
                    <a:pt x="226" y="1570"/>
                  </a:cubicBezTo>
                  <a:moveTo>
                    <a:pt x="78" y="968"/>
                  </a:moveTo>
                  <a:cubicBezTo>
                    <a:pt x="78" y="983"/>
                    <a:pt x="78" y="999"/>
                    <a:pt x="77" y="1014"/>
                  </a:cubicBezTo>
                  <a:cubicBezTo>
                    <a:pt x="81" y="1020"/>
                    <a:pt x="84" y="1025"/>
                    <a:pt x="86" y="1025"/>
                  </a:cubicBezTo>
                  <a:cubicBezTo>
                    <a:pt x="86" y="1025"/>
                    <a:pt x="87" y="1024"/>
                    <a:pt x="87" y="1022"/>
                  </a:cubicBezTo>
                  <a:cubicBezTo>
                    <a:pt x="86" y="1000"/>
                    <a:pt x="82" y="985"/>
                    <a:pt x="78" y="968"/>
                  </a:cubicBezTo>
                  <a:moveTo>
                    <a:pt x="85" y="941"/>
                  </a:moveTo>
                  <a:cubicBezTo>
                    <a:pt x="79" y="941"/>
                    <a:pt x="87" y="962"/>
                    <a:pt x="90" y="977"/>
                  </a:cubicBezTo>
                  <a:cubicBezTo>
                    <a:pt x="93" y="1000"/>
                    <a:pt x="100" y="1016"/>
                    <a:pt x="92" y="1036"/>
                  </a:cubicBezTo>
                  <a:cubicBezTo>
                    <a:pt x="106" y="1043"/>
                    <a:pt x="108" y="1058"/>
                    <a:pt x="123" y="1067"/>
                  </a:cubicBezTo>
                  <a:cubicBezTo>
                    <a:pt x="118" y="1006"/>
                    <a:pt x="107" y="1001"/>
                    <a:pt x="86" y="941"/>
                  </a:cubicBezTo>
                  <a:cubicBezTo>
                    <a:pt x="85" y="941"/>
                    <a:pt x="85" y="941"/>
                    <a:pt x="85" y="941"/>
                  </a:cubicBezTo>
                  <a:cubicBezTo>
                    <a:pt x="85" y="941"/>
                    <a:pt x="85" y="941"/>
                    <a:pt x="85" y="941"/>
                  </a:cubicBezTo>
                  <a:cubicBezTo>
                    <a:pt x="85" y="941"/>
                    <a:pt x="85" y="941"/>
                    <a:pt x="85" y="941"/>
                  </a:cubicBezTo>
                  <a:moveTo>
                    <a:pt x="432" y="700"/>
                  </a:moveTo>
                  <a:cubicBezTo>
                    <a:pt x="418" y="700"/>
                    <a:pt x="408" y="707"/>
                    <a:pt x="410" y="723"/>
                  </a:cubicBezTo>
                  <a:cubicBezTo>
                    <a:pt x="422" y="716"/>
                    <a:pt x="424" y="711"/>
                    <a:pt x="430" y="711"/>
                  </a:cubicBezTo>
                  <a:cubicBezTo>
                    <a:pt x="432" y="711"/>
                    <a:pt x="434" y="711"/>
                    <a:pt x="437" y="712"/>
                  </a:cubicBezTo>
                  <a:cubicBezTo>
                    <a:pt x="439" y="709"/>
                    <a:pt x="439" y="701"/>
                    <a:pt x="435" y="700"/>
                  </a:cubicBezTo>
                  <a:cubicBezTo>
                    <a:pt x="434" y="700"/>
                    <a:pt x="433" y="700"/>
                    <a:pt x="432" y="700"/>
                  </a:cubicBezTo>
                  <a:cubicBezTo>
                    <a:pt x="432" y="700"/>
                    <a:pt x="432" y="700"/>
                    <a:pt x="432" y="700"/>
                  </a:cubicBezTo>
                  <a:cubicBezTo>
                    <a:pt x="432" y="700"/>
                    <a:pt x="432" y="700"/>
                    <a:pt x="432" y="700"/>
                  </a:cubicBezTo>
                  <a:moveTo>
                    <a:pt x="467" y="579"/>
                  </a:moveTo>
                  <a:cubicBezTo>
                    <a:pt x="466" y="578"/>
                    <a:pt x="466" y="576"/>
                    <a:pt x="467" y="574"/>
                  </a:cubicBezTo>
                  <a:cubicBezTo>
                    <a:pt x="486" y="567"/>
                    <a:pt x="494" y="555"/>
                    <a:pt x="512" y="538"/>
                  </a:cubicBezTo>
                  <a:cubicBezTo>
                    <a:pt x="517" y="550"/>
                    <a:pt x="517" y="564"/>
                    <a:pt x="518" y="576"/>
                  </a:cubicBezTo>
                  <a:cubicBezTo>
                    <a:pt x="501" y="576"/>
                    <a:pt x="484" y="576"/>
                    <a:pt x="467" y="579"/>
                  </a:cubicBezTo>
                  <a:moveTo>
                    <a:pt x="554" y="579"/>
                  </a:moveTo>
                  <a:cubicBezTo>
                    <a:pt x="545" y="579"/>
                    <a:pt x="534" y="577"/>
                    <a:pt x="527" y="575"/>
                  </a:cubicBezTo>
                  <a:cubicBezTo>
                    <a:pt x="523" y="559"/>
                    <a:pt x="523" y="537"/>
                    <a:pt x="521" y="514"/>
                  </a:cubicBezTo>
                  <a:cubicBezTo>
                    <a:pt x="521" y="512"/>
                    <a:pt x="520" y="510"/>
                    <a:pt x="522" y="510"/>
                  </a:cubicBezTo>
                  <a:cubicBezTo>
                    <a:pt x="522" y="510"/>
                    <a:pt x="522" y="510"/>
                    <a:pt x="522" y="510"/>
                  </a:cubicBezTo>
                  <a:cubicBezTo>
                    <a:pt x="537" y="526"/>
                    <a:pt x="554" y="563"/>
                    <a:pt x="565" y="578"/>
                  </a:cubicBezTo>
                  <a:cubicBezTo>
                    <a:pt x="562" y="578"/>
                    <a:pt x="558" y="579"/>
                    <a:pt x="554" y="579"/>
                  </a:cubicBezTo>
                  <a:moveTo>
                    <a:pt x="494" y="359"/>
                  </a:moveTo>
                  <a:cubicBezTo>
                    <a:pt x="467" y="456"/>
                    <a:pt x="467" y="613"/>
                    <a:pt x="429" y="645"/>
                  </a:cubicBezTo>
                  <a:cubicBezTo>
                    <a:pt x="445" y="672"/>
                    <a:pt x="471" y="679"/>
                    <a:pt x="507" y="679"/>
                  </a:cubicBezTo>
                  <a:cubicBezTo>
                    <a:pt x="524" y="679"/>
                    <a:pt x="544" y="678"/>
                    <a:pt x="566" y="676"/>
                  </a:cubicBezTo>
                  <a:cubicBezTo>
                    <a:pt x="566" y="638"/>
                    <a:pt x="567" y="603"/>
                    <a:pt x="568" y="565"/>
                  </a:cubicBezTo>
                  <a:cubicBezTo>
                    <a:pt x="550" y="536"/>
                    <a:pt x="534" y="516"/>
                    <a:pt x="522" y="490"/>
                  </a:cubicBezTo>
                  <a:cubicBezTo>
                    <a:pt x="523" y="475"/>
                    <a:pt x="527" y="460"/>
                    <a:pt x="523" y="435"/>
                  </a:cubicBezTo>
                  <a:cubicBezTo>
                    <a:pt x="516" y="411"/>
                    <a:pt x="502" y="386"/>
                    <a:pt x="494" y="359"/>
                  </a:cubicBezTo>
                  <a:moveTo>
                    <a:pt x="288" y="399"/>
                  </a:moveTo>
                  <a:cubicBezTo>
                    <a:pt x="271" y="359"/>
                    <a:pt x="231" y="310"/>
                    <a:pt x="225" y="258"/>
                  </a:cubicBezTo>
                  <a:cubicBezTo>
                    <a:pt x="230" y="265"/>
                    <a:pt x="243" y="267"/>
                    <a:pt x="257" y="267"/>
                  </a:cubicBezTo>
                  <a:cubicBezTo>
                    <a:pt x="265" y="267"/>
                    <a:pt x="274" y="266"/>
                    <a:pt x="283" y="266"/>
                  </a:cubicBezTo>
                  <a:cubicBezTo>
                    <a:pt x="291" y="265"/>
                    <a:pt x="299" y="264"/>
                    <a:pt x="305" y="264"/>
                  </a:cubicBezTo>
                  <a:cubicBezTo>
                    <a:pt x="306" y="264"/>
                    <a:pt x="308" y="264"/>
                    <a:pt x="309" y="264"/>
                  </a:cubicBezTo>
                  <a:cubicBezTo>
                    <a:pt x="314" y="273"/>
                    <a:pt x="309" y="278"/>
                    <a:pt x="307" y="287"/>
                  </a:cubicBezTo>
                  <a:cubicBezTo>
                    <a:pt x="305" y="305"/>
                    <a:pt x="300" y="316"/>
                    <a:pt x="290" y="334"/>
                  </a:cubicBezTo>
                  <a:cubicBezTo>
                    <a:pt x="285" y="355"/>
                    <a:pt x="290" y="369"/>
                    <a:pt x="288" y="399"/>
                  </a:cubicBezTo>
                  <a:moveTo>
                    <a:pt x="111" y="271"/>
                  </a:moveTo>
                  <a:cubicBezTo>
                    <a:pt x="118" y="244"/>
                    <a:pt x="133" y="235"/>
                    <a:pt x="139" y="214"/>
                  </a:cubicBezTo>
                  <a:cubicBezTo>
                    <a:pt x="138" y="210"/>
                    <a:pt x="131" y="207"/>
                    <a:pt x="128" y="203"/>
                  </a:cubicBezTo>
                  <a:cubicBezTo>
                    <a:pt x="152" y="179"/>
                    <a:pt x="155" y="142"/>
                    <a:pt x="172" y="122"/>
                  </a:cubicBezTo>
                  <a:cubicBezTo>
                    <a:pt x="191" y="167"/>
                    <a:pt x="179" y="162"/>
                    <a:pt x="198" y="192"/>
                  </a:cubicBezTo>
                  <a:cubicBezTo>
                    <a:pt x="195" y="211"/>
                    <a:pt x="181" y="228"/>
                    <a:pt x="182" y="248"/>
                  </a:cubicBezTo>
                  <a:cubicBezTo>
                    <a:pt x="182" y="248"/>
                    <a:pt x="181" y="248"/>
                    <a:pt x="180" y="248"/>
                  </a:cubicBezTo>
                  <a:cubicBezTo>
                    <a:pt x="146" y="248"/>
                    <a:pt x="133" y="270"/>
                    <a:pt x="111" y="271"/>
                  </a:cubicBezTo>
                  <a:moveTo>
                    <a:pt x="135" y="158"/>
                  </a:moveTo>
                  <a:cubicBezTo>
                    <a:pt x="131" y="157"/>
                    <a:pt x="132" y="150"/>
                    <a:pt x="133" y="146"/>
                  </a:cubicBezTo>
                  <a:cubicBezTo>
                    <a:pt x="143" y="135"/>
                    <a:pt x="148" y="118"/>
                    <a:pt x="164" y="107"/>
                  </a:cubicBezTo>
                  <a:cubicBezTo>
                    <a:pt x="166" y="110"/>
                    <a:pt x="168" y="114"/>
                    <a:pt x="167" y="117"/>
                  </a:cubicBezTo>
                  <a:cubicBezTo>
                    <a:pt x="167" y="117"/>
                    <a:pt x="167" y="117"/>
                    <a:pt x="167" y="117"/>
                  </a:cubicBezTo>
                  <a:cubicBezTo>
                    <a:pt x="160" y="117"/>
                    <a:pt x="148" y="149"/>
                    <a:pt x="135" y="158"/>
                  </a:cubicBezTo>
                  <a:moveTo>
                    <a:pt x="240" y="0"/>
                  </a:moveTo>
                  <a:cubicBezTo>
                    <a:pt x="240" y="0"/>
                    <a:pt x="239" y="0"/>
                    <a:pt x="239" y="0"/>
                  </a:cubicBezTo>
                  <a:cubicBezTo>
                    <a:pt x="239" y="0"/>
                    <a:pt x="239" y="0"/>
                    <a:pt x="239" y="0"/>
                  </a:cubicBezTo>
                  <a:cubicBezTo>
                    <a:pt x="202" y="1"/>
                    <a:pt x="159" y="22"/>
                    <a:pt x="172" y="88"/>
                  </a:cubicBezTo>
                  <a:cubicBezTo>
                    <a:pt x="170" y="89"/>
                    <a:pt x="169" y="89"/>
                    <a:pt x="168" y="89"/>
                  </a:cubicBezTo>
                  <a:cubicBezTo>
                    <a:pt x="165" y="89"/>
                    <a:pt x="166" y="87"/>
                    <a:pt x="166" y="85"/>
                  </a:cubicBezTo>
                  <a:cubicBezTo>
                    <a:pt x="167" y="82"/>
                    <a:pt x="167" y="80"/>
                    <a:pt x="164" y="80"/>
                  </a:cubicBezTo>
                  <a:cubicBezTo>
                    <a:pt x="164" y="80"/>
                    <a:pt x="163" y="80"/>
                    <a:pt x="163" y="80"/>
                  </a:cubicBezTo>
                  <a:cubicBezTo>
                    <a:pt x="159" y="81"/>
                    <a:pt x="156" y="81"/>
                    <a:pt x="154" y="81"/>
                  </a:cubicBezTo>
                  <a:cubicBezTo>
                    <a:pt x="150" y="81"/>
                    <a:pt x="147" y="80"/>
                    <a:pt x="145" y="76"/>
                  </a:cubicBezTo>
                  <a:cubicBezTo>
                    <a:pt x="145" y="76"/>
                    <a:pt x="145" y="75"/>
                    <a:pt x="144" y="75"/>
                  </a:cubicBezTo>
                  <a:cubicBezTo>
                    <a:pt x="143" y="75"/>
                    <a:pt x="141" y="78"/>
                    <a:pt x="139" y="81"/>
                  </a:cubicBezTo>
                  <a:cubicBezTo>
                    <a:pt x="136" y="83"/>
                    <a:pt x="133" y="86"/>
                    <a:pt x="131" y="86"/>
                  </a:cubicBezTo>
                  <a:cubicBezTo>
                    <a:pt x="129" y="86"/>
                    <a:pt x="127" y="85"/>
                    <a:pt x="126" y="83"/>
                  </a:cubicBezTo>
                  <a:cubicBezTo>
                    <a:pt x="112" y="92"/>
                    <a:pt x="97" y="102"/>
                    <a:pt x="87" y="114"/>
                  </a:cubicBezTo>
                  <a:cubicBezTo>
                    <a:pt x="74" y="130"/>
                    <a:pt x="77" y="162"/>
                    <a:pt x="77" y="173"/>
                  </a:cubicBezTo>
                  <a:cubicBezTo>
                    <a:pt x="74" y="178"/>
                    <a:pt x="67" y="179"/>
                    <a:pt x="63" y="184"/>
                  </a:cubicBezTo>
                  <a:cubicBezTo>
                    <a:pt x="37" y="213"/>
                    <a:pt x="51" y="240"/>
                    <a:pt x="27" y="255"/>
                  </a:cubicBezTo>
                  <a:cubicBezTo>
                    <a:pt x="17" y="262"/>
                    <a:pt x="7" y="269"/>
                    <a:pt x="0" y="276"/>
                  </a:cubicBezTo>
                  <a:cubicBezTo>
                    <a:pt x="19" y="282"/>
                    <a:pt x="36" y="289"/>
                    <a:pt x="43" y="299"/>
                  </a:cubicBezTo>
                  <a:cubicBezTo>
                    <a:pt x="47" y="307"/>
                    <a:pt x="62" y="391"/>
                    <a:pt x="69" y="441"/>
                  </a:cubicBezTo>
                  <a:cubicBezTo>
                    <a:pt x="89" y="440"/>
                    <a:pt x="106" y="435"/>
                    <a:pt x="114" y="426"/>
                  </a:cubicBezTo>
                  <a:cubicBezTo>
                    <a:pt x="137" y="524"/>
                    <a:pt x="188" y="527"/>
                    <a:pt x="161" y="565"/>
                  </a:cubicBezTo>
                  <a:cubicBezTo>
                    <a:pt x="124" y="592"/>
                    <a:pt x="105" y="656"/>
                    <a:pt x="93" y="734"/>
                  </a:cubicBezTo>
                  <a:cubicBezTo>
                    <a:pt x="97" y="773"/>
                    <a:pt x="100" y="810"/>
                    <a:pt x="102" y="842"/>
                  </a:cubicBezTo>
                  <a:cubicBezTo>
                    <a:pt x="94" y="843"/>
                    <a:pt x="107" y="853"/>
                    <a:pt x="103" y="861"/>
                  </a:cubicBezTo>
                  <a:cubicBezTo>
                    <a:pt x="100" y="868"/>
                    <a:pt x="87" y="871"/>
                    <a:pt x="87" y="891"/>
                  </a:cubicBezTo>
                  <a:cubicBezTo>
                    <a:pt x="87" y="894"/>
                    <a:pt x="83" y="891"/>
                    <a:pt x="82" y="895"/>
                  </a:cubicBezTo>
                  <a:cubicBezTo>
                    <a:pt x="102" y="985"/>
                    <a:pt x="132" y="1013"/>
                    <a:pt x="135" y="1066"/>
                  </a:cubicBezTo>
                  <a:cubicBezTo>
                    <a:pt x="136" y="1089"/>
                    <a:pt x="167" y="1084"/>
                    <a:pt x="177" y="1137"/>
                  </a:cubicBezTo>
                  <a:cubicBezTo>
                    <a:pt x="177" y="1137"/>
                    <a:pt x="176" y="1138"/>
                    <a:pt x="176" y="1138"/>
                  </a:cubicBezTo>
                  <a:cubicBezTo>
                    <a:pt x="176" y="1138"/>
                    <a:pt x="175" y="1137"/>
                    <a:pt x="173" y="1136"/>
                  </a:cubicBezTo>
                  <a:cubicBezTo>
                    <a:pt x="172" y="1136"/>
                    <a:pt x="171" y="1135"/>
                    <a:pt x="170" y="1135"/>
                  </a:cubicBezTo>
                  <a:cubicBezTo>
                    <a:pt x="168" y="1135"/>
                    <a:pt x="166" y="1137"/>
                    <a:pt x="166" y="1141"/>
                  </a:cubicBezTo>
                  <a:cubicBezTo>
                    <a:pt x="167" y="1152"/>
                    <a:pt x="170" y="1156"/>
                    <a:pt x="172" y="1167"/>
                  </a:cubicBezTo>
                  <a:cubicBezTo>
                    <a:pt x="174" y="1169"/>
                    <a:pt x="176" y="1171"/>
                    <a:pt x="178" y="1174"/>
                  </a:cubicBezTo>
                  <a:cubicBezTo>
                    <a:pt x="179" y="1195"/>
                    <a:pt x="176" y="1216"/>
                    <a:pt x="181" y="1235"/>
                  </a:cubicBezTo>
                  <a:cubicBezTo>
                    <a:pt x="180" y="1242"/>
                    <a:pt x="171" y="1246"/>
                    <a:pt x="169" y="1255"/>
                  </a:cubicBezTo>
                  <a:cubicBezTo>
                    <a:pt x="183" y="1306"/>
                    <a:pt x="190" y="1358"/>
                    <a:pt x="200" y="1403"/>
                  </a:cubicBezTo>
                  <a:cubicBezTo>
                    <a:pt x="201" y="1408"/>
                    <a:pt x="209" y="1408"/>
                    <a:pt x="210" y="1413"/>
                  </a:cubicBezTo>
                  <a:cubicBezTo>
                    <a:pt x="211" y="1418"/>
                    <a:pt x="208" y="1427"/>
                    <a:pt x="209" y="1432"/>
                  </a:cubicBezTo>
                  <a:cubicBezTo>
                    <a:pt x="211" y="1441"/>
                    <a:pt x="215" y="1451"/>
                    <a:pt x="216" y="1460"/>
                  </a:cubicBezTo>
                  <a:cubicBezTo>
                    <a:pt x="216" y="1487"/>
                    <a:pt x="216" y="1499"/>
                    <a:pt x="220" y="1518"/>
                  </a:cubicBezTo>
                  <a:cubicBezTo>
                    <a:pt x="221" y="1522"/>
                    <a:pt x="223" y="1522"/>
                    <a:pt x="224" y="1522"/>
                  </a:cubicBezTo>
                  <a:cubicBezTo>
                    <a:pt x="224" y="1522"/>
                    <a:pt x="224" y="1522"/>
                    <a:pt x="224" y="1522"/>
                  </a:cubicBezTo>
                  <a:cubicBezTo>
                    <a:pt x="225" y="1522"/>
                    <a:pt x="225" y="1522"/>
                    <a:pt x="225" y="1522"/>
                  </a:cubicBezTo>
                  <a:cubicBezTo>
                    <a:pt x="227" y="1522"/>
                    <a:pt x="229" y="1523"/>
                    <a:pt x="227" y="1536"/>
                  </a:cubicBezTo>
                  <a:cubicBezTo>
                    <a:pt x="228" y="1536"/>
                    <a:pt x="228" y="1537"/>
                    <a:pt x="228" y="1538"/>
                  </a:cubicBezTo>
                  <a:cubicBezTo>
                    <a:pt x="230" y="1538"/>
                    <a:pt x="232" y="1537"/>
                    <a:pt x="234" y="1537"/>
                  </a:cubicBezTo>
                  <a:cubicBezTo>
                    <a:pt x="243" y="1537"/>
                    <a:pt x="256" y="1541"/>
                    <a:pt x="266" y="1543"/>
                  </a:cubicBezTo>
                  <a:cubicBezTo>
                    <a:pt x="267" y="1535"/>
                    <a:pt x="265" y="1528"/>
                    <a:pt x="268" y="1521"/>
                  </a:cubicBezTo>
                  <a:cubicBezTo>
                    <a:pt x="269" y="1520"/>
                    <a:pt x="271" y="1520"/>
                    <a:pt x="272" y="1520"/>
                  </a:cubicBezTo>
                  <a:cubicBezTo>
                    <a:pt x="274" y="1520"/>
                    <a:pt x="276" y="1521"/>
                    <a:pt x="278" y="1522"/>
                  </a:cubicBezTo>
                  <a:cubicBezTo>
                    <a:pt x="278" y="1531"/>
                    <a:pt x="280" y="1539"/>
                    <a:pt x="281" y="1548"/>
                  </a:cubicBezTo>
                  <a:cubicBezTo>
                    <a:pt x="284" y="1548"/>
                    <a:pt x="287" y="1548"/>
                    <a:pt x="291" y="1548"/>
                  </a:cubicBezTo>
                  <a:cubicBezTo>
                    <a:pt x="292" y="1548"/>
                    <a:pt x="293" y="1548"/>
                    <a:pt x="294" y="1548"/>
                  </a:cubicBezTo>
                  <a:cubicBezTo>
                    <a:pt x="292" y="1539"/>
                    <a:pt x="290" y="1530"/>
                    <a:pt x="292" y="1523"/>
                  </a:cubicBezTo>
                  <a:cubicBezTo>
                    <a:pt x="293" y="1515"/>
                    <a:pt x="283" y="1511"/>
                    <a:pt x="282" y="1504"/>
                  </a:cubicBezTo>
                  <a:cubicBezTo>
                    <a:pt x="282" y="1499"/>
                    <a:pt x="290" y="1498"/>
                    <a:pt x="290" y="1490"/>
                  </a:cubicBezTo>
                  <a:cubicBezTo>
                    <a:pt x="293" y="1453"/>
                    <a:pt x="295" y="1384"/>
                    <a:pt x="297" y="1368"/>
                  </a:cubicBezTo>
                  <a:cubicBezTo>
                    <a:pt x="299" y="1356"/>
                    <a:pt x="296" y="1348"/>
                    <a:pt x="296" y="1345"/>
                  </a:cubicBezTo>
                  <a:cubicBezTo>
                    <a:pt x="300" y="1332"/>
                    <a:pt x="302" y="1328"/>
                    <a:pt x="303" y="1325"/>
                  </a:cubicBezTo>
                  <a:cubicBezTo>
                    <a:pt x="307" y="1311"/>
                    <a:pt x="304" y="1306"/>
                    <a:pt x="305" y="1303"/>
                  </a:cubicBezTo>
                  <a:cubicBezTo>
                    <a:pt x="308" y="1291"/>
                    <a:pt x="331" y="1206"/>
                    <a:pt x="339" y="1161"/>
                  </a:cubicBezTo>
                  <a:cubicBezTo>
                    <a:pt x="346" y="1151"/>
                    <a:pt x="358" y="1145"/>
                    <a:pt x="371" y="1143"/>
                  </a:cubicBezTo>
                  <a:cubicBezTo>
                    <a:pt x="365" y="1136"/>
                    <a:pt x="363" y="1135"/>
                    <a:pt x="361" y="1122"/>
                  </a:cubicBezTo>
                  <a:cubicBezTo>
                    <a:pt x="401" y="1110"/>
                    <a:pt x="422" y="1106"/>
                    <a:pt x="436" y="1106"/>
                  </a:cubicBezTo>
                  <a:cubicBezTo>
                    <a:pt x="465" y="1106"/>
                    <a:pt x="456" y="1126"/>
                    <a:pt x="502" y="1135"/>
                  </a:cubicBezTo>
                  <a:cubicBezTo>
                    <a:pt x="504" y="1090"/>
                    <a:pt x="475" y="1052"/>
                    <a:pt x="458" y="1007"/>
                  </a:cubicBezTo>
                  <a:cubicBezTo>
                    <a:pt x="450" y="970"/>
                    <a:pt x="447" y="932"/>
                    <a:pt x="444" y="894"/>
                  </a:cubicBezTo>
                  <a:cubicBezTo>
                    <a:pt x="414" y="788"/>
                    <a:pt x="387" y="683"/>
                    <a:pt x="395" y="636"/>
                  </a:cubicBezTo>
                  <a:cubicBezTo>
                    <a:pt x="397" y="625"/>
                    <a:pt x="398" y="614"/>
                    <a:pt x="398" y="603"/>
                  </a:cubicBezTo>
                  <a:cubicBezTo>
                    <a:pt x="398" y="599"/>
                    <a:pt x="398" y="594"/>
                    <a:pt x="397" y="590"/>
                  </a:cubicBezTo>
                  <a:cubicBezTo>
                    <a:pt x="396" y="590"/>
                    <a:pt x="396" y="592"/>
                    <a:pt x="396" y="593"/>
                  </a:cubicBezTo>
                  <a:cubicBezTo>
                    <a:pt x="388" y="592"/>
                    <a:pt x="383" y="592"/>
                    <a:pt x="376" y="590"/>
                  </a:cubicBezTo>
                  <a:cubicBezTo>
                    <a:pt x="375" y="582"/>
                    <a:pt x="376" y="565"/>
                    <a:pt x="378" y="555"/>
                  </a:cubicBezTo>
                  <a:cubicBezTo>
                    <a:pt x="403" y="536"/>
                    <a:pt x="407" y="499"/>
                    <a:pt x="410" y="486"/>
                  </a:cubicBezTo>
                  <a:cubicBezTo>
                    <a:pt x="424" y="377"/>
                    <a:pt x="419" y="332"/>
                    <a:pt x="431" y="318"/>
                  </a:cubicBezTo>
                  <a:cubicBezTo>
                    <a:pt x="442" y="305"/>
                    <a:pt x="456" y="296"/>
                    <a:pt x="470" y="289"/>
                  </a:cubicBezTo>
                  <a:cubicBezTo>
                    <a:pt x="466" y="283"/>
                    <a:pt x="460" y="277"/>
                    <a:pt x="454" y="272"/>
                  </a:cubicBezTo>
                  <a:cubicBezTo>
                    <a:pt x="430" y="249"/>
                    <a:pt x="385" y="244"/>
                    <a:pt x="365" y="234"/>
                  </a:cubicBezTo>
                  <a:cubicBezTo>
                    <a:pt x="345" y="161"/>
                    <a:pt x="331" y="163"/>
                    <a:pt x="304" y="145"/>
                  </a:cubicBezTo>
                  <a:cubicBezTo>
                    <a:pt x="311" y="138"/>
                    <a:pt x="321" y="127"/>
                    <a:pt x="324" y="116"/>
                  </a:cubicBezTo>
                  <a:cubicBezTo>
                    <a:pt x="326" y="110"/>
                    <a:pt x="323" y="98"/>
                    <a:pt x="322" y="93"/>
                  </a:cubicBezTo>
                  <a:cubicBezTo>
                    <a:pt x="319" y="37"/>
                    <a:pt x="315" y="8"/>
                    <a:pt x="250" y="1"/>
                  </a:cubicBezTo>
                  <a:cubicBezTo>
                    <a:pt x="247" y="0"/>
                    <a:pt x="244" y="0"/>
                    <a:pt x="240"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89" name="Freeform 97"/>
            <p:cNvSpPr>
              <a:spLocks/>
            </p:cNvSpPr>
            <p:nvPr/>
          </p:nvSpPr>
          <p:spPr bwMode="auto">
            <a:xfrm>
              <a:off x="2653279" y="3424223"/>
              <a:ext cx="62738" cy="85259"/>
            </a:xfrm>
            <a:custGeom>
              <a:avLst/>
              <a:gdLst>
                <a:gd name="T0" fmla="*/ 46 w 74"/>
                <a:gd name="T1" fmla="*/ 0 h 100"/>
                <a:gd name="T2" fmla="*/ 42 w 74"/>
                <a:gd name="T3" fmla="*/ 1 h 100"/>
                <a:gd name="T4" fmla="*/ 40 w 74"/>
                <a:gd name="T5" fmla="*/ 23 h 100"/>
                <a:gd name="T6" fmla="*/ 8 w 74"/>
                <a:gd name="T7" fmla="*/ 17 h 100"/>
                <a:gd name="T8" fmla="*/ 2 w 74"/>
                <a:gd name="T9" fmla="*/ 18 h 100"/>
                <a:gd name="T10" fmla="*/ 0 w 74"/>
                <a:gd name="T11" fmla="*/ 50 h 100"/>
                <a:gd name="T12" fmla="*/ 2 w 74"/>
                <a:gd name="T13" fmla="*/ 82 h 100"/>
                <a:gd name="T14" fmla="*/ 8 w 74"/>
                <a:gd name="T15" fmla="*/ 83 h 100"/>
                <a:gd name="T16" fmla="*/ 40 w 74"/>
                <a:gd name="T17" fmla="*/ 78 h 100"/>
                <a:gd name="T18" fmla="*/ 42 w 74"/>
                <a:gd name="T19" fmla="*/ 99 h 100"/>
                <a:gd name="T20" fmla="*/ 46 w 74"/>
                <a:gd name="T21" fmla="*/ 100 h 100"/>
                <a:gd name="T22" fmla="*/ 52 w 74"/>
                <a:gd name="T23" fmla="*/ 98 h 100"/>
                <a:gd name="T24" fmla="*/ 55 w 74"/>
                <a:gd name="T25" fmla="*/ 72 h 100"/>
                <a:gd name="T26" fmla="*/ 65 w 74"/>
                <a:gd name="T27" fmla="*/ 73 h 100"/>
                <a:gd name="T28" fmla="*/ 68 w 74"/>
                <a:gd name="T29" fmla="*/ 73 h 100"/>
                <a:gd name="T30" fmla="*/ 74 w 74"/>
                <a:gd name="T31" fmla="*/ 50 h 100"/>
                <a:gd name="T32" fmla="*/ 68 w 74"/>
                <a:gd name="T33" fmla="*/ 28 h 100"/>
                <a:gd name="T34" fmla="*/ 65 w 74"/>
                <a:gd name="T35" fmla="*/ 28 h 100"/>
                <a:gd name="T36" fmla="*/ 55 w 74"/>
                <a:gd name="T37" fmla="*/ 28 h 100"/>
                <a:gd name="T38" fmla="*/ 52 w 74"/>
                <a:gd name="T39" fmla="*/ 2 h 100"/>
                <a:gd name="T40" fmla="*/ 46 w 74"/>
                <a:gd name="T4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100">
                  <a:moveTo>
                    <a:pt x="46" y="0"/>
                  </a:moveTo>
                  <a:cubicBezTo>
                    <a:pt x="45" y="0"/>
                    <a:pt x="43" y="0"/>
                    <a:pt x="42" y="1"/>
                  </a:cubicBezTo>
                  <a:cubicBezTo>
                    <a:pt x="39" y="8"/>
                    <a:pt x="41" y="15"/>
                    <a:pt x="40" y="23"/>
                  </a:cubicBezTo>
                  <a:cubicBezTo>
                    <a:pt x="30" y="21"/>
                    <a:pt x="17" y="17"/>
                    <a:pt x="8" y="17"/>
                  </a:cubicBezTo>
                  <a:cubicBezTo>
                    <a:pt x="6" y="17"/>
                    <a:pt x="4" y="18"/>
                    <a:pt x="2" y="18"/>
                  </a:cubicBezTo>
                  <a:cubicBezTo>
                    <a:pt x="3" y="28"/>
                    <a:pt x="1" y="40"/>
                    <a:pt x="0" y="50"/>
                  </a:cubicBezTo>
                  <a:cubicBezTo>
                    <a:pt x="1" y="61"/>
                    <a:pt x="3" y="72"/>
                    <a:pt x="2" y="82"/>
                  </a:cubicBezTo>
                  <a:cubicBezTo>
                    <a:pt x="4" y="83"/>
                    <a:pt x="6" y="83"/>
                    <a:pt x="8" y="83"/>
                  </a:cubicBezTo>
                  <a:cubicBezTo>
                    <a:pt x="17" y="83"/>
                    <a:pt x="30" y="79"/>
                    <a:pt x="40" y="78"/>
                  </a:cubicBezTo>
                  <a:cubicBezTo>
                    <a:pt x="41" y="86"/>
                    <a:pt x="39" y="92"/>
                    <a:pt x="42" y="99"/>
                  </a:cubicBezTo>
                  <a:cubicBezTo>
                    <a:pt x="43" y="100"/>
                    <a:pt x="45" y="100"/>
                    <a:pt x="46" y="100"/>
                  </a:cubicBezTo>
                  <a:cubicBezTo>
                    <a:pt x="48" y="100"/>
                    <a:pt x="50" y="99"/>
                    <a:pt x="52" y="98"/>
                  </a:cubicBezTo>
                  <a:cubicBezTo>
                    <a:pt x="52" y="90"/>
                    <a:pt x="54" y="81"/>
                    <a:pt x="55" y="72"/>
                  </a:cubicBezTo>
                  <a:cubicBezTo>
                    <a:pt x="58" y="72"/>
                    <a:pt x="61" y="73"/>
                    <a:pt x="65" y="73"/>
                  </a:cubicBezTo>
                  <a:cubicBezTo>
                    <a:pt x="66" y="73"/>
                    <a:pt x="67" y="73"/>
                    <a:pt x="68" y="73"/>
                  </a:cubicBezTo>
                  <a:cubicBezTo>
                    <a:pt x="70" y="65"/>
                    <a:pt x="72" y="57"/>
                    <a:pt x="74" y="50"/>
                  </a:cubicBezTo>
                  <a:cubicBezTo>
                    <a:pt x="72" y="43"/>
                    <a:pt x="70" y="35"/>
                    <a:pt x="68" y="28"/>
                  </a:cubicBezTo>
                  <a:cubicBezTo>
                    <a:pt x="67" y="28"/>
                    <a:pt x="66" y="28"/>
                    <a:pt x="65" y="28"/>
                  </a:cubicBezTo>
                  <a:cubicBezTo>
                    <a:pt x="61" y="28"/>
                    <a:pt x="58" y="28"/>
                    <a:pt x="55" y="28"/>
                  </a:cubicBezTo>
                  <a:cubicBezTo>
                    <a:pt x="54" y="19"/>
                    <a:pt x="52" y="11"/>
                    <a:pt x="52" y="2"/>
                  </a:cubicBezTo>
                  <a:cubicBezTo>
                    <a:pt x="50" y="1"/>
                    <a:pt x="48" y="0"/>
                    <a:pt x="46"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0" name="Freeform 98"/>
            <p:cNvSpPr>
              <a:spLocks noEditPoints="1"/>
            </p:cNvSpPr>
            <p:nvPr/>
          </p:nvSpPr>
          <p:spPr bwMode="auto">
            <a:xfrm>
              <a:off x="2790819" y="2372155"/>
              <a:ext cx="249343" cy="517187"/>
            </a:xfrm>
            <a:custGeom>
              <a:avLst/>
              <a:gdLst>
                <a:gd name="T0" fmla="*/ 23 w 292"/>
                <a:gd name="T1" fmla="*/ 434 h 605"/>
                <a:gd name="T2" fmla="*/ 45 w 292"/>
                <a:gd name="T3" fmla="*/ 411 h 605"/>
                <a:gd name="T4" fmla="*/ 45 w 292"/>
                <a:gd name="T5" fmla="*/ 411 h 605"/>
                <a:gd name="T6" fmla="*/ 45 w 292"/>
                <a:gd name="T7" fmla="*/ 411 h 605"/>
                <a:gd name="T8" fmla="*/ 48 w 292"/>
                <a:gd name="T9" fmla="*/ 411 h 605"/>
                <a:gd name="T10" fmla="*/ 50 w 292"/>
                <a:gd name="T11" fmla="*/ 423 h 605"/>
                <a:gd name="T12" fmla="*/ 43 w 292"/>
                <a:gd name="T13" fmla="*/ 422 h 605"/>
                <a:gd name="T14" fmla="*/ 23 w 292"/>
                <a:gd name="T15" fmla="*/ 434 h 605"/>
                <a:gd name="T16" fmla="*/ 43 w 292"/>
                <a:gd name="T17" fmla="*/ 292 h 605"/>
                <a:gd name="T18" fmla="*/ 32 w 292"/>
                <a:gd name="T19" fmla="*/ 291 h 605"/>
                <a:gd name="T20" fmla="*/ 38 w 292"/>
                <a:gd name="T21" fmla="*/ 265 h 605"/>
                <a:gd name="T22" fmla="*/ 64 w 292"/>
                <a:gd name="T23" fmla="*/ 282 h 605"/>
                <a:gd name="T24" fmla="*/ 65 w 292"/>
                <a:gd name="T25" fmla="*/ 290 h 605"/>
                <a:gd name="T26" fmla="*/ 43 w 292"/>
                <a:gd name="T27" fmla="*/ 292 h 605"/>
                <a:gd name="T28" fmla="*/ 83 w 292"/>
                <a:gd name="T29" fmla="*/ 0 h 605"/>
                <a:gd name="T30" fmla="*/ 44 w 292"/>
                <a:gd name="T31" fmla="*/ 29 h 605"/>
                <a:gd name="T32" fmla="*/ 23 w 292"/>
                <a:gd name="T33" fmla="*/ 197 h 605"/>
                <a:gd name="T34" fmla="*/ 25 w 292"/>
                <a:gd name="T35" fmla="*/ 193 h 605"/>
                <a:gd name="T36" fmla="*/ 25 w 292"/>
                <a:gd name="T37" fmla="*/ 193 h 605"/>
                <a:gd name="T38" fmla="*/ 34 w 292"/>
                <a:gd name="T39" fmla="*/ 249 h 605"/>
                <a:gd name="T40" fmla="*/ 22 w 292"/>
                <a:gd name="T41" fmla="*/ 296 h 605"/>
                <a:gd name="T42" fmla="*/ 10 w 292"/>
                <a:gd name="T43" fmla="*/ 301 h 605"/>
                <a:gd name="T44" fmla="*/ 11 w 292"/>
                <a:gd name="T45" fmla="*/ 314 h 605"/>
                <a:gd name="T46" fmla="*/ 8 w 292"/>
                <a:gd name="T47" fmla="*/ 347 h 605"/>
                <a:gd name="T48" fmla="*/ 57 w 292"/>
                <a:gd name="T49" fmla="*/ 605 h 605"/>
                <a:gd name="T50" fmla="*/ 53 w 292"/>
                <a:gd name="T51" fmla="*/ 529 h 605"/>
                <a:gd name="T52" fmla="*/ 280 w 292"/>
                <a:gd name="T53" fmla="*/ 493 h 605"/>
                <a:gd name="T54" fmla="*/ 198 w 292"/>
                <a:gd name="T55" fmla="*/ 292 h 605"/>
                <a:gd name="T56" fmla="*/ 188 w 292"/>
                <a:gd name="T57" fmla="*/ 286 h 605"/>
                <a:gd name="T58" fmla="*/ 181 w 292"/>
                <a:gd name="T59" fmla="*/ 276 h 605"/>
                <a:gd name="T60" fmla="*/ 179 w 292"/>
                <a:gd name="T61" fmla="*/ 387 h 605"/>
                <a:gd name="T62" fmla="*/ 120 w 292"/>
                <a:gd name="T63" fmla="*/ 390 h 605"/>
                <a:gd name="T64" fmla="*/ 42 w 292"/>
                <a:gd name="T65" fmla="*/ 356 h 605"/>
                <a:gd name="T66" fmla="*/ 107 w 292"/>
                <a:gd name="T67" fmla="*/ 70 h 605"/>
                <a:gd name="T68" fmla="*/ 103 w 292"/>
                <a:gd name="T69" fmla="*/ 57 h 605"/>
                <a:gd name="T70" fmla="*/ 83 w 292"/>
                <a:gd name="T71"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605">
                  <a:moveTo>
                    <a:pt x="23" y="434"/>
                  </a:moveTo>
                  <a:cubicBezTo>
                    <a:pt x="21" y="418"/>
                    <a:pt x="31" y="411"/>
                    <a:pt x="45" y="411"/>
                  </a:cubicBezTo>
                  <a:cubicBezTo>
                    <a:pt x="45" y="411"/>
                    <a:pt x="45" y="411"/>
                    <a:pt x="45" y="411"/>
                  </a:cubicBezTo>
                  <a:cubicBezTo>
                    <a:pt x="45" y="411"/>
                    <a:pt x="45" y="411"/>
                    <a:pt x="45" y="411"/>
                  </a:cubicBezTo>
                  <a:cubicBezTo>
                    <a:pt x="46" y="411"/>
                    <a:pt x="47" y="411"/>
                    <a:pt x="48" y="411"/>
                  </a:cubicBezTo>
                  <a:cubicBezTo>
                    <a:pt x="52" y="412"/>
                    <a:pt x="52" y="420"/>
                    <a:pt x="50" y="423"/>
                  </a:cubicBezTo>
                  <a:cubicBezTo>
                    <a:pt x="47" y="422"/>
                    <a:pt x="45" y="422"/>
                    <a:pt x="43" y="422"/>
                  </a:cubicBezTo>
                  <a:cubicBezTo>
                    <a:pt x="37" y="422"/>
                    <a:pt x="35" y="427"/>
                    <a:pt x="23" y="434"/>
                  </a:cubicBezTo>
                  <a:moveTo>
                    <a:pt x="43" y="292"/>
                  </a:moveTo>
                  <a:cubicBezTo>
                    <a:pt x="40" y="292"/>
                    <a:pt x="36" y="292"/>
                    <a:pt x="32" y="291"/>
                  </a:cubicBezTo>
                  <a:cubicBezTo>
                    <a:pt x="34" y="284"/>
                    <a:pt x="33" y="273"/>
                    <a:pt x="38" y="265"/>
                  </a:cubicBezTo>
                  <a:cubicBezTo>
                    <a:pt x="46" y="275"/>
                    <a:pt x="55" y="279"/>
                    <a:pt x="64" y="282"/>
                  </a:cubicBezTo>
                  <a:cubicBezTo>
                    <a:pt x="65" y="284"/>
                    <a:pt x="65" y="288"/>
                    <a:pt x="65" y="290"/>
                  </a:cubicBezTo>
                  <a:cubicBezTo>
                    <a:pt x="59" y="291"/>
                    <a:pt x="51" y="292"/>
                    <a:pt x="43" y="292"/>
                  </a:cubicBezTo>
                  <a:moveTo>
                    <a:pt x="83" y="0"/>
                  </a:moveTo>
                  <a:cubicBezTo>
                    <a:pt x="69" y="7"/>
                    <a:pt x="55" y="16"/>
                    <a:pt x="44" y="29"/>
                  </a:cubicBezTo>
                  <a:cubicBezTo>
                    <a:pt x="32" y="43"/>
                    <a:pt x="37" y="88"/>
                    <a:pt x="23" y="197"/>
                  </a:cubicBezTo>
                  <a:cubicBezTo>
                    <a:pt x="23" y="195"/>
                    <a:pt x="24" y="194"/>
                    <a:pt x="25" y="193"/>
                  </a:cubicBezTo>
                  <a:cubicBezTo>
                    <a:pt x="25" y="193"/>
                    <a:pt x="25" y="193"/>
                    <a:pt x="25" y="193"/>
                  </a:cubicBezTo>
                  <a:cubicBezTo>
                    <a:pt x="31" y="193"/>
                    <a:pt x="26" y="233"/>
                    <a:pt x="34" y="249"/>
                  </a:cubicBezTo>
                  <a:cubicBezTo>
                    <a:pt x="29" y="264"/>
                    <a:pt x="27" y="275"/>
                    <a:pt x="22" y="296"/>
                  </a:cubicBezTo>
                  <a:cubicBezTo>
                    <a:pt x="19" y="297"/>
                    <a:pt x="13" y="298"/>
                    <a:pt x="10" y="301"/>
                  </a:cubicBezTo>
                  <a:cubicBezTo>
                    <a:pt x="11" y="305"/>
                    <a:pt x="11" y="310"/>
                    <a:pt x="11" y="314"/>
                  </a:cubicBezTo>
                  <a:cubicBezTo>
                    <a:pt x="11" y="325"/>
                    <a:pt x="10" y="336"/>
                    <a:pt x="8" y="347"/>
                  </a:cubicBezTo>
                  <a:cubicBezTo>
                    <a:pt x="0" y="394"/>
                    <a:pt x="27" y="499"/>
                    <a:pt x="57" y="605"/>
                  </a:cubicBezTo>
                  <a:cubicBezTo>
                    <a:pt x="56" y="580"/>
                    <a:pt x="55" y="554"/>
                    <a:pt x="53" y="529"/>
                  </a:cubicBezTo>
                  <a:cubicBezTo>
                    <a:pt x="122" y="524"/>
                    <a:pt x="263" y="523"/>
                    <a:pt x="280" y="493"/>
                  </a:cubicBezTo>
                  <a:cubicBezTo>
                    <a:pt x="292" y="477"/>
                    <a:pt x="232" y="356"/>
                    <a:pt x="198" y="292"/>
                  </a:cubicBezTo>
                  <a:cubicBezTo>
                    <a:pt x="195" y="289"/>
                    <a:pt x="192" y="289"/>
                    <a:pt x="188" y="286"/>
                  </a:cubicBezTo>
                  <a:cubicBezTo>
                    <a:pt x="186" y="283"/>
                    <a:pt x="183" y="279"/>
                    <a:pt x="181" y="276"/>
                  </a:cubicBezTo>
                  <a:cubicBezTo>
                    <a:pt x="180" y="314"/>
                    <a:pt x="179" y="349"/>
                    <a:pt x="179" y="387"/>
                  </a:cubicBezTo>
                  <a:cubicBezTo>
                    <a:pt x="157" y="389"/>
                    <a:pt x="137" y="390"/>
                    <a:pt x="120" y="390"/>
                  </a:cubicBezTo>
                  <a:cubicBezTo>
                    <a:pt x="84" y="390"/>
                    <a:pt x="58" y="383"/>
                    <a:pt x="42" y="356"/>
                  </a:cubicBezTo>
                  <a:cubicBezTo>
                    <a:pt x="80" y="324"/>
                    <a:pt x="80" y="167"/>
                    <a:pt x="107" y="70"/>
                  </a:cubicBezTo>
                  <a:cubicBezTo>
                    <a:pt x="105" y="66"/>
                    <a:pt x="104" y="61"/>
                    <a:pt x="103" y="57"/>
                  </a:cubicBezTo>
                  <a:cubicBezTo>
                    <a:pt x="101" y="46"/>
                    <a:pt x="96" y="20"/>
                    <a:pt x="8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1" name="Freeform 99"/>
            <p:cNvSpPr>
              <a:spLocks noEditPoints="1"/>
            </p:cNvSpPr>
            <p:nvPr/>
          </p:nvSpPr>
          <p:spPr bwMode="auto">
            <a:xfrm>
              <a:off x="2404739" y="2360894"/>
              <a:ext cx="206714" cy="761704"/>
            </a:xfrm>
            <a:custGeom>
              <a:avLst/>
              <a:gdLst>
                <a:gd name="T0" fmla="*/ 187 w 241"/>
                <a:gd name="T1" fmla="*/ 791 h 891"/>
                <a:gd name="T2" fmla="*/ 156 w 241"/>
                <a:gd name="T3" fmla="*/ 760 h 891"/>
                <a:gd name="T4" fmla="*/ 154 w 241"/>
                <a:gd name="T5" fmla="*/ 701 h 891"/>
                <a:gd name="T6" fmla="*/ 149 w 241"/>
                <a:gd name="T7" fmla="*/ 665 h 891"/>
                <a:gd name="T8" fmla="*/ 149 w 241"/>
                <a:gd name="T9" fmla="*/ 665 h 891"/>
                <a:gd name="T10" fmla="*/ 149 w 241"/>
                <a:gd name="T11" fmla="*/ 665 h 891"/>
                <a:gd name="T12" fmla="*/ 150 w 241"/>
                <a:gd name="T13" fmla="*/ 665 h 891"/>
                <a:gd name="T14" fmla="*/ 187 w 241"/>
                <a:gd name="T15" fmla="*/ 791 h 891"/>
                <a:gd name="T16" fmla="*/ 157 w 241"/>
                <a:gd name="T17" fmla="*/ 458 h 891"/>
                <a:gd name="T18" fmla="*/ 142 w 241"/>
                <a:gd name="T19" fmla="*/ 692 h 891"/>
                <a:gd name="T20" fmla="*/ 151 w 241"/>
                <a:gd name="T21" fmla="*/ 746 h 891"/>
                <a:gd name="T22" fmla="*/ 150 w 241"/>
                <a:gd name="T23" fmla="*/ 749 h 891"/>
                <a:gd name="T24" fmla="*/ 141 w 241"/>
                <a:gd name="T25" fmla="*/ 738 h 891"/>
                <a:gd name="T26" fmla="*/ 136 w 241"/>
                <a:gd name="T27" fmla="*/ 862 h 891"/>
                <a:gd name="T28" fmla="*/ 236 w 241"/>
                <a:gd name="T29" fmla="*/ 891 h 891"/>
                <a:gd name="T30" fmla="*/ 230 w 241"/>
                <a:gd name="T31" fmla="*/ 865 h 891"/>
                <a:gd name="T32" fmla="*/ 234 w 241"/>
                <a:gd name="T33" fmla="*/ 859 h 891"/>
                <a:gd name="T34" fmla="*/ 237 w 241"/>
                <a:gd name="T35" fmla="*/ 860 h 891"/>
                <a:gd name="T36" fmla="*/ 240 w 241"/>
                <a:gd name="T37" fmla="*/ 862 h 891"/>
                <a:gd name="T38" fmla="*/ 241 w 241"/>
                <a:gd name="T39" fmla="*/ 861 h 891"/>
                <a:gd name="T40" fmla="*/ 199 w 241"/>
                <a:gd name="T41" fmla="*/ 790 h 891"/>
                <a:gd name="T42" fmla="*/ 146 w 241"/>
                <a:gd name="T43" fmla="*/ 619 h 891"/>
                <a:gd name="T44" fmla="*/ 151 w 241"/>
                <a:gd name="T45" fmla="*/ 615 h 891"/>
                <a:gd name="T46" fmla="*/ 167 w 241"/>
                <a:gd name="T47" fmla="*/ 585 h 891"/>
                <a:gd name="T48" fmla="*/ 166 w 241"/>
                <a:gd name="T49" fmla="*/ 566 h 891"/>
                <a:gd name="T50" fmla="*/ 157 w 241"/>
                <a:gd name="T51" fmla="*/ 458 h 891"/>
                <a:gd name="T52" fmla="*/ 64 w 241"/>
                <a:gd name="T53" fmla="*/ 0 h 891"/>
                <a:gd name="T54" fmla="*/ 23 w 241"/>
                <a:gd name="T55" fmla="*/ 71 h 891"/>
                <a:gd name="T56" fmla="*/ 3 w 241"/>
                <a:gd name="T57" fmla="*/ 112 h 891"/>
                <a:gd name="T58" fmla="*/ 121 w 241"/>
                <a:gd name="T59" fmla="*/ 166 h 891"/>
                <a:gd name="T60" fmla="*/ 133 w 241"/>
                <a:gd name="T61" fmla="*/ 165 h 891"/>
                <a:gd name="T62" fmla="*/ 107 w 241"/>
                <a:gd name="T63" fmla="*/ 23 h 891"/>
                <a:gd name="T64" fmla="*/ 64 w 241"/>
                <a:gd name="T65" fmla="*/ 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1" h="891">
                  <a:moveTo>
                    <a:pt x="187" y="791"/>
                  </a:moveTo>
                  <a:cubicBezTo>
                    <a:pt x="172" y="782"/>
                    <a:pt x="170" y="767"/>
                    <a:pt x="156" y="760"/>
                  </a:cubicBezTo>
                  <a:cubicBezTo>
                    <a:pt x="164" y="740"/>
                    <a:pt x="157" y="724"/>
                    <a:pt x="154" y="701"/>
                  </a:cubicBezTo>
                  <a:cubicBezTo>
                    <a:pt x="151" y="686"/>
                    <a:pt x="143" y="665"/>
                    <a:pt x="149" y="665"/>
                  </a:cubicBezTo>
                  <a:cubicBezTo>
                    <a:pt x="149" y="665"/>
                    <a:pt x="149" y="665"/>
                    <a:pt x="149" y="665"/>
                  </a:cubicBezTo>
                  <a:cubicBezTo>
                    <a:pt x="149" y="665"/>
                    <a:pt x="149" y="665"/>
                    <a:pt x="149" y="665"/>
                  </a:cubicBezTo>
                  <a:cubicBezTo>
                    <a:pt x="150" y="665"/>
                    <a:pt x="150" y="665"/>
                    <a:pt x="150" y="665"/>
                  </a:cubicBezTo>
                  <a:cubicBezTo>
                    <a:pt x="171" y="725"/>
                    <a:pt x="182" y="730"/>
                    <a:pt x="187" y="791"/>
                  </a:cubicBezTo>
                  <a:moveTo>
                    <a:pt x="157" y="458"/>
                  </a:moveTo>
                  <a:cubicBezTo>
                    <a:pt x="147" y="529"/>
                    <a:pt x="145" y="613"/>
                    <a:pt x="142" y="692"/>
                  </a:cubicBezTo>
                  <a:cubicBezTo>
                    <a:pt x="146" y="709"/>
                    <a:pt x="150" y="724"/>
                    <a:pt x="151" y="746"/>
                  </a:cubicBezTo>
                  <a:cubicBezTo>
                    <a:pt x="151" y="748"/>
                    <a:pt x="150" y="749"/>
                    <a:pt x="150" y="749"/>
                  </a:cubicBezTo>
                  <a:cubicBezTo>
                    <a:pt x="148" y="749"/>
                    <a:pt x="145" y="744"/>
                    <a:pt x="141" y="738"/>
                  </a:cubicBezTo>
                  <a:cubicBezTo>
                    <a:pt x="140" y="783"/>
                    <a:pt x="139" y="826"/>
                    <a:pt x="136" y="862"/>
                  </a:cubicBezTo>
                  <a:cubicBezTo>
                    <a:pt x="166" y="879"/>
                    <a:pt x="211" y="870"/>
                    <a:pt x="236" y="891"/>
                  </a:cubicBezTo>
                  <a:cubicBezTo>
                    <a:pt x="234" y="880"/>
                    <a:pt x="231" y="876"/>
                    <a:pt x="230" y="865"/>
                  </a:cubicBezTo>
                  <a:cubicBezTo>
                    <a:pt x="230" y="861"/>
                    <a:pt x="232" y="859"/>
                    <a:pt x="234" y="859"/>
                  </a:cubicBezTo>
                  <a:cubicBezTo>
                    <a:pt x="235" y="859"/>
                    <a:pt x="236" y="860"/>
                    <a:pt x="237" y="860"/>
                  </a:cubicBezTo>
                  <a:cubicBezTo>
                    <a:pt x="239" y="861"/>
                    <a:pt x="240" y="862"/>
                    <a:pt x="240" y="862"/>
                  </a:cubicBezTo>
                  <a:cubicBezTo>
                    <a:pt x="240" y="862"/>
                    <a:pt x="241" y="861"/>
                    <a:pt x="241" y="861"/>
                  </a:cubicBezTo>
                  <a:cubicBezTo>
                    <a:pt x="231" y="808"/>
                    <a:pt x="200" y="813"/>
                    <a:pt x="199" y="790"/>
                  </a:cubicBezTo>
                  <a:cubicBezTo>
                    <a:pt x="196" y="737"/>
                    <a:pt x="166" y="709"/>
                    <a:pt x="146" y="619"/>
                  </a:cubicBezTo>
                  <a:cubicBezTo>
                    <a:pt x="147" y="615"/>
                    <a:pt x="151" y="618"/>
                    <a:pt x="151" y="615"/>
                  </a:cubicBezTo>
                  <a:cubicBezTo>
                    <a:pt x="151" y="595"/>
                    <a:pt x="164" y="592"/>
                    <a:pt x="167" y="585"/>
                  </a:cubicBezTo>
                  <a:cubicBezTo>
                    <a:pt x="171" y="577"/>
                    <a:pt x="158" y="567"/>
                    <a:pt x="166" y="566"/>
                  </a:cubicBezTo>
                  <a:cubicBezTo>
                    <a:pt x="164" y="534"/>
                    <a:pt x="161" y="497"/>
                    <a:pt x="157" y="458"/>
                  </a:cubicBezTo>
                  <a:moveTo>
                    <a:pt x="64" y="0"/>
                  </a:moveTo>
                  <a:cubicBezTo>
                    <a:pt x="31" y="30"/>
                    <a:pt x="23" y="57"/>
                    <a:pt x="23" y="71"/>
                  </a:cubicBezTo>
                  <a:cubicBezTo>
                    <a:pt x="9" y="86"/>
                    <a:pt x="0" y="107"/>
                    <a:pt x="3" y="112"/>
                  </a:cubicBezTo>
                  <a:cubicBezTo>
                    <a:pt x="17" y="148"/>
                    <a:pt x="75" y="166"/>
                    <a:pt x="121" y="166"/>
                  </a:cubicBezTo>
                  <a:cubicBezTo>
                    <a:pt x="125" y="166"/>
                    <a:pt x="129" y="166"/>
                    <a:pt x="133" y="165"/>
                  </a:cubicBezTo>
                  <a:cubicBezTo>
                    <a:pt x="126" y="115"/>
                    <a:pt x="111" y="31"/>
                    <a:pt x="107" y="23"/>
                  </a:cubicBezTo>
                  <a:cubicBezTo>
                    <a:pt x="100" y="13"/>
                    <a:pt x="83" y="6"/>
                    <a:pt x="6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2" name="Freeform 100"/>
            <p:cNvSpPr>
              <a:spLocks noEditPoints="1"/>
            </p:cNvSpPr>
            <p:nvPr/>
          </p:nvSpPr>
          <p:spPr bwMode="auto">
            <a:xfrm>
              <a:off x="3714999" y="2123616"/>
              <a:ext cx="433536" cy="1385867"/>
            </a:xfrm>
            <a:custGeom>
              <a:avLst/>
              <a:gdLst>
                <a:gd name="T0" fmla="*/ 9 w 508"/>
                <a:gd name="T1" fmla="*/ 1582 h 1622"/>
                <a:gd name="T2" fmla="*/ 33 w 508"/>
                <a:gd name="T3" fmla="*/ 1603 h 1622"/>
                <a:gd name="T4" fmla="*/ 271 w 508"/>
                <a:gd name="T5" fmla="*/ 1608 h 1622"/>
                <a:gd name="T6" fmla="*/ 284 w 508"/>
                <a:gd name="T7" fmla="*/ 1572 h 1622"/>
                <a:gd name="T8" fmla="*/ 372 w 508"/>
                <a:gd name="T9" fmla="*/ 1604 h 1622"/>
                <a:gd name="T10" fmla="*/ 59 w 508"/>
                <a:gd name="T11" fmla="*/ 920 h 1622"/>
                <a:gd name="T12" fmla="*/ 60 w 508"/>
                <a:gd name="T13" fmla="*/ 804 h 1622"/>
                <a:gd name="T14" fmla="*/ 77 w 508"/>
                <a:gd name="T15" fmla="*/ 899 h 1622"/>
                <a:gd name="T16" fmla="*/ 79 w 508"/>
                <a:gd name="T17" fmla="*/ 888 h 1622"/>
                <a:gd name="T18" fmla="*/ 81 w 508"/>
                <a:gd name="T19" fmla="*/ 860 h 1622"/>
                <a:gd name="T20" fmla="*/ 78 w 508"/>
                <a:gd name="T21" fmla="*/ 844 h 1622"/>
                <a:gd name="T22" fmla="*/ 76 w 508"/>
                <a:gd name="T23" fmla="*/ 826 h 1622"/>
                <a:gd name="T24" fmla="*/ 74 w 508"/>
                <a:gd name="T25" fmla="*/ 825 h 1622"/>
                <a:gd name="T26" fmla="*/ 419 w 508"/>
                <a:gd name="T27" fmla="*/ 876 h 1622"/>
                <a:gd name="T28" fmla="*/ 437 w 508"/>
                <a:gd name="T29" fmla="*/ 835 h 1622"/>
                <a:gd name="T30" fmla="*/ 436 w 508"/>
                <a:gd name="T31" fmla="*/ 875 h 1622"/>
                <a:gd name="T32" fmla="*/ 419 w 508"/>
                <a:gd name="T33" fmla="*/ 819 h 1622"/>
                <a:gd name="T34" fmla="*/ 398 w 508"/>
                <a:gd name="T35" fmla="*/ 498 h 1622"/>
                <a:gd name="T36" fmla="*/ 418 w 508"/>
                <a:gd name="T37" fmla="*/ 747 h 1622"/>
                <a:gd name="T38" fmla="*/ 284 w 508"/>
                <a:gd name="T39" fmla="*/ 0 h 1622"/>
                <a:gd name="T40" fmla="*/ 214 w 508"/>
                <a:gd name="T41" fmla="*/ 39 h 1622"/>
                <a:gd name="T42" fmla="*/ 207 w 508"/>
                <a:gd name="T43" fmla="*/ 106 h 1622"/>
                <a:gd name="T44" fmla="*/ 223 w 508"/>
                <a:gd name="T45" fmla="*/ 187 h 1622"/>
                <a:gd name="T46" fmla="*/ 275 w 508"/>
                <a:gd name="T47" fmla="*/ 260 h 1622"/>
                <a:gd name="T48" fmla="*/ 251 w 508"/>
                <a:gd name="T49" fmla="*/ 388 h 1622"/>
                <a:gd name="T50" fmla="*/ 216 w 508"/>
                <a:gd name="T51" fmla="*/ 224 h 1622"/>
                <a:gd name="T52" fmla="*/ 94 w 508"/>
                <a:gd name="T53" fmla="*/ 274 h 1622"/>
                <a:gd name="T54" fmla="*/ 45 w 508"/>
                <a:gd name="T55" fmla="*/ 512 h 1622"/>
                <a:gd name="T56" fmla="*/ 115 w 508"/>
                <a:gd name="T57" fmla="*/ 539 h 1622"/>
                <a:gd name="T58" fmla="*/ 120 w 508"/>
                <a:gd name="T59" fmla="*/ 812 h 1622"/>
                <a:gd name="T60" fmla="*/ 95 w 508"/>
                <a:gd name="T61" fmla="*/ 910 h 1622"/>
                <a:gd name="T62" fmla="*/ 97 w 508"/>
                <a:gd name="T63" fmla="*/ 897 h 1622"/>
                <a:gd name="T64" fmla="*/ 59 w 508"/>
                <a:gd name="T65" fmla="*/ 1207 h 1622"/>
                <a:gd name="T66" fmla="*/ 33 w 508"/>
                <a:gd name="T67" fmla="*/ 1541 h 1622"/>
                <a:gd name="T68" fmla="*/ 87 w 508"/>
                <a:gd name="T69" fmla="*/ 1572 h 1622"/>
                <a:gd name="T70" fmla="*/ 108 w 508"/>
                <a:gd name="T71" fmla="*/ 1566 h 1622"/>
                <a:gd name="T72" fmla="*/ 129 w 508"/>
                <a:gd name="T73" fmla="*/ 1497 h 1622"/>
                <a:gd name="T74" fmla="*/ 251 w 508"/>
                <a:gd name="T75" fmla="*/ 902 h 1622"/>
                <a:gd name="T76" fmla="*/ 294 w 508"/>
                <a:gd name="T77" fmla="*/ 1180 h 1622"/>
                <a:gd name="T78" fmla="*/ 280 w 508"/>
                <a:gd name="T79" fmla="*/ 1481 h 1622"/>
                <a:gd name="T80" fmla="*/ 293 w 508"/>
                <a:gd name="T81" fmla="*/ 1522 h 1622"/>
                <a:gd name="T82" fmla="*/ 349 w 508"/>
                <a:gd name="T83" fmla="*/ 1527 h 1622"/>
                <a:gd name="T84" fmla="*/ 392 w 508"/>
                <a:gd name="T85" fmla="*/ 1295 h 1622"/>
                <a:gd name="T86" fmla="*/ 422 w 508"/>
                <a:gd name="T87" fmla="*/ 897 h 1622"/>
                <a:gd name="T88" fmla="*/ 467 w 508"/>
                <a:gd name="T89" fmla="*/ 890 h 1622"/>
                <a:gd name="T90" fmla="*/ 492 w 508"/>
                <a:gd name="T91" fmla="*/ 787 h 1622"/>
                <a:gd name="T92" fmla="*/ 484 w 508"/>
                <a:gd name="T93" fmla="*/ 529 h 1622"/>
                <a:gd name="T94" fmla="*/ 436 w 508"/>
                <a:gd name="T95" fmla="*/ 298 h 1622"/>
                <a:gd name="T96" fmla="*/ 330 w 508"/>
                <a:gd name="T97" fmla="*/ 268 h 1622"/>
                <a:gd name="T98" fmla="*/ 303 w 508"/>
                <a:gd name="T99" fmla="*/ 328 h 1622"/>
                <a:gd name="T100" fmla="*/ 279 w 508"/>
                <a:gd name="T101" fmla="*/ 260 h 1622"/>
                <a:gd name="T102" fmla="*/ 355 w 508"/>
                <a:gd name="T103" fmla="*/ 124 h 1622"/>
                <a:gd name="T104" fmla="*/ 287 w 508"/>
                <a:gd name="T105" fmla="*/ 0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8" h="1622">
                  <a:moveTo>
                    <a:pt x="0" y="1572"/>
                  </a:moveTo>
                  <a:cubicBezTo>
                    <a:pt x="0" y="1572"/>
                    <a:pt x="0" y="1572"/>
                    <a:pt x="0" y="1572"/>
                  </a:cubicBezTo>
                  <a:cubicBezTo>
                    <a:pt x="3" y="1575"/>
                    <a:pt x="6" y="1578"/>
                    <a:pt x="9" y="1582"/>
                  </a:cubicBezTo>
                  <a:cubicBezTo>
                    <a:pt x="11" y="1585"/>
                    <a:pt x="8" y="1594"/>
                    <a:pt x="8" y="1602"/>
                  </a:cubicBezTo>
                  <a:cubicBezTo>
                    <a:pt x="13" y="1603"/>
                    <a:pt x="19" y="1603"/>
                    <a:pt x="27" y="1603"/>
                  </a:cubicBezTo>
                  <a:cubicBezTo>
                    <a:pt x="29" y="1603"/>
                    <a:pt x="31" y="1603"/>
                    <a:pt x="33" y="1603"/>
                  </a:cubicBezTo>
                  <a:cubicBezTo>
                    <a:pt x="21" y="1589"/>
                    <a:pt x="7" y="1580"/>
                    <a:pt x="0" y="1572"/>
                  </a:cubicBezTo>
                  <a:moveTo>
                    <a:pt x="284" y="1572"/>
                  </a:moveTo>
                  <a:cubicBezTo>
                    <a:pt x="277" y="1586"/>
                    <a:pt x="267" y="1604"/>
                    <a:pt x="271" y="1608"/>
                  </a:cubicBezTo>
                  <a:cubicBezTo>
                    <a:pt x="277" y="1615"/>
                    <a:pt x="284" y="1619"/>
                    <a:pt x="293" y="1622"/>
                  </a:cubicBezTo>
                  <a:cubicBezTo>
                    <a:pt x="292" y="1604"/>
                    <a:pt x="293" y="1591"/>
                    <a:pt x="286" y="1576"/>
                  </a:cubicBezTo>
                  <a:cubicBezTo>
                    <a:pt x="286" y="1574"/>
                    <a:pt x="285" y="1573"/>
                    <a:pt x="284" y="1572"/>
                  </a:cubicBezTo>
                  <a:moveTo>
                    <a:pt x="364" y="1572"/>
                  </a:moveTo>
                  <a:cubicBezTo>
                    <a:pt x="359" y="1582"/>
                    <a:pt x="354" y="1593"/>
                    <a:pt x="349" y="1618"/>
                  </a:cubicBezTo>
                  <a:cubicBezTo>
                    <a:pt x="363" y="1613"/>
                    <a:pt x="372" y="1607"/>
                    <a:pt x="372" y="1604"/>
                  </a:cubicBezTo>
                  <a:cubicBezTo>
                    <a:pt x="371" y="1589"/>
                    <a:pt x="367" y="1581"/>
                    <a:pt x="364" y="1572"/>
                  </a:cubicBezTo>
                  <a:moveTo>
                    <a:pt x="60" y="902"/>
                  </a:moveTo>
                  <a:cubicBezTo>
                    <a:pt x="59" y="908"/>
                    <a:pt x="59" y="914"/>
                    <a:pt x="59" y="920"/>
                  </a:cubicBezTo>
                  <a:cubicBezTo>
                    <a:pt x="66" y="922"/>
                    <a:pt x="74" y="925"/>
                    <a:pt x="84" y="927"/>
                  </a:cubicBezTo>
                  <a:cubicBezTo>
                    <a:pt x="88" y="906"/>
                    <a:pt x="77" y="912"/>
                    <a:pt x="60" y="902"/>
                  </a:cubicBezTo>
                  <a:moveTo>
                    <a:pt x="60" y="804"/>
                  </a:moveTo>
                  <a:cubicBezTo>
                    <a:pt x="60" y="825"/>
                    <a:pt x="60" y="844"/>
                    <a:pt x="60" y="860"/>
                  </a:cubicBezTo>
                  <a:cubicBezTo>
                    <a:pt x="62" y="860"/>
                    <a:pt x="64" y="861"/>
                    <a:pt x="65" y="862"/>
                  </a:cubicBezTo>
                  <a:cubicBezTo>
                    <a:pt x="65" y="888"/>
                    <a:pt x="72" y="896"/>
                    <a:pt x="77" y="899"/>
                  </a:cubicBezTo>
                  <a:cubicBezTo>
                    <a:pt x="78" y="893"/>
                    <a:pt x="81" y="887"/>
                    <a:pt x="83" y="884"/>
                  </a:cubicBezTo>
                  <a:cubicBezTo>
                    <a:pt x="83" y="884"/>
                    <a:pt x="83" y="883"/>
                    <a:pt x="83" y="883"/>
                  </a:cubicBezTo>
                  <a:cubicBezTo>
                    <a:pt x="83" y="883"/>
                    <a:pt x="81" y="885"/>
                    <a:pt x="79" y="888"/>
                  </a:cubicBezTo>
                  <a:cubicBezTo>
                    <a:pt x="78" y="890"/>
                    <a:pt x="76" y="892"/>
                    <a:pt x="75" y="892"/>
                  </a:cubicBezTo>
                  <a:cubicBezTo>
                    <a:pt x="74" y="892"/>
                    <a:pt x="74" y="891"/>
                    <a:pt x="74" y="890"/>
                  </a:cubicBezTo>
                  <a:cubicBezTo>
                    <a:pt x="74" y="877"/>
                    <a:pt x="80" y="870"/>
                    <a:pt x="81" y="860"/>
                  </a:cubicBezTo>
                  <a:cubicBezTo>
                    <a:pt x="79" y="848"/>
                    <a:pt x="79" y="848"/>
                    <a:pt x="79" y="848"/>
                  </a:cubicBezTo>
                  <a:cubicBezTo>
                    <a:pt x="79" y="848"/>
                    <a:pt x="79" y="848"/>
                    <a:pt x="79" y="848"/>
                  </a:cubicBezTo>
                  <a:cubicBezTo>
                    <a:pt x="79" y="848"/>
                    <a:pt x="79" y="848"/>
                    <a:pt x="78" y="844"/>
                  </a:cubicBezTo>
                  <a:cubicBezTo>
                    <a:pt x="79" y="846"/>
                    <a:pt x="80" y="848"/>
                    <a:pt x="81" y="849"/>
                  </a:cubicBezTo>
                  <a:cubicBezTo>
                    <a:pt x="81" y="847"/>
                    <a:pt x="80" y="845"/>
                    <a:pt x="80" y="843"/>
                  </a:cubicBezTo>
                  <a:cubicBezTo>
                    <a:pt x="78" y="839"/>
                    <a:pt x="78" y="829"/>
                    <a:pt x="76" y="826"/>
                  </a:cubicBezTo>
                  <a:cubicBezTo>
                    <a:pt x="76" y="826"/>
                    <a:pt x="76" y="826"/>
                    <a:pt x="75" y="826"/>
                  </a:cubicBezTo>
                  <a:cubicBezTo>
                    <a:pt x="75" y="828"/>
                    <a:pt x="75" y="829"/>
                    <a:pt x="75" y="830"/>
                  </a:cubicBezTo>
                  <a:cubicBezTo>
                    <a:pt x="75" y="828"/>
                    <a:pt x="74" y="827"/>
                    <a:pt x="74" y="825"/>
                  </a:cubicBezTo>
                  <a:cubicBezTo>
                    <a:pt x="72" y="825"/>
                    <a:pt x="69" y="828"/>
                    <a:pt x="67" y="829"/>
                  </a:cubicBezTo>
                  <a:cubicBezTo>
                    <a:pt x="65" y="822"/>
                    <a:pt x="68" y="812"/>
                    <a:pt x="60" y="804"/>
                  </a:cubicBezTo>
                  <a:moveTo>
                    <a:pt x="419" y="876"/>
                  </a:moveTo>
                  <a:cubicBezTo>
                    <a:pt x="416" y="874"/>
                    <a:pt x="417" y="871"/>
                    <a:pt x="416" y="867"/>
                  </a:cubicBezTo>
                  <a:cubicBezTo>
                    <a:pt x="433" y="859"/>
                    <a:pt x="430" y="845"/>
                    <a:pt x="437" y="835"/>
                  </a:cubicBezTo>
                  <a:cubicBezTo>
                    <a:pt x="437" y="835"/>
                    <a:pt x="437" y="835"/>
                    <a:pt x="437" y="835"/>
                  </a:cubicBezTo>
                  <a:cubicBezTo>
                    <a:pt x="442" y="835"/>
                    <a:pt x="448" y="835"/>
                    <a:pt x="452" y="837"/>
                  </a:cubicBezTo>
                  <a:cubicBezTo>
                    <a:pt x="452" y="843"/>
                    <a:pt x="451" y="846"/>
                    <a:pt x="451" y="855"/>
                  </a:cubicBezTo>
                  <a:cubicBezTo>
                    <a:pt x="447" y="863"/>
                    <a:pt x="444" y="866"/>
                    <a:pt x="436" y="875"/>
                  </a:cubicBezTo>
                  <a:cubicBezTo>
                    <a:pt x="432" y="875"/>
                    <a:pt x="429" y="875"/>
                    <a:pt x="426" y="875"/>
                  </a:cubicBezTo>
                  <a:cubicBezTo>
                    <a:pt x="423" y="875"/>
                    <a:pt x="421" y="875"/>
                    <a:pt x="419" y="876"/>
                  </a:cubicBezTo>
                  <a:moveTo>
                    <a:pt x="419" y="819"/>
                  </a:moveTo>
                  <a:cubicBezTo>
                    <a:pt x="417" y="796"/>
                    <a:pt x="411" y="754"/>
                    <a:pt x="408" y="705"/>
                  </a:cubicBezTo>
                  <a:cubicBezTo>
                    <a:pt x="407" y="690"/>
                    <a:pt x="397" y="616"/>
                    <a:pt x="388" y="579"/>
                  </a:cubicBezTo>
                  <a:cubicBezTo>
                    <a:pt x="394" y="556"/>
                    <a:pt x="390" y="546"/>
                    <a:pt x="398" y="498"/>
                  </a:cubicBezTo>
                  <a:cubicBezTo>
                    <a:pt x="406" y="535"/>
                    <a:pt x="398" y="570"/>
                    <a:pt x="403" y="580"/>
                  </a:cubicBezTo>
                  <a:cubicBezTo>
                    <a:pt x="396" y="604"/>
                    <a:pt x="410" y="633"/>
                    <a:pt x="413" y="675"/>
                  </a:cubicBezTo>
                  <a:cubicBezTo>
                    <a:pt x="410" y="698"/>
                    <a:pt x="418" y="740"/>
                    <a:pt x="418" y="747"/>
                  </a:cubicBezTo>
                  <a:cubicBezTo>
                    <a:pt x="418" y="764"/>
                    <a:pt x="429" y="801"/>
                    <a:pt x="429" y="801"/>
                  </a:cubicBezTo>
                  <a:cubicBezTo>
                    <a:pt x="429" y="801"/>
                    <a:pt x="425" y="810"/>
                    <a:pt x="419" y="819"/>
                  </a:cubicBezTo>
                  <a:moveTo>
                    <a:pt x="284" y="0"/>
                  </a:moveTo>
                  <a:cubicBezTo>
                    <a:pt x="283" y="0"/>
                    <a:pt x="282" y="0"/>
                    <a:pt x="281" y="0"/>
                  </a:cubicBezTo>
                  <a:cubicBezTo>
                    <a:pt x="281" y="0"/>
                    <a:pt x="281" y="0"/>
                    <a:pt x="281" y="0"/>
                  </a:cubicBezTo>
                  <a:cubicBezTo>
                    <a:pt x="253" y="1"/>
                    <a:pt x="228" y="13"/>
                    <a:pt x="214" y="39"/>
                  </a:cubicBezTo>
                  <a:cubicBezTo>
                    <a:pt x="205" y="58"/>
                    <a:pt x="213" y="105"/>
                    <a:pt x="213" y="105"/>
                  </a:cubicBezTo>
                  <a:cubicBezTo>
                    <a:pt x="213" y="105"/>
                    <a:pt x="212" y="104"/>
                    <a:pt x="211" y="104"/>
                  </a:cubicBezTo>
                  <a:cubicBezTo>
                    <a:pt x="210" y="104"/>
                    <a:pt x="208" y="104"/>
                    <a:pt x="207" y="106"/>
                  </a:cubicBezTo>
                  <a:cubicBezTo>
                    <a:pt x="200" y="116"/>
                    <a:pt x="209" y="136"/>
                    <a:pt x="209" y="136"/>
                  </a:cubicBezTo>
                  <a:cubicBezTo>
                    <a:pt x="216" y="155"/>
                    <a:pt x="216" y="155"/>
                    <a:pt x="216" y="155"/>
                  </a:cubicBezTo>
                  <a:cubicBezTo>
                    <a:pt x="216" y="155"/>
                    <a:pt x="216" y="176"/>
                    <a:pt x="223" y="187"/>
                  </a:cubicBezTo>
                  <a:cubicBezTo>
                    <a:pt x="226" y="193"/>
                    <a:pt x="225" y="209"/>
                    <a:pt x="225" y="209"/>
                  </a:cubicBezTo>
                  <a:cubicBezTo>
                    <a:pt x="225" y="209"/>
                    <a:pt x="224" y="210"/>
                    <a:pt x="224" y="211"/>
                  </a:cubicBezTo>
                  <a:cubicBezTo>
                    <a:pt x="237" y="224"/>
                    <a:pt x="266" y="255"/>
                    <a:pt x="275" y="260"/>
                  </a:cubicBezTo>
                  <a:cubicBezTo>
                    <a:pt x="269" y="260"/>
                    <a:pt x="263" y="263"/>
                    <a:pt x="259" y="268"/>
                  </a:cubicBezTo>
                  <a:cubicBezTo>
                    <a:pt x="253" y="276"/>
                    <a:pt x="266" y="286"/>
                    <a:pt x="268" y="296"/>
                  </a:cubicBezTo>
                  <a:cubicBezTo>
                    <a:pt x="254" y="321"/>
                    <a:pt x="248" y="343"/>
                    <a:pt x="251" y="388"/>
                  </a:cubicBezTo>
                  <a:cubicBezTo>
                    <a:pt x="250" y="390"/>
                    <a:pt x="250" y="392"/>
                    <a:pt x="250" y="393"/>
                  </a:cubicBezTo>
                  <a:cubicBezTo>
                    <a:pt x="240" y="339"/>
                    <a:pt x="227" y="284"/>
                    <a:pt x="216" y="224"/>
                  </a:cubicBezTo>
                  <a:cubicBezTo>
                    <a:pt x="216" y="224"/>
                    <a:pt x="216" y="224"/>
                    <a:pt x="216" y="224"/>
                  </a:cubicBezTo>
                  <a:cubicBezTo>
                    <a:pt x="212" y="230"/>
                    <a:pt x="207" y="236"/>
                    <a:pt x="201" y="238"/>
                  </a:cubicBezTo>
                  <a:cubicBezTo>
                    <a:pt x="161" y="249"/>
                    <a:pt x="104" y="275"/>
                    <a:pt x="104" y="275"/>
                  </a:cubicBezTo>
                  <a:cubicBezTo>
                    <a:pt x="104" y="275"/>
                    <a:pt x="99" y="274"/>
                    <a:pt x="94" y="274"/>
                  </a:cubicBezTo>
                  <a:cubicBezTo>
                    <a:pt x="89" y="274"/>
                    <a:pt x="85" y="275"/>
                    <a:pt x="83" y="279"/>
                  </a:cubicBezTo>
                  <a:cubicBezTo>
                    <a:pt x="65" y="327"/>
                    <a:pt x="45" y="392"/>
                    <a:pt x="32" y="443"/>
                  </a:cubicBezTo>
                  <a:cubicBezTo>
                    <a:pt x="36" y="457"/>
                    <a:pt x="40" y="474"/>
                    <a:pt x="45" y="512"/>
                  </a:cubicBezTo>
                  <a:cubicBezTo>
                    <a:pt x="59" y="577"/>
                    <a:pt x="72" y="622"/>
                    <a:pt x="81" y="651"/>
                  </a:cubicBezTo>
                  <a:cubicBezTo>
                    <a:pt x="92" y="566"/>
                    <a:pt x="107" y="496"/>
                    <a:pt x="107" y="496"/>
                  </a:cubicBezTo>
                  <a:cubicBezTo>
                    <a:pt x="107" y="496"/>
                    <a:pt x="116" y="503"/>
                    <a:pt x="115" y="539"/>
                  </a:cubicBezTo>
                  <a:cubicBezTo>
                    <a:pt x="108" y="582"/>
                    <a:pt x="99" y="641"/>
                    <a:pt x="92" y="694"/>
                  </a:cubicBezTo>
                  <a:cubicBezTo>
                    <a:pt x="95" y="712"/>
                    <a:pt x="119" y="788"/>
                    <a:pt x="128" y="808"/>
                  </a:cubicBezTo>
                  <a:cubicBezTo>
                    <a:pt x="129" y="811"/>
                    <a:pt x="119" y="809"/>
                    <a:pt x="120" y="812"/>
                  </a:cubicBezTo>
                  <a:cubicBezTo>
                    <a:pt x="126" y="824"/>
                    <a:pt x="131" y="823"/>
                    <a:pt x="133" y="836"/>
                  </a:cubicBezTo>
                  <a:cubicBezTo>
                    <a:pt x="135" y="842"/>
                    <a:pt x="129" y="854"/>
                    <a:pt x="124" y="879"/>
                  </a:cubicBezTo>
                  <a:cubicBezTo>
                    <a:pt x="112" y="889"/>
                    <a:pt x="104" y="910"/>
                    <a:pt x="95" y="910"/>
                  </a:cubicBezTo>
                  <a:cubicBezTo>
                    <a:pt x="94" y="910"/>
                    <a:pt x="94" y="910"/>
                    <a:pt x="94" y="910"/>
                  </a:cubicBezTo>
                  <a:cubicBezTo>
                    <a:pt x="91" y="910"/>
                    <a:pt x="101" y="895"/>
                    <a:pt x="99" y="895"/>
                  </a:cubicBezTo>
                  <a:cubicBezTo>
                    <a:pt x="99" y="895"/>
                    <a:pt x="98" y="896"/>
                    <a:pt x="97" y="897"/>
                  </a:cubicBezTo>
                  <a:cubicBezTo>
                    <a:pt x="93" y="899"/>
                    <a:pt x="92" y="909"/>
                    <a:pt x="87" y="911"/>
                  </a:cubicBezTo>
                  <a:cubicBezTo>
                    <a:pt x="80" y="978"/>
                    <a:pt x="68" y="1095"/>
                    <a:pt x="71" y="1142"/>
                  </a:cubicBezTo>
                  <a:cubicBezTo>
                    <a:pt x="69" y="1165"/>
                    <a:pt x="63" y="1180"/>
                    <a:pt x="59" y="1207"/>
                  </a:cubicBezTo>
                  <a:cubicBezTo>
                    <a:pt x="70" y="1320"/>
                    <a:pt x="50" y="1336"/>
                    <a:pt x="67" y="1520"/>
                  </a:cubicBezTo>
                  <a:cubicBezTo>
                    <a:pt x="59" y="1528"/>
                    <a:pt x="49" y="1531"/>
                    <a:pt x="39" y="1533"/>
                  </a:cubicBezTo>
                  <a:cubicBezTo>
                    <a:pt x="37" y="1536"/>
                    <a:pt x="35" y="1539"/>
                    <a:pt x="33" y="1541"/>
                  </a:cubicBezTo>
                  <a:cubicBezTo>
                    <a:pt x="35" y="1541"/>
                    <a:pt x="37" y="1541"/>
                    <a:pt x="39" y="1541"/>
                  </a:cubicBezTo>
                  <a:cubicBezTo>
                    <a:pt x="39" y="1541"/>
                    <a:pt x="69" y="1544"/>
                    <a:pt x="84" y="1555"/>
                  </a:cubicBezTo>
                  <a:cubicBezTo>
                    <a:pt x="86" y="1565"/>
                    <a:pt x="87" y="1569"/>
                    <a:pt x="87" y="1572"/>
                  </a:cubicBezTo>
                  <a:cubicBezTo>
                    <a:pt x="88" y="1568"/>
                    <a:pt x="88" y="1568"/>
                    <a:pt x="94" y="1562"/>
                  </a:cubicBezTo>
                  <a:cubicBezTo>
                    <a:pt x="95" y="1562"/>
                    <a:pt x="95" y="1561"/>
                    <a:pt x="96" y="1561"/>
                  </a:cubicBezTo>
                  <a:cubicBezTo>
                    <a:pt x="99" y="1561"/>
                    <a:pt x="104" y="1565"/>
                    <a:pt x="108" y="1566"/>
                  </a:cubicBezTo>
                  <a:cubicBezTo>
                    <a:pt x="108" y="1566"/>
                    <a:pt x="122" y="1561"/>
                    <a:pt x="129" y="1556"/>
                  </a:cubicBezTo>
                  <a:cubicBezTo>
                    <a:pt x="129" y="1547"/>
                    <a:pt x="132" y="1540"/>
                    <a:pt x="129" y="1532"/>
                  </a:cubicBezTo>
                  <a:cubicBezTo>
                    <a:pt x="131" y="1523"/>
                    <a:pt x="130" y="1513"/>
                    <a:pt x="129" y="1497"/>
                  </a:cubicBezTo>
                  <a:cubicBezTo>
                    <a:pt x="145" y="1411"/>
                    <a:pt x="163" y="1293"/>
                    <a:pt x="183" y="1187"/>
                  </a:cubicBezTo>
                  <a:cubicBezTo>
                    <a:pt x="195" y="1149"/>
                    <a:pt x="197" y="1107"/>
                    <a:pt x="203" y="1065"/>
                  </a:cubicBezTo>
                  <a:cubicBezTo>
                    <a:pt x="213" y="1041"/>
                    <a:pt x="251" y="902"/>
                    <a:pt x="251" y="902"/>
                  </a:cubicBezTo>
                  <a:cubicBezTo>
                    <a:pt x="251" y="902"/>
                    <a:pt x="260" y="936"/>
                    <a:pt x="271" y="996"/>
                  </a:cubicBezTo>
                  <a:cubicBezTo>
                    <a:pt x="271" y="1042"/>
                    <a:pt x="282" y="1060"/>
                    <a:pt x="283" y="1115"/>
                  </a:cubicBezTo>
                  <a:cubicBezTo>
                    <a:pt x="282" y="1148"/>
                    <a:pt x="289" y="1162"/>
                    <a:pt x="294" y="1180"/>
                  </a:cubicBezTo>
                  <a:cubicBezTo>
                    <a:pt x="297" y="1214"/>
                    <a:pt x="291" y="1246"/>
                    <a:pt x="294" y="1285"/>
                  </a:cubicBezTo>
                  <a:cubicBezTo>
                    <a:pt x="287" y="1330"/>
                    <a:pt x="286" y="1364"/>
                    <a:pt x="283" y="1405"/>
                  </a:cubicBezTo>
                  <a:cubicBezTo>
                    <a:pt x="279" y="1440"/>
                    <a:pt x="288" y="1461"/>
                    <a:pt x="280" y="1481"/>
                  </a:cubicBezTo>
                  <a:cubicBezTo>
                    <a:pt x="276" y="1483"/>
                    <a:pt x="279" y="1487"/>
                    <a:pt x="278" y="1490"/>
                  </a:cubicBezTo>
                  <a:cubicBezTo>
                    <a:pt x="279" y="1503"/>
                    <a:pt x="279" y="1503"/>
                    <a:pt x="282" y="1508"/>
                  </a:cubicBezTo>
                  <a:cubicBezTo>
                    <a:pt x="301" y="1512"/>
                    <a:pt x="292" y="1517"/>
                    <a:pt x="293" y="1522"/>
                  </a:cubicBezTo>
                  <a:cubicBezTo>
                    <a:pt x="293" y="1523"/>
                    <a:pt x="293" y="1523"/>
                    <a:pt x="293" y="1523"/>
                  </a:cubicBezTo>
                  <a:cubicBezTo>
                    <a:pt x="299" y="1521"/>
                    <a:pt x="306" y="1520"/>
                    <a:pt x="313" y="1520"/>
                  </a:cubicBezTo>
                  <a:cubicBezTo>
                    <a:pt x="325" y="1520"/>
                    <a:pt x="339" y="1523"/>
                    <a:pt x="349" y="1527"/>
                  </a:cubicBezTo>
                  <a:cubicBezTo>
                    <a:pt x="349" y="1524"/>
                    <a:pt x="348" y="1522"/>
                    <a:pt x="348" y="1519"/>
                  </a:cubicBezTo>
                  <a:cubicBezTo>
                    <a:pt x="355" y="1516"/>
                    <a:pt x="360" y="1505"/>
                    <a:pt x="363" y="1489"/>
                  </a:cubicBezTo>
                  <a:cubicBezTo>
                    <a:pt x="364" y="1472"/>
                    <a:pt x="377" y="1393"/>
                    <a:pt x="392" y="1295"/>
                  </a:cubicBezTo>
                  <a:cubicBezTo>
                    <a:pt x="394" y="1271"/>
                    <a:pt x="400" y="1205"/>
                    <a:pt x="398" y="1133"/>
                  </a:cubicBezTo>
                  <a:cubicBezTo>
                    <a:pt x="407" y="1119"/>
                    <a:pt x="411" y="985"/>
                    <a:pt x="416" y="896"/>
                  </a:cubicBezTo>
                  <a:cubicBezTo>
                    <a:pt x="417" y="897"/>
                    <a:pt x="419" y="897"/>
                    <a:pt x="422" y="897"/>
                  </a:cubicBezTo>
                  <a:cubicBezTo>
                    <a:pt x="427" y="897"/>
                    <a:pt x="434" y="896"/>
                    <a:pt x="444" y="891"/>
                  </a:cubicBezTo>
                  <a:cubicBezTo>
                    <a:pt x="449" y="891"/>
                    <a:pt x="454" y="891"/>
                    <a:pt x="458" y="891"/>
                  </a:cubicBezTo>
                  <a:cubicBezTo>
                    <a:pt x="464" y="891"/>
                    <a:pt x="468" y="891"/>
                    <a:pt x="467" y="890"/>
                  </a:cubicBezTo>
                  <a:cubicBezTo>
                    <a:pt x="476" y="874"/>
                    <a:pt x="482" y="864"/>
                    <a:pt x="490" y="851"/>
                  </a:cubicBezTo>
                  <a:cubicBezTo>
                    <a:pt x="489" y="839"/>
                    <a:pt x="488" y="835"/>
                    <a:pt x="488" y="821"/>
                  </a:cubicBezTo>
                  <a:cubicBezTo>
                    <a:pt x="495" y="811"/>
                    <a:pt x="493" y="802"/>
                    <a:pt x="492" y="787"/>
                  </a:cubicBezTo>
                  <a:cubicBezTo>
                    <a:pt x="493" y="741"/>
                    <a:pt x="508" y="688"/>
                    <a:pt x="496" y="675"/>
                  </a:cubicBezTo>
                  <a:cubicBezTo>
                    <a:pt x="499" y="663"/>
                    <a:pt x="496" y="626"/>
                    <a:pt x="494" y="619"/>
                  </a:cubicBezTo>
                  <a:cubicBezTo>
                    <a:pt x="494" y="588"/>
                    <a:pt x="498" y="548"/>
                    <a:pt x="484" y="529"/>
                  </a:cubicBezTo>
                  <a:cubicBezTo>
                    <a:pt x="485" y="495"/>
                    <a:pt x="472" y="445"/>
                    <a:pt x="472" y="376"/>
                  </a:cubicBezTo>
                  <a:cubicBezTo>
                    <a:pt x="464" y="351"/>
                    <a:pt x="456" y="295"/>
                    <a:pt x="441" y="295"/>
                  </a:cubicBezTo>
                  <a:cubicBezTo>
                    <a:pt x="439" y="295"/>
                    <a:pt x="438" y="296"/>
                    <a:pt x="436" y="298"/>
                  </a:cubicBezTo>
                  <a:cubicBezTo>
                    <a:pt x="416" y="285"/>
                    <a:pt x="376" y="265"/>
                    <a:pt x="348" y="255"/>
                  </a:cubicBezTo>
                  <a:cubicBezTo>
                    <a:pt x="342" y="249"/>
                    <a:pt x="336" y="243"/>
                    <a:pt x="331" y="237"/>
                  </a:cubicBezTo>
                  <a:cubicBezTo>
                    <a:pt x="331" y="248"/>
                    <a:pt x="331" y="258"/>
                    <a:pt x="330" y="268"/>
                  </a:cubicBezTo>
                  <a:cubicBezTo>
                    <a:pt x="325" y="311"/>
                    <a:pt x="319" y="343"/>
                    <a:pt x="311" y="379"/>
                  </a:cubicBezTo>
                  <a:cubicBezTo>
                    <a:pt x="311" y="378"/>
                    <a:pt x="311" y="378"/>
                    <a:pt x="310" y="377"/>
                  </a:cubicBezTo>
                  <a:cubicBezTo>
                    <a:pt x="306" y="363"/>
                    <a:pt x="309" y="345"/>
                    <a:pt x="303" y="328"/>
                  </a:cubicBezTo>
                  <a:cubicBezTo>
                    <a:pt x="294" y="297"/>
                    <a:pt x="284" y="307"/>
                    <a:pt x="283" y="293"/>
                  </a:cubicBezTo>
                  <a:cubicBezTo>
                    <a:pt x="282" y="284"/>
                    <a:pt x="297" y="277"/>
                    <a:pt x="293" y="269"/>
                  </a:cubicBezTo>
                  <a:cubicBezTo>
                    <a:pt x="289" y="264"/>
                    <a:pt x="284" y="261"/>
                    <a:pt x="279" y="260"/>
                  </a:cubicBezTo>
                  <a:cubicBezTo>
                    <a:pt x="288" y="257"/>
                    <a:pt x="320" y="234"/>
                    <a:pt x="324" y="222"/>
                  </a:cubicBezTo>
                  <a:cubicBezTo>
                    <a:pt x="319" y="200"/>
                    <a:pt x="327" y="180"/>
                    <a:pt x="331" y="159"/>
                  </a:cubicBezTo>
                  <a:cubicBezTo>
                    <a:pt x="337" y="157"/>
                    <a:pt x="346" y="157"/>
                    <a:pt x="355" y="124"/>
                  </a:cubicBezTo>
                  <a:cubicBezTo>
                    <a:pt x="358" y="112"/>
                    <a:pt x="349" y="104"/>
                    <a:pt x="349" y="104"/>
                  </a:cubicBezTo>
                  <a:cubicBezTo>
                    <a:pt x="349" y="104"/>
                    <a:pt x="353" y="52"/>
                    <a:pt x="351" y="41"/>
                  </a:cubicBezTo>
                  <a:cubicBezTo>
                    <a:pt x="348" y="31"/>
                    <a:pt x="313" y="1"/>
                    <a:pt x="287" y="0"/>
                  </a:cubicBezTo>
                  <a:cubicBezTo>
                    <a:pt x="286" y="0"/>
                    <a:pt x="285" y="0"/>
                    <a:pt x="284"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3" name="Freeform 101"/>
            <p:cNvSpPr>
              <a:spLocks/>
            </p:cNvSpPr>
            <p:nvPr/>
          </p:nvSpPr>
          <p:spPr bwMode="auto">
            <a:xfrm>
              <a:off x="3704542" y="3466853"/>
              <a:ext cx="19304" cy="25739"/>
            </a:xfrm>
            <a:custGeom>
              <a:avLst/>
              <a:gdLst>
                <a:gd name="T0" fmla="*/ 12 w 23"/>
                <a:gd name="T1" fmla="*/ 0 h 30"/>
                <a:gd name="T2" fmla="*/ 8 w 23"/>
                <a:gd name="T3" fmla="*/ 11 h 30"/>
                <a:gd name="T4" fmla="*/ 20 w 23"/>
                <a:gd name="T5" fmla="*/ 30 h 30"/>
                <a:gd name="T6" fmla="*/ 21 w 23"/>
                <a:gd name="T7" fmla="*/ 10 h 30"/>
                <a:gd name="T8" fmla="*/ 12 w 23"/>
                <a:gd name="T9" fmla="*/ 0 h 30"/>
              </a:gdLst>
              <a:ahLst/>
              <a:cxnLst>
                <a:cxn ang="0">
                  <a:pos x="T0" y="T1"/>
                </a:cxn>
                <a:cxn ang="0">
                  <a:pos x="T2" y="T3"/>
                </a:cxn>
                <a:cxn ang="0">
                  <a:pos x="T4" y="T5"/>
                </a:cxn>
                <a:cxn ang="0">
                  <a:pos x="T6" y="T7"/>
                </a:cxn>
                <a:cxn ang="0">
                  <a:pos x="T8" y="T9"/>
                </a:cxn>
              </a:cxnLst>
              <a:rect l="0" t="0" r="r" b="b"/>
              <a:pathLst>
                <a:path w="23" h="30">
                  <a:moveTo>
                    <a:pt x="12" y="0"/>
                  </a:moveTo>
                  <a:cubicBezTo>
                    <a:pt x="9" y="4"/>
                    <a:pt x="8" y="7"/>
                    <a:pt x="8" y="11"/>
                  </a:cubicBezTo>
                  <a:cubicBezTo>
                    <a:pt x="7" y="16"/>
                    <a:pt x="0" y="26"/>
                    <a:pt x="20" y="30"/>
                  </a:cubicBezTo>
                  <a:cubicBezTo>
                    <a:pt x="20" y="22"/>
                    <a:pt x="23" y="13"/>
                    <a:pt x="21" y="10"/>
                  </a:cubicBezTo>
                  <a:cubicBezTo>
                    <a:pt x="18" y="6"/>
                    <a:pt x="15" y="3"/>
                    <a:pt x="12"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4" name="Freeform 102"/>
            <p:cNvSpPr>
              <a:spLocks noEditPoints="1"/>
            </p:cNvSpPr>
            <p:nvPr/>
          </p:nvSpPr>
          <p:spPr bwMode="auto">
            <a:xfrm>
              <a:off x="3714999" y="3422614"/>
              <a:ext cx="310473" cy="88477"/>
            </a:xfrm>
            <a:custGeom>
              <a:avLst/>
              <a:gdLst>
                <a:gd name="T0" fmla="*/ 33 w 364"/>
                <a:gd name="T1" fmla="*/ 21 h 104"/>
                <a:gd name="T2" fmla="*/ 0 w 364"/>
                <a:gd name="T3" fmla="*/ 52 h 104"/>
                <a:gd name="T4" fmla="*/ 33 w 364"/>
                <a:gd name="T5" fmla="*/ 83 h 104"/>
                <a:gd name="T6" fmla="*/ 39 w 364"/>
                <a:gd name="T7" fmla="*/ 83 h 104"/>
                <a:gd name="T8" fmla="*/ 84 w 364"/>
                <a:gd name="T9" fmla="*/ 70 h 104"/>
                <a:gd name="T10" fmla="*/ 87 w 364"/>
                <a:gd name="T11" fmla="*/ 52 h 104"/>
                <a:gd name="T12" fmla="*/ 84 w 364"/>
                <a:gd name="T13" fmla="*/ 35 h 104"/>
                <a:gd name="T14" fmla="*/ 39 w 364"/>
                <a:gd name="T15" fmla="*/ 21 h 104"/>
                <a:gd name="T16" fmla="*/ 33 w 364"/>
                <a:gd name="T17" fmla="*/ 21 h 104"/>
                <a:gd name="T18" fmla="*/ 313 w 364"/>
                <a:gd name="T19" fmla="*/ 0 h 104"/>
                <a:gd name="T20" fmla="*/ 293 w 364"/>
                <a:gd name="T21" fmla="*/ 3 h 104"/>
                <a:gd name="T22" fmla="*/ 286 w 364"/>
                <a:gd name="T23" fmla="*/ 49 h 104"/>
                <a:gd name="T24" fmla="*/ 284 w 364"/>
                <a:gd name="T25" fmla="*/ 52 h 104"/>
                <a:gd name="T26" fmla="*/ 286 w 364"/>
                <a:gd name="T27" fmla="*/ 56 h 104"/>
                <a:gd name="T28" fmla="*/ 293 w 364"/>
                <a:gd name="T29" fmla="*/ 102 h 104"/>
                <a:gd name="T30" fmla="*/ 313 w 364"/>
                <a:gd name="T31" fmla="*/ 104 h 104"/>
                <a:gd name="T32" fmla="*/ 349 w 364"/>
                <a:gd name="T33" fmla="*/ 98 h 104"/>
                <a:gd name="T34" fmla="*/ 364 w 364"/>
                <a:gd name="T35" fmla="*/ 52 h 104"/>
                <a:gd name="T36" fmla="*/ 349 w 364"/>
                <a:gd name="T37" fmla="*/ 7 h 104"/>
                <a:gd name="T38" fmla="*/ 313 w 364"/>
                <a:gd name="T3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4" h="104">
                  <a:moveTo>
                    <a:pt x="33" y="21"/>
                  </a:moveTo>
                  <a:cubicBezTo>
                    <a:pt x="21" y="36"/>
                    <a:pt x="7" y="44"/>
                    <a:pt x="0" y="52"/>
                  </a:cubicBezTo>
                  <a:cubicBezTo>
                    <a:pt x="7" y="60"/>
                    <a:pt x="21" y="69"/>
                    <a:pt x="33" y="83"/>
                  </a:cubicBezTo>
                  <a:cubicBezTo>
                    <a:pt x="35" y="83"/>
                    <a:pt x="37" y="83"/>
                    <a:pt x="39" y="83"/>
                  </a:cubicBezTo>
                  <a:cubicBezTo>
                    <a:pt x="39" y="83"/>
                    <a:pt x="69" y="81"/>
                    <a:pt x="84" y="70"/>
                  </a:cubicBezTo>
                  <a:cubicBezTo>
                    <a:pt x="86" y="60"/>
                    <a:pt x="87" y="55"/>
                    <a:pt x="87" y="52"/>
                  </a:cubicBezTo>
                  <a:cubicBezTo>
                    <a:pt x="87" y="49"/>
                    <a:pt x="86" y="45"/>
                    <a:pt x="84" y="35"/>
                  </a:cubicBezTo>
                  <a:cubicBezTo>
                    <a:pt x="69" y="24"/>
                    <a:pt x="39" y="21"/>
                    <a:pt x="39" y="21"/>
                  </a:cubicBezTo>
                  <a:cubicBezTo>
                    <a:pt x="37" y="21"/>
                    <a:pt x="35" y="21"/>
                    <a:pt x="33" y="21"/>
                  </a:cubicBezTo>
                  <a:moveTo>
                    <a:pt x="313" y="0"/>
                  </a:moveTo>
                  <a:cubicBezTo>
                    <a:pt x="306" y="0"/>
                    <a:pt x="299" y="1"/>
                    <a:pt x="293" y="3"/>
                  </a:cubicBezTo>
                  <a:cubicBezTo>
                    <a:pt x="292" y="21"/>
                    <a:pt x="293" y="33"/>
                    <a:pt x="286" y="49"/>
                  </a:cubicBezTo>
                  <a:cubicBezTo>
                    <a:pt x="286" y="50"/>
                    <a:pt x="285" y="51"/>
                    <a:pt x="284" y="52"/>
                  </a:cubicBezTo>
                  <a:cubicBezTo>
                    <a:pt x="285" y="53"/>
                    <a:pt x="286" y="54"/>
                    <a:pt x="286" y="56"/>
                  </a:cubicBezTo>
                  <a:cubicBezTo>
                    <a:pt x="293" y="71"/>
                    <a:pt x="292" y="84"/>
                    <a:pt x="293" y="102"/>
                  </a:cubicBezTo>
                  <a:cubicBezTo>
                    <a:pt x="299" y="103"/>
                    <a:pt x="306" y="104"/>
                    <a:pt x="313" y="104"/>
                  </a:cubicBezTo>
                  <a:cubicBezTo>
                    <a:pt x="325" y="104"/>
                    <a:pt x="339" y="101"/>
                    <a:pt x="349" y="98"/>
                  </a:cubicBezTo>
                  <a:cubicBezTo>
                    <a:pt x="354" y="73"/>
                    <a:pt x="359" y="62"/>
                    <a:pt x="364" y="52"/>
                  </a:cubicBezTo>
                  <a:cubicBezTo>
                    <a:pt x="359" y="42"/>
                    <a:pt x="354" y="31"/>
                    <a:pt x="349" y="7"/>
                  </a:cubicBezTo>
                  <a:cubicBezTo>
                    <a:pt x="339" y="3"/>
                    <a:pt x="325" y="0"/>
                    <a:pt x="313"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sp>
          <p:nvSpPr>
            <p:cNvPr id="295" name="Freeform 103"/>
            <p:cNvSpPr>
              <a:spLocks noEditPoints="1"/>
            </p:cNvSpPr>
            <p:nvPr/>
          </p:nvSpPr>
          <p:spPr bwMode="auto">
            <a:xfrm>
              <a:off x="3708564" y="2501653"/>
              <a:ext cx="121455" cy="931418"/>
            </a:xfrm>
            <a:custGeom>
              <a:avLst/>
              <a:gdLst>
                <a:gd name="T0" fmla="*/ 66 w 142"/>
                <a:gd name="T1" fmla="*/ 764 h 1090"/>
                <a:gd name="T2" fmla="*/ 64 w 142"/>
                <a:gd name="T3" fmla="*/ 776 h 1090"/>
                <a:gd name="T4" fmla="*/ 63 w 142"/>
                <a:gd name="T5" fmla="*/ 929 h 1090"/>
                <a:gd name="T6" fmla="*/ 53 w 142"/>
                <a:gd name="T7" fmla="*/ 1051 h 1090"/>
                <a:gd name="T8" fmla="*/ 60 w 142"/>
                <a:gd name="T9" fmla="*/ 1061 h 1090"/>
                <a:gd name="T10" fmla="*/ 46 w 142"/>
                <a:gd name="T11" fmla="*/ 1090 h 1090"/>
                <a:gd name="T12" fmla="*/ 74 w 142"/>
                <a:gd name="T13" fmla="*/ 1077 h 1090"/>
                <a:gd name="T14" fmla="*/ 66 w 142"/>
                <a:gd name="T15" fmla="*/ 764 h 1090"/>
                <a:gd name="T16" fmla="*/ 88 w 142"/>
                <a:gd name="T17" fmla="*/ 417 h 1090"/>
                <a:gd name="T18" fmla="*/ 81 w 142"/>
                <a:gd name="T19" fmla="*/ 447 h 1090"/>
                <a:gd name="T20" fmla="*/ 82 w 142"/>
                <a:gd name="T21" fmla="*/ 449 h 1090"/>
                <a:gd name="T22" fmla="*/ 86 w 142"/>
                <a:gd name="T23" fmla="*/ 445 h 1090"/>
                <a:gd name="T24" fmla="*/ 90 w 142"/>
                <a:gd name="T25" fmla="*/ 440 h 1090"/>
                <a:gd name="T26" fmla="*/ 90 w 142"/>
                <a:gd name="T27" fmla="*/ 441 h 1090"/>
                <a:gd name="T28" fmla="*/ 84 w 142"/>
                <a:gd name="T29" fmla="*/ 456 h 1090"/>
                <a:gd name="T30" fmla="*/ 88 w 142"/>
                <a:gd name="T31" fmla="*/ 457 h 1090"/>
                <a:gd name="T32" fmla="*/ 92 w 142"/>
                <a:gd name="T33" fmla="*/ 434 h 1090"/>
                <a:gd name="T34" fmla="*/ 88 w 142"/>
                <a:gd name="T35" fmla="*/ 417 h 1090"/>
                <a:gd name="T36" fmla="*/ 99 w 142"/>
                <a:gd name="T37" fmla="*/ 251 h 1090"/>
                <a:gd name="T38" fmla="*/ 82 w 142"/>
                <a:gd name="T39" fmla="*/ 383 h 1090"/>
                <a:gd name="T40" fmla="*/ 83 w 142"/>
                <a:gd name="T41" fmla="*/ 383 h 1090"/>
                <a:gd name="T42" fmla="*/ 87 w 142"/>
                <a:gd name="T43" fmla="*/ 400 h 1090"/>
                <a:gd name="T44" fmla="*/ 88 w 142"/>
                <a:gd name="T45" fmla="*/ 406 h 1090"/>
                <a:gd name="T46" fmla="*/ 89 w 142"/>
                <a:gd name="T47" fmla="*/ 407 h 1090"/>
                <a:gd name="T48" fmla="*/ 99 w 142"/>
                <a:gd name="T49" fmla="*/ 419 h 1090"/>
                <a:gd name="T50" fmla="*/ 94 w 142"/>
                <a:gd name="T51" fmla="*/ 468 h 1090"/>
                <a:gd name="T52" fmla="*/ 104 w 142"/>
                <a:gd name="T53" fmla="*/ 454 h 1090"/>
                <a:gd name="T54" fmla="*/ 106 w 142"/>
                <a:gd name="T55" fmla="*/ 452 h 1090"/>
                <a:gd name="T56" fmla="*/ 101 w 142"/>
                <a:gd name="T57" fmla="*/ 467 h 1090"/>
                <a:gd name="T58" fmla="*/ 102 w 142"/>
                <a:gd name="T59" fmla="*/ 467 h 1090"/>
                <a:gd name="T60" fmla="*/ 131 w 142"/>
                <a:gd name="T61" fmla="*/ 436 h 1090"/>
                <a:gd name="T62" fmla="*/ 140 w 142"/>
                <a:gd name="T63" fmla="*/ 393 h 1090"/>
                <a:gd name="T64" fmla="*/ 127 w 142"/>
                <a:gd name="T65" fmla="*/ 369 h 1090"/>
                <a:gd name="T66" fmla="*/ 135 w 142"/>
                <a:gd name="T67" fmla="*/ 365 h 1090"/>
                <a:gd name="T68" fmla="*/ 99 w 142"/>
                <a:gd name="T69" fmla="*/ 251 h 1090"/>
                <a:gd name="T70" fmla="*/ 39 w 142"/>
                <a:gd name="T71" fmla="*/ 0 h 1090"/>
                <a:gd name="T72" fmla="*/ 23 w 142"/>
                <a:gd name="T73" fmla="*/ 78 h 1090"/>
                <a:gd name="T74" fmla="*/ 9 w 142"/>
                <a:gd name="T75" fmla="*/ 136 h 1090"/>
                <a:gd name="T76" fmla="*/ 4 w 142"/>
                <a:gd name="T77" fmla="*/ 289 h 1090"/>
                <a:gd name="T78" fmla="*/ 6 w 142"/>
                <a:gd name="T79" fmla="*/ 378 h 1090"/>
                <a:gd name="T80" fmla="*/ 17 w 142"/>
                <a:gd name="T81" fmla="*/ 388 h 1090"/>
                <a:gd name="T82" fmla="*/ 7 w 142"/>
                <a:gd name="T83" fmla="*/ 421 h 1090"/>
                <a:gd name="T84" fmla="*/ 21 w 142"/>
                <a:gd name="T85" fmla="*/ 455 h 1090"/>
                <a:gd name="T86" fmla="*/ 66 w 142"/>
                <a:gd name="T87" fmla="*/ 477 h 1090"/>
                <a:gd name="T88" fmla="*/ 67 w 142"/>
                <a:gd name="T89" fmla="*/ 459 h 1090"/>
                <a:gd name="T90" fmla="*/ 60 w 142"/>
                <a:gd name="T91" fmla="*/ 454 h 1090"/>
                <a:gd name="T92" fmla="*/ 54 w 142"/>
                <a:gd name="T93" fmla="*/ 426 h 1090"/>
                <a:gd name="T94" fmla="*/ 64 w 142"/>
                <a:gd name="T95" fmla="*/ 417 h 1090"/>
                <a:gd name="T96" fmla="*/ 67 w 142"/>
                <a:gd name="T97" fmla="*/ 417 h 1090"/>
                <a:gd name="T98" fmla="*/ 67 w 142"/>
                <a:gd name="T99" fmla="*/ 361 h 1090"/>
                <a:gd name="T100" fmla="*/ 74 w 142"/>
                <a:gd name="T101" fmla="*/ 386 h 1090"/>
                <a:gd name="T102" fmla="*/ 81 w 142"/>
                <a:gd name="T103" fmla="*/ 382 h 1090"/>
                <a:gd name="T104" fmla="*/ 78 w 142"/>
                <a:gd name="T105" fmla="*/ 373 h 1090"/>
                <a:gd name="T106" fmla="*/ 88 w 142"/>
                <a:gd name="T107" fmla="*/ 208 h 1090"/>
                <a:gd name="T108" fmla="*/ 52 w 142"/>
                <a:gd name="T109" fmla="*/ 69 h 1090"/>
                <a:gd name="T110" fmla="*/ 39 w 142"/>
                <a:gd name="T111"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2" h="1090">
                  <a:moveTo>
                    <a:pt x="66" y="764"/>
                  </a:moveTo>
                  <a:cubicBezTo>
                    <a:pt x="66" y="767"/>
                    <a:pt x="65" y="772"/>
                    <a:pt x="64" y="776"/>
                  </a:cubicBezTo>
                  <a:cubicBezTo>
                    <a:pt x="60" y="827"/>
                    <a:pt x="64" y="876"/>
                    <a:pt x="63" y="929"/>
                  </a:cubicBezTo>
                  <a:cubicBezTo>
                    <a:pt x="57" y="978"/>
                    <a:pt x="53" y="1051"/>
                    <a:pt x="53" y="1051"/>
                  </a:cubicBezTo>
                  <a:cubicBezTo>
                    <a:pt x="53" y="1051"/>
                    <a:pt x="57" y="1054"/>
                    <a:pt x="60" y="1061"/>
                  </a:cubicBezTo>
                  <a:cubicBezTo>
                    <a:pt x="57" y="1072"/>
                    <a:pt x="52" y="1082"/>
                    <a:pt x="46" y="1090"/>
                  </a:cubicBezTo>
                  <a:cubicBezTo>
                    <a:pt x="56" y="1088"/>
                    <a:pt x="66" y="1085"/>
                    <a:pt x="74" y="1077"/>
                  </a:cubicBezTo>
                  <a:cubicBezTo>
                    <a:pt x="57" y="893"/>
                    <a:pt x="77" y="877"/>
                    <a:pt x="66" y="764"/>
                  </a:cubicBezTo>
                  <a:moveTo>
                    <a:pt x="88" y="417"/>
                  </a:moveTo>
                  <a:cubicBezTo>
                    <a:pt x="87" y="427"/>
                    <a:pt x="81" y="434"/>
                    <a:pt x="81" y="447"/>
                  </a:cubicBezTo>
                  <a:cubicBezTo>
                    <a:pt x="81" y="448"/>
                    <a:pt x="81" y="449"/>
                    <a:pt x="82" y="449"/>
                  </a:cubicBezTo>
                  <a:cubicBezTo>
                    <a:pt x="83" y="449"/>
                    <a:pt x="85" y="447"/>
                    <a:pt x="86" y="445"/>
                  </a:cubicBezTo>
                  <a:cubicBezTo>
                    <a:pt x="88" y="442"/>
                    <a:pt x="90" y="440"/>
                    <a:pt x="90" y="440"/>
                  </a:cubicBezTo>
                  <a:cubicBezTo>
                    <a:pt x="90" y="440"/>
                    <a:pt x="90" y="441"/>
                    <a:pt x="90" y="441"/>
                  </a:cubicBezTo>
                  <a:cubicBezTo>
                    <a:pt x="88" y="444"/>
                    <a:pt x="85" y="450"/>
                    <a:pt x="84" y="456"/>
                  </a:cubicBezTo>
                  <a:cubicBezTo>
                    <a:pt x="86" y="457"/>
                    <a:pt x="88" y="457"/>
                    <a:pt x="88" y="457"/>
                  </a:cubicBezTo>
                  <a:cubicBezTo>
                    <a:pt x="96" y="453"/>
                    <a:pt x="92" y="434"/>
                    <a:pt x="92" y="434"/>
                  </a:cubicBezTo>
                  <a:cubicBezTo>
                    <a:pt x="88" y="417"/>
                    <a:pt x="88" y="417"/>
                    <a:pt x="88" y="417"/>
                  </a:cubicBezTo>
                  <a:moveTo>
                    <a:pt x="99" y="251"/>
                  </a:moveTo>
                  <a:cubicBezTo>
                    <a:pt x="91" y="312"/>
                    <a:pt x="84" y="366"/>
                    <a:pt x="82" y="383"/>
                  </a:cubicBezTo>
                  <a:cubicBezTo>
                    <a:pt x="83" y="383"/>
                    <a:pt x="83" y="383"/>
                    <a:pt x="83" y="383"/>
                  </a:cubicBezTo>
                  <a:cubicBezTo>
                    <a:pt x="85" y="386"/>
                    <a:pt x="85" y="396"/>
                    <a:pt x="87" y="400"/>
                  </a:cubicBezTo>
                  <a:cubicBezTo>
                    <a:pt x="87" y="402"/>
                    <a:pt x="88" y="404"/>
                    <a:pt x="88" y="406"/>
                  </a:cubicBezTo>
                  <a:cubicBezTo>
                    <a:pt x="88" y="407"/>
                    <a:pt x="89" y="407"/>
                    <a:pt x="89" y="407"/>
                  </a:cubicBezTo>
                  <a:cubicBezTo>
                    <a:pt x="99" y="412"/>
                    <a:pt x="99" y="419"/>
                    <a:pt x="99" y="419"/>
                  </a:cubicBezTo>
                  <a:cubicBezTo>
                    <a:pt x="99" y="419"/>
                    <a:pt x="97" y="439"/>
                    <a:pt x="94" y="468"/>
                  </a:cubicBezTo>
                  <a:cubicBezTo>
                    <a:pt x="99" y="466"/>
                    <a:pt x="100" y="456"/>
                    <a:pt x="104" y="454"/>
                  </a:cubicBezTo>
                  <a:cubicBezTo>
                    <a:pt x="105" y="453"/>
                    <a:pt x="106" y="452"/>
                    <a:pt x="106" y="452"/>
                  </a:cubicBezTo>
                  <a:cubicBezTo>
                    <a:pt x="108" y="452"/>
                    <a:pt x="98" y="467"/>
                    <a:pt x="101" y="467"/>
                  </a:cubicBezTo>
                  <a:cubicBezTo>
                    <a:pt x="101" y="467"/>
                    <a:pt x="101" y="467"/>
                    <a:pt x="102" y="467"/>
                  </a:cubicBezTo>
                  <a:cubicBezTo>
                    <a:pt x="111" y="467"/>
                    <a:pt x="119" y="446"/>
                    <a:pt x="131" y="436"/>
                  </a:cubicBezTo>
                  <a:cubicBezTo>
                    <a:pt x="136" y="411"/>
                    <a:pt x="142" y="399"/>
                    <a:pt x="140" y="393"/>
                  </a:cubicBezTo>
                  <a:cubicBezTo>
                    <a:pt x="138" y="380"/>
                    <a:pt x="133" y="381"/>
                    <a:pt x="127" y="369"/>
                  </a:cubicBezTo>
                  <a:cubicBezTo>
                    <a:pt x="126" y="366"/>
                    <a:pt x="136" y="368"/>
                    <a:pt x="135" y="365"/>
                  </a:cubicBezTo>
                  <a:cubicBezTo>
                    <a:pt x="126" y="345"/>
                    <a:pt x="102" y="269"/>
                    <a:pt x="99" y="251"/>
                  </a:cubicBezTo>
                  <a:moveTo>
                    <a:pt x="39" y="0"/>
                  </a:moveTo>
                  <a:cubicBezTo>
                    <a:pt x="30" y="37"/>
                    <a:pt x="24" y="67"/>
                    <a:pt x="23" y="78"/>
                  </a:cubicBezTo>
                  <a:cubicBezTo>
                    <a:pt x="19" y="97"/>
                    <a:pt x="12" y="117"/>
                    <a:pt x="9" y="136"/>
                  </a:cubicBezTo>
                  <a:cubicBezTo>
                    <a:pt x="1" y="186"/>
                    <a:pt x="0" y="235"/>
                    <a:pt x="4" y="289"/>
                  </a:cubicBezTo>
                  <a:cubicBezTo>
                    <a:pt x="7" y="321"/>
                    <a:pt x="6" y="378"/>
                    <a:pt x="6" y="378"/>
                  </a:cubicBezTo>
                  <a:cubicBezTo>
                    <a:pt x="17" y="388"/>
                    <a:pt x="17" y="388"/>
                    <a:pt x="17" y="388"/>
                  </a:cubicBezTo>
                  <a:cubicBezTo>
                    <a:pt x="17" y="388"/>
                    <a:pt x="15" y="404"/>
                    <a:pt x="7" y="421"/>
                  </a:cubicBezTo>
                  <a:cubicBezTo>
                    <a:pt x="5" y="431"/>
                    <a:pt x="16" y="431"/>
                    <a:pt x="21" y="455"/>
                  </a:cubicBezTo>
                  <a:cubicBezTo>
                    <a:pt x="23" y="460"/>
                    <a:pt x="35" y="467"/>
                    <a:pt x="66" y="477"/>
                  </a:cubicBezTo>
                  <a:cubicBezTo>
                    <a:pt x="66" y="471"/>
                    <a:pt x="66" y="465"/>
                    <a:pt x="67" y="459"/>
                  </a:cubicBezTo>
                  <a:cubicBezTo>
                    <a:pt x="65" y="457"/>
                    <a:pt x="62" y="456"/>
                    <a:pt x="60" y="454"/>
                  </a:cubicBezTo>
                  <a:cubicBezTo>
                    <a:pt x="60" y="446"/>
                    <a:pt x="59" y="441"/>
                    <a:pt x="54" y="426"/>
                  </a:cubicBezTo>
                  <a:cubicBezTo>
                    <a:pt x="55" y="419"/>
                    <a:pt x="59" y="417"/>
                    <a:pt x="64" y="417"/>
                  </a:cubicBezTo>
                  <a:cubicBezTo>
                    <a:pt x="65" y="417"/>
                    <a:pt x="66" y="417"/>
                    <a:pt x="67" y="417"/>
                  </a:cubicBezTo>
                  <a:cubicBezTo>
                    <a:pt x="67" y="401"/>
                    <a:pt x="67" y="382"/>
                    <a:pt x="67" y="361"/>
                  </a:cubicBezTo>
                  <a:cubicBezTo>
                    <a:pt x="75" y="369"/>
                    <a:pt x="72" y="379"/>
                    <a:pt x="74" y="386"/>
                  </a:cubicBezTo>
                  <a:cubicBezTo>
                    <a:pt x="76" y="385"/>
                    <a:pt x="79" y="382"/>
                    <a:pt x="81" y="382"/>
                  </a:cubicBezTo>
                  <a:cubicBezTo>
                    <a:pt x="80" y="379"/>
                    <a:pt x="79" y="376"/>
                    <a:pt x="78" y="373"/>
                  </a:cubicBezTo>
                  <a:cubicBezTo>
                    <a:pt x="76" y="320"/>
                    <a:pt x="81" y="261"/>
                    <a:pt x="88" y="208"/>
                  </a:cubicBezTo>
                  <a:cubicBezTo>
                    <a:pt x="79" y="179"/>
                    <a:pt x="66" y="134"/>
                    <a:pt x="52" y="69"/>
                  </a:cubicBezTo>
                  <a:cubicBezTo>
                    <a:pt x="47" y="31"/>
                    <a:pt x="43" y="14"/>
                    <a:pt x="39" y="0"/>
                  </a:cubicBezTo>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00B0F0"/>
                </a:solidFill>
                <a:cs typeface="+mn-ea"/>
                <a:sym typeface="+mn-lt"/>
              </a:endParaRPr>
            </a:p>
          </p:txBody>
        </p:sp>
      </p:grpSp>
      <p:sp>
        <p:nvSpPr>
          <p:cNvPr id="296" name="圆角矩形 295"/>
          <p:cNvSpPr/>
          <p:nvPr/>
        </p:nvSpPr>
        <p:spPr>
          <a:xfrm>
            <a:off x="5631888" y="1222573"/>
            <a:ext cx="13502" cy="3241000"/>
          </a:xfrm>
          <a:prstGeom prst="roundRect">
            <a:avLst>
              <a:gd name="adj" fmla="val 4736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cs typeface="+mn-ea"/>
              <a:sym typeface="+mn-lt"/>
            </a:endParaRPr>
          </a:p>
        </p:txBody>
      </p:sp>
    </p:spTree>
    <p:extLst>
      <p:ext uri="{BB962C8B-B14F-4D97-AF65-F5344CB8AC3E}">
        <p14:creationId xmlns:p14="http://schemas.microsoft.com/office/powerpoint/2010/main" val="21139053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8"/>
                                        </p:tgtEl>
                                        <p:attrNameLst>
                                          <p:attrName>style.visibility</p:attrName>
                                        </p:attrNameLst>
                                      </p:cBhvr>
                                      <p:to>
                                        <p:strVal val="visible"/>
                                      </p:to>
                                    </p:set>
                                    <p:animEffect transition="in" filter="wipe(left)">
                                      <p:cBhvr>
                                        <p:cTn id="7" dur="2000"/>
                                        <p:tgtEl>
                                          <p:spTgt spid="218"/>
                                        </p:tgtEl>
                                      </p:cBhvr>
                                    </p:animEffect>
                                  </p:childTnLst>
                                </p:cTn>
                              </p:par>
                            </p:childTnLst>
                          </p:cTn>
                        </p:par>
                        <p:par>
                          <p:cTn id="8" fill="hold">
                            <p:stCondLst>
                              <p:cond delay="2000"/>
                            </p:stCondLst>
                            <p:childTnLst>
                              <p:par>
                                <p:cTn id="9" presetID="16" presetClass="entr" presetSubtype="42" fill="hold" grpId="0" nodeType="afterEffect">
                                  <p:stCondLst>
                                    <p:cond delay="0"/>
                                  </p:stCondLst>
                                  <p:childTnLst>
                                    <p:set>
                                      <p:cBhvr>
                                        <p:cTn id="10" dur="1" fill="hold">
                                          <p:stCondLst>
                                            <p:cond delay="0"/>
                                          </p:stCondLst>
                                        </p:cTn>
                                        <p:tgtEl>
                                          <p:spTgt spid="296"/>
                                        </p:tgtEl>
                                        <p:attrNameLst>
                                          <p:attrName>style.visibility</p:attrName>
                                        </p:attrNameLst>
                                      </p:cBhvr>
                                      <p:to>
                                        <p:strVal val="visible"/>
                                      </p:to>
                                    </p:set>
                                    <p:animEffect transition="in" filter="barn(outHorizontal)">
                                      <p:cBhvr>
                                        <p:cTn id="11" dur="500"/>
                                        <p:tgtEl>
                                          <p:spTgt spid="296"/>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8" grpId="0">
        <p:bldAsOne/>
      </p:bldGraphic>
      <p:bldP spid="29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rot="2700000">
            <a:off x="6437609" y="133827"/>
            <a:ext cx="812460" cy="3983541"/>
            <a:chOff x="5529181" y="1323332"/>
            <a:chExt cx="1082945" cy="5311388"/>
          </a:xfrm>
        </p:grpSpPr>
        <p:sp>
          <p:nvSpPr>
            <p:cNvPr id="5" name="Rectangle 4"/>
            <p:cNvSpPr/>
            <p:nvPr/>
          </p:nvSpPr>
          <p:spPr>
            <a:xfrm>
              <a:off x="5674859" y="1469010"/>
              <a:ext cx="769258" cy="3872246"/>
            </a:xfrm>
            <a:prstGeom prst="rect">
              <a:avLst/>
            </a:prstGeom>
            <a:noFill/>
            <a:ln w="19050">
              <a:solidFill>
                <a:schemeClr val="accent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5"/>
            <p:cNvGrpSpPr/>
            <p:nvPr/>
          </p:nvGrpSpPr>
          <p:grpSpPr>
            <a:xfrm>
              <a:off x="5674859" y="5586622"/>
              <a:ext cx="769258" cy="1048098"/>
              <a:chOff x="5674859" y="5586622"/>
              <a:chExt cx="769258" cy="1048098"/>
            </a:xfrm>
          </p:grpSpPr>
          <p:sp>
            <p:nvSpPr>
              <p:cNvPr id="42" name="Isosceles Triangle 41"/>
              <p:cNvSpPr/>
              <p:nvPr/>
            </p:nvSpPr>
            <p:spPr>
              <a:xfrm flipV="1">
                <a:off x="5674859" y="5586622"/>
                <a:ext cx="769258" cy="1048098"/>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Isosceles Triangle 7"/>
              <p:cNvSpPr/>
              <p:nvPr/>
            </p:nvSpPr>
            <p:spPr>
              <a:xfrm flipV="1">
                <a:off x="5882403" y="6097350"/>
                <a:ext cx="354170" cy="537369"/>
              </a:xfrm>
              <a:custGeom>
                <a:avLst/>
                <a:gdLst>
                  <a:gd name="connsiteX0" fmla="*/ 0 w 354170"/>
                  <a:gd name="connsiteY0" fmla="*/ 479252 h 479252"/>
                  <a:gd name="connsiteX1" fmla="*/ 177085 w 354170"/>
                  <a:gd name="connsiteY1" fmla="*/ 0 h 479252"/>
                  <a:gd name="connsiteX2" fmla="*/ 354170 w 354170"/>
                  <a:gd name="connsiteY2" fmla="*/ 479252 h 479252"/>
                  <a:gd name="connsiteX3" fmla="*/ 0 w 354170"/>
                  <a:gd name="connsiteY3" fmla="*/ 479252 h 479252"/>
                  <a:gd name="connsiteX0" fmla="*/ 0 w 354170"/>
                  <a:gd name="connsiteY0" fmla="*/ 479252 h 537369"/>
                  <a:gd name="connsiteX1" fmla="*/ 177085 w 354170"/>
                  <a:gd name="connsiteY1" fmla="*/ 0 h 537369"/>
                  <a:gd name="connsiteX2" fmla="*/ 354170 w 354170"/>
                  <a:gd name="connsiteY2" fmla="*/ 479252 h 537369"/>
                  <a:gd name="connsiteX3" fmla="*/ 173116 w 354170"/>
                  <a:gd name="connsiteY3" fmla="*/ 537369 h 537369"/>
                  <a:gd name="connsiteX4" fmla="*/ 0 w 354170"/>
                  <a:gd name="connsiteY4" fmla="*/ 479252 h 5373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0" h="537369">
                    <a:moveTo>
                      <a:pt x="0" y="479252"/>
                    </a:moveTo>
                    <a:lnTo>
                      <a:pt x="177085" y="0"/>
                    </a:lnTo>
                    <a:lnTo>
                      <a:pt x="354170" y="479252"/>
                    </a:lnTo>
                    <a:cubicBezTo>
                      <a:pt x="289056" y="480368"/>
                      <a:pt x="238230" y="536253"/>
                      <a:pt x="173116" y="537369"/>
                    </a:cubicBezTo>
                    <a:lnTo>
                      <a:pt x="0" y="479252"/>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Oval 6"/>
            <p:cNvSpPr/>
            <p:nvPr/>
          </p:nvSpPr>
          <p:spPr>
            <a:xfrm>
              <a:off x="5966215" y="5245359"/>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Connector 7"/>
            <p:cNvCxnSpPr>
              <a:endCxn id="27" idx="7"/>
            </p:cNvCxnSpPr>
            <p:nvPr/>
          </p:nvCxnSpPr>
          <p:spPr>
            <a:xfrm flipH="1">
              <a:off x="5745363" y="1501892"/>
              <a:ext cx="648320" cy="43399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9" name="Straight Connector 8"/>
            <p:cNvCxnSpPr>
              <a:endCxn id="31" idx="7"/>
            </p:cNvCxnSpPr>
            <p:nvPr/>
          </p:nvCxnSpPr>
          <p:spPr>
            <a:xfrm flipH="1">
              <a:off x="6131091" y="1960955"/>
              <a:ext cx="225981" cy="20602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endCxn id="31" idx="5"/>
            </p:cNvCxnSpPr>
            <p:nvPr/>
          </p:nvCxnSpPr>
          <p:spPr>
            <a:xfrm flipH="1" flipV="1">
              <a:off x="6131091" y="2372995"/>
              <a:ext cx="218473" cy="261112"/>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31" idx="1"/>
            </p:cNvCxnSpPr>
            <p:nvPr/>
          </p:nvCxnSpPr>
          <p:spPr>
            <a:xfrm flipH="1" flipV="1">
              <a:off x="5674860" y="1974065"/>
              <a:ext cx="250211" cy="192910"/>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34" idx="7"/>
            </p:cNvCxnSpPr>
            <p:nvPr/>
          </p:nvCxnSpPr>
          <p:spPr>
            <a:xfrm flipV="1">
              <a:off x="5745363" y="2308332"/>
              <a:ext cx="233620" cy="365764"/>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3" idx="1"/>
            </p:cNvCxnSpPr>
            <p:nvPr/>
          </p:nvCxnSpPr>
          <p:spPr>
            <a:xfrm flipH="1" flipV="1">
              <a:off x="6007136" y="3077187"/>
              <a:ext cx="350523" cy="11408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32" idx="7"/>
            </p:cNvCxnSpPr>
            <p:nvPr/>
          </p:nvCxnSpPr>
          <p:spPr>
            <a:xfrm flipV="1">
              <a:off x="5761616" y="3091254"/>
              <a:ext cx="202309" cy="41195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flipV="1">
              <a:off x="5659729" y="2786494"/>
              <a:ext cx="336895" cy="27833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6028081" y="2655938"/>
              <a:ext cx="416280" cy="36494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32" idx="6"/>
            </p:cNvCxnSpPr>
            <p:nvPr/>
          </p:nvCxnSpPr>
          <p:spPr>
            <a:xfrm flipV="1">
              <a:off x="5800405" y="3322550"/>
              <a:ext cx="673799" cy="274306"/>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40" idx="1"/>
            </p:cNvCxnSpPr>
            <p:nvPr/>
          </p:nvCxnSpPr>
          <p:spPr>
            <a:xfrm flipH="1" flipV="1">
              <a:off x="5703418" y="3660075"/>
              <a:ext cx="155908" cy="353941"/>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40" idx="3"/>
            </p:cNvCxnSpPr>
            <p:nvPr/>
          </p:nvCxnSpPr>
          <p:spPr>
            <a:xfrm flipV="1">
              <a:off x="5859326" y="3828930"/>
              <a:ext cx="555891" cy="372377"/>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37" idx="1"/>
            </p:cNvCxnSpPr>
            <p:nvPr/>
          </p:nvCxnSpPr>
          <p:spPr>
            <a:xfrm flipH="1" flipV="1">
              <a:off x="6051555" y="4670502"/>
              <a:ext cx="322205" cy="4867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5734273" y="4644686"/>
              <a:ext cx="231941" cy="62087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6036673" y="4731339"/>
              <a:ext cx="378544" cy="548529"/>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5997660" y="3903674"/>
              <a:ext cx="358924" cy="736503"/>
            </a:xfrm>
            <a:prstGeom prst="line">
              <a:avLst/>
            </a:prstGeom>
            <a:ln w="19050">
              <a:prstDash val="dashDot"/>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529181" y="1323332"/>
              <a:ext cx="291356" cy="2913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p:nvSpPr>
          <p:spPr>
            <a:xfrm>
              <a:off x="6284233" y="1326934"/>
              <a:ext cx="291356" cy="2913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p:cNvSpPr/>
            <p:nvPr/>
          </p:nvSpPr>
          <p:spPr>
            <a:xfrm>
              <a:off x="6320461" y="1794381"/>
              <a:ext cx="218900" cy="218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p:cNvSpPr/>
            <p:nvPr/>
          </p:nvSpPr>
          <p:spPr>
            <a:xfrm>
              <a:off x="5558520" y="1903831"/>
              <a:ext cx="218900" cy="218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p:cNvSpPr/>
            <p:nvPr/>
          </p:nvSpPr>
          <p:spPr>
            <a:xfrm>
              <a:off x="5959988" y="1363160"/>
              <a:ext cx="199000" cy="199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p:cNvSpPr/>
            <p:nvPr/>
          </p:nvSpPr>
          <p:spPr>
            <a:xfrm>
              <a:off x="5529181" y="5137946"/>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p:cNvSpPr/>
            <p:nvPr/>
          </p:nvSpPr>
          <p:spPr>
            <a:xfrm>
              <a:off x="6270027" y="5137945"/>
              <a:ext cx="291356" cy="2913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p:cNvSpPr/>
            <p:nvPr/>
          </p:nvSpPr>
          <p:spPr>
            <a:xfrm>
              <a:off x="5882403" y="2124307"/>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p:cNvSpPr/>
            <p:nvPr/>
          </p:nvSpPr>
          <p:spPr>
            <a:xfrm>
              <a:off x="5535536" y="3464421"/>
              <a:ext cx="264869" cy="26486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Oval 32"/>
            <p:cNvSpPr/>
            <p:nvPr/>
          </p:nvSpPr>
          <p:spPr>
            <a:xfrm>
              <a:off x="6325602" y="3159217"/>
              <a:ext cx="218900" cy="2189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p:cNvSpPr/>
            <p:nvPr/>
          </p:nvSpPr>
          <p:spPr>
            <a:xfrm>
              <a:off x="5558520" y="2642039"/>
              <a:ext cx="218900" cy="21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Oval 34"/>
            <p:cNvSpPr/>
            <p:nvPr/>
          </p:nvSpPr>
          <p:spPr>
            <a:xfrm>
              <a:off x="6299057" y="3706305"/>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Oval 35"/>
            <p:cNvSpPr/>
            <p:nvPr/>
          </p:nvSpPr>
          <p:spPr>
            <a:xfrm>
              <a:off x="6320770" y="2480618"/>
              <a:ext cx="291356" cy="2913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Oval 36"/>
            <p:cNvSpPr/>
            <p:nvPr/>
          </p:nvSpPr>
          <p:spPr>
            <a:xfrm>
              <a:off x="6344617" y="4690038"/>
              <a:ext cx="199000" cy="199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Oval 37"/>
            <p:cNvSpPr/>
            <p:nvPr/>
          </p:nvSpPr>
          <p:spPr>
            <a:xfrm>
              <a:off x="5589565" y="4269595"/>
              <a:ext cx="199000" cy="199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Oval 38"/>
            <p:cNvSpPr/>
            <p:nvPr/>
          </p:nvSpPr>
          <p:spPr>
            <a:xfrm>
              <a:off x="5820537" y="4436997"/>
              <a:ext cx="352541" cy="3525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Oval 39"/>
            <p:cNvSpPr/>
            <p:nvPr/>
          </p:nvSpPr>
          <p:spPr>
            <a:xfrm>
              <a:off x="5820537" y="3975227"/>
              <a:ext cx="264869" cy="2648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Oval 40"/>
            <p:cNvSpPr/>
            <p:nvPr/>
          </p:nvSpPr>
          <p:spPr>
            <a:xfrm>
              <a:off x="5854553" y="2904089"/>
              <a:ext cx="291356" cy="2913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4" name="Freeform 43"/>
          <p:cNvSpPr/>
          <p:nvPr/>
        </p:nvSpPr>
        <p:spPr>
          <a:xfrm>
            <a:off x="2386252" y="3596557"/>
            <a:ext cx="2908751" cy="1126499"/>
          </a:xfrm>
          <a:custGeom>
            <a:avLst/>
            <a:gdLst>
              <a:gd name="connsiteX0" fmla="*/ 3878334 w 3878334"/>
              <a:gd name="connsiteY0" fmla="*/ 88371 h 1501535"/>
              <a:gd name="connsiteX1" fmla="*/ 3448843 w 3878334"/>
              <a:gd name="connsiteY1" fmla="*/ 19098 h 1501535"/>
              <a:gd name="connsiteX2" fmla="*/ 3656661 w 3878334"/>
              <a:gd name="connsiteY2" fmla="*/ 393171 h 1501535"/>
              <a:gd name="connsiteX3" fmla="*/ 2908516 w 3878334"/>
              <a:gd name="connsiteY3" fmla="*/ 199207 h 1501535"/>
              <a:gd name="connsiteX4" fmla="*/ 2382043 w 3878334"/>
              <a:gd name="connsiteY4" fmla="*/ 171498 h 1501535"/>
              <a:gd name="connsiteX5" fmla="*/ 2963934 w 3878334"/>
              <a:gd name="connsiteY5" fmla="*/ 794953 h 1501535"/>
              <a:gd name="connsiteX6" fmla="*/ 1315243 w 3878334"/>
              <a:gd name="connsiteY6" fmla="*/ 365462 h 1501535"/>
              <a:gd name="connsiteX7" fmla="*/ 1869425 w 3878334"/>
              <a:gd name="connsiteY7" fmla="*/ 1501535 h 1501535"/>
              <a:gd name="connsiteX8" fmla="*/ 206879 w 3878334"/>
              <a:gd name="connsiteY8" fmla="*/ 822662 h 1501535"/>
              <a:gd name="connsiteX9" fmla="*/ 82188 w 3878334"/>
              <a:gd name="connsiteY9" fmla="*/ 767244 h 1501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8334" h="1501535">
                <a:moveTo>
                  <a:pt x="3878334" y="88371"/>
                </a:moveTo>
                <a:cubicBezTo>
                  <a:pt x="3682061" y="28334"/>
                  <a:pt x="3485788" y="-31702"/>
                  <a:pt x="3448843" y="19098"/>
                </a:cubicBezTo>
                <a:cubicBezTo>
                  <a:pt x="3411898" y="69898"/>
                  <a:pt x="3746715" y="363153"/>
                  <a:pt x="3656661" y="393171"/>
                </a:cubicBezTo>
                <a:cubicBezTo>
                  <a:pt x="3566606" y="423189"/>
                  <a:pt x="3120952" y="236153"/>
                  <a:pt x="2908516" y="199207"/>
                </a:cubicBezTo>
                <a:cubicBezTo>
                  <a:pt x="2696080" y="162262"/>
                  <a:pt x="2372807" y="72207"/>
                  <a:pt x="2382043" y="171498"/>
                </a:cubicBezTo>
                <a:cubicBezTo>
                  <a:pt x="2391279" y="270789"/>
                  <a:pt x="3141734" y="762626"/>
                  <a:pt x="2963934" y="794953"/>
                </a:cubicBezTo>
                <a:cubicBezTo>
                  <a:pt x="2786134" y="827280"/>
                  <a:pt x="1497661" y="247698"/>
                  <a:pt x="1315243" y="365462"/>
                </a:cubicBezTo>
                <a:cubicBezTo>
                  <a:pt x="1132825" y="483226"/>
                  <a:pt x="2054152" y="1425335"/>
                  <a:pt x="1869425" y="1501535"/>
                </a:cubicBezTo>
                <a:lnTo>
                  <a:pt x="206879" y="822662"/>
                </a:lnTo>
                <a:cubicBezTo>
                  <a:pt x="-90994" y="700280"/>
                  <a:pt x="-4403" y="733762"/>
                  <a:pt x="82188" y="767244"/>
                </a:cubicBezTo>
              </a:path>
            </a:pathLst>
          </a:custGeom>
          <a:noFill/>
          <a:ln w="57150" cap="sq" cmpd="tri">
            <a:solidFill>
              <a:schemeClr val="tx1"/>
            </a:solidFill>
            <a:prstDash val="solid"/>
            <a:bevel/>
            <a:tailEnd w="sm" len="me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46" name="TextBox 45"/>
          <p:cNvSpPr txBox="1"/>
          <p:nvPr/>
        </p:nvSpPr>
        <p:spPr>
          <a:xfrm>
            <a:off x="1898408" y="2180134"/>
            <a:ext cx="3825720" cy="346249"/>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nvGrpSpPr>
          <p:cNvPr id="6" name="Group 46"/>
          <p:cNvGrpSpPr/>
          <p:nvPr/>
        </p:nvGrpSpPr>
        <p:grpSpPr>
          <a:xfrm>
            <a:off x="1902234" y="2538175"/>
            <a:ext cx="3184382" cy="646437"/>
            <a:chOff x="2528120" y="2801898"/>
            <a:chExt cx="4245842" cy="861643"/>
          </a:xfrm>
        </p:grpSpPr>
        <p:sp>
          <p:nvSpPr>
            <p:cNvPr id="48" name="TextBox 47"/>
            <p:cNvSpPr txBox="1"/>
            <p:nvPr/>
          </p:nvSpPr>
          <p:spPr>
            <a:xfrm>
              <a:off x="2528120" y="2801898"/>
              <a:ext cx="1066959" cy="369215"/>
            </a:xfrm>
            <a:prstGeom prst="rect">
              <a:avLst/>
            </a:prstGeom>
            <a:noFill/>
          </p:spPr>
          <p:txBody>
            <a:bodyPr wrap="none" rtlCol="0">
              <a:spAutoFit/>
            </a:bodyPr>
            <a:lstStyle/>
            <a:p>
              <a:pPr fontAlgn="base">
                <a:spcBef>
                  <a:spcPct val="0"/>
                </a:spcBef>
                <a:spcAft>
                  <a:spcPct val="0"/>
                </a:spcAft>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9" name="Rectangle 48"/>
            <p:cNvSpPr/>
            <p:nvPr/>
          </p:nvSpPr>
          <p:spPr>
            <a:xfrm>
              <a:off x="2565766" y="3171250"/>
              <a:ext cx="4208196" cy="492291"/>
            </a:xfrm>
            <a:prstGeom prst="rect">
              <a:avLst/>
            </a:prstGeom>
          </p:spPr>
          <p:txBody>
            <a:bodyPr wrap="square">
              <a:spAutoFit/>
            </a:bodyPr>
            <a:lstStyle/>
            <a:p>
              <a:r>
                <a:rPr lang="zh-CN" altLang="en-US" sz="900" dirty="0">
                  <a:solidFill>
                    <a:schemeClr val="tx1">
                      <a:lumMod val="50000"/>
                      <a:lumOff val="50000"/>
                    </a:schemeClr>
                  </a:solidFill>
                  <a:latin typeface="微软雅黑" pitchFamily="34" charset="-122"/>
                  <a:ea typeface="微软雅黑" pitchFamily="34" charset="-122"/>
                </a:rPr>
                <a:t>在此框中选择粘贴，并选择只保留文字。您的内容打在这里，或者通过复制您的文本后</a:t>
              </a:r>
              <a:endParaRPr lang="en-GB" sz="900" dirty="0">
                <a:solidFill>
                  <a:schemeClr val="tx1">
                    <a:lumMod val="50000"/>
                    <a:lumOff val="50000"/>
                  </a:schemeClr>
                </a:solidFill>
                <a:latin typeface="微软雅黑" pitchFamily="34" charset="-122"/>
                <a:ea typeface="微软雅黑" pitchFamily="34" charset="-122"/>
              </a:endParaRPr>
            </a:p>
          </p:txBody>
        </p:sp>
      </p:grpSp>
      <p:grpSp>
        <p:nvGrpSpPr>
          <p:cNvPr id="45" name="Group 49"/>
          <p:cNvGrpSpPr/>
          <p:nvPr/>
        </p:nvGrpSpPr>
        <p:grpSpPr>
          <a:xfrm>
            <a:off x="563718" y="1933461"/>
            <a:ext cx="1214936" cy="1215311"/>
            <a:chOff x="751623" y="2577152"/>
            <a:chExt cx="1619915" cy="1619915"/>
          </a:xfrm>
        </p:grpSpPr>
        <p:sp>
          <p:nvSpPr>
            <p:cNvPr id="51" name="Oval 50"/>
            <p:cNvSpPr/>
            <p:nvPr/>
          </p:nvSpPr>
          <p:spPr>
            <a:xfrm>
              <a:off x="751623" y="2577152"/>
              <a:ext cx="1619915" cy="16199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Freeform 51"/>
            <p:cNvSpPr>
              <a:spLocks noEditPoints="1"/>
            </p:cNvSpPr>
            <p:nvPr/>
          </p:nvSpPr>
          <p:spPr bwMode="auto">
            <a:xfrm>
              <a:off x="1344248" y="3162255"/>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13977367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ppt_x</p:attrName>
                                        </p:attrNameLst>
                                      </p:cBhvr>
                                      <p:tavLst>
                                        <p:tav tm="0">
                                          <p:val>
                                            <p:strVal val="#ppt_x-#ppt_w*1.125000"/>
                                          </p:val>
                                        </p:tav>
                                        <p:tav tm="100000">
                                          <p:val>
                                            <p:strVal val="#ppt_x"/>
                                          </p:val>
                                        </p:tav>
                                      </p:tavLst>
                                    </p:anim>
                                    <p:animEffect transition="in" filter="wipe(right)">
                                      <p:cBhvr>
                                        <p:cTn id="8" dur="500"/>
                                        <p:tgtEl>
                                          <p:spTgt spid="46"/>
                                        </p:tgtEl>
                                      </p:cBhvr>
                                    </p:animEffect>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up)">
                                      <p:cBhvr>
                                        <p:cTn id="17" dur="500"/>
                                        <p:tgtEl>
                                          <p:spTgt spid="44"/>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2500"/>
                            </p:stCondLst>
                            <p:childTnLst>
                              <p:par>
                                <p:cTn id="30" presetID="26" presetClass="emph" presetSubtype="0" fill="hold" nodeType="afterEffect">
                                  <p:stCondLst>
                                    <p:cond delay="0"/>
                                  </p:stCondLst>
                                  <p:childTnLst>
                                    <p:animEffect transition="out" filter="fade">
                                      <p:cBhvr>
                                        <p:cTn id="31" dur="500" tmFilter="0, 0; .2, .5; .8, .5; 1, 0"/>
                                        <p:tgtEl>
                                          <p:spTgt spid="45"/>
                                        </p:tgtEl>
                                      </p:cBhvr>
                                    </p:animEffect>
                                    <p:animScale>
                                      <p:cBhvr>
                                        <p:cTn id="32" dur="250" autoRev="1" fill="hold"/>
                                        <p:tgtEl>
                                          <p:spTgt spid="4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11"/>
          <p:cNvSpPr>
            <a:spLocks noChangeArrowheads="1"/>
          </p:cNvSpPr>
          <p:nvPr/>
        </p:nvSpPr>
        <p:spPr bwMode="auto">
          <a:xfrm>
            <a:off x="1395571" y="1385903"/>
            <a:ext cx="1214339" cy="1220554"/>
          </a:xfrm>
          <a:prstGeom prst="ellipse">
            <a:avLst/>
          </a:prstGeom>
          <a:solidFill>
            <a:schemeClr val="accent1"/>
          </a:solidFill>
          <a:ln w="28575">
            <a:solidFill>
              <a:schemeClr val="bg1">
                <a:lumMod val="95000"/>
              </a:schemeClr>
            </a:solidFill>
          </a:ln>
          <a:extLst/>
        </p:spPr>
        <p:txBody>
          <a:bodyPr wrap="square" lIns="68580" tIns="34290" rIns="68580" bIns="34290" anchor="ct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 name="矩形 6"/>
          <p:cNvSpPr/>
          <p:nvPr/>
        </p:nvSpPr>
        <p:spPr>
          <a:xfrm>
            <a:off x="1147210" y="2403058"/>
            <a:ext cx="1830162" cy="1285610"/>
          </a:xfrm>
          <a:prstGeom prst="rect">
            <a:avLst/>
          </a:prstGeom>
          <a:solidFill>
            <a:srgbClr val="F8F8F8"/>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endParaRPr lang="zh-CN" altLang="en-US" sz="900" dirty="0">
              <a:latin typeface="微软雅黑" panose="020B0503020204020204" pitchFamily="34" charset="-122"/>
              <a:ea typeface="微软雅黑" panose="020B0503020204020204" pitchFamily="34" charset="-122"/>
            </a:endParaRPr>
          </a:p>
        </p:txBody>
      </p:sp>
      <p:sp>
        <p:nvSpPr>
          <p:cNvPr id="8" name="Oval 511"/>
          <p:cNvSpPr>
            <a:spLocks noChangeArrowheads="1"/>
          </p:cNvSpPr>
          <p:nvPr/>
        </p:nvSpPr>
        <p:spPr bwMode="auto">
          <a:xfrm>
            <a:off x="3975083" y="1385903"/>
            <a:ext cx="1214339" cy="1220554"/>
          </a:xfrm>
          <a:prstGeom prst="ellipse">
            <a:avLst/>
          </a:prstGeom>
          <a:solidFill>
            <a:schemeClr val="accent2"/>
          </a:solidFill>
          <a:ln w="28575">
            <a:solidFill>
              <a:schemeClr val="bg1">
                <a:lumMod val="95000"/>
              </a:schemeClr>
            </a:solidFill>
          </a:ln>
          <a:extLst/>
        </p:spPr>
        <p:txBody>
          <a:bodyPr wrap="square" lIns="68580" tIns="34290" rIns="68580" bIns="34290" anchor="ct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9" name="矩形 8"/>
          <p:cNvSpPr/>
          <p:nvPr/>
        </p:nvSpPr>
        <p:spPr>
          <a:xfrm>
            <a:off x="3726723" y="2403058"/>
            <a:ext cx="1830162" cy="1285610"/>
          </a:xfrm>
          <a:prstGeom prst="rect">
            <a:avLst/>
          </a:prstGeom>
          <a:solidFill>
            <a:srgbClr val="F8F8F8"/>
          </a:solidFill>
          <a:ln w="95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endParaRPr lang="zh-CN" altLang="en-US" sz="900" dirty="0">
              <a:latin typeface="微软雅黑" panose="020B0503020204020204" pitchFamily="34" charset="-122"/>
              <a:ea typeface="微软雅黑" panose="020B0503020204020204" pitchFamily="34" charset="-122"/>
            </a:endParaRPr>
          </a:p>
        </p:txBody>
      </p:sp>
      <p:sp>
        <p:nvSpPr>
          <p:cNvPr id="10" name="Oval 511"/>
          <p:cNvSpPr>
            <a:spLocks noChangeArrowheads="1"/>
          </p:cNvSpPr>
          <p:nvPr/>
        </p:nvSpPr>
        <p:spPr bwMode="auto">
          <a:xfrm>
            <a:off x="6554595" y="1385903"/>
            <a:ext cx="1214339" cy="1220554"/>
          </a:xfrm>
          <a:prstGeom prst="ellipse">
            <a:avLst/>
          </a:prstGeom>
          <a:solidFill>
            <a:schemeClr val="accent3"/>
          </a:solidFill>
          <a:ln w="28575">
            <a:solidFill>
              <a:schemeClr val="bg1">
                <a:lumMod val="95000"/>
              </a:schemeClr>
            </a:solidFill>
          </a:ln>
          <a:extLst/>
        </p:spPr>
        <p:txBody>
          <a:bodyPr wrap="square" lIns="68580" tIns="34290" rIns="68580" bIns="34290" anchor="ctr"/>
          <a:lstStyle/>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单击添</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a:p>
            <a:pPr algn="ctr" fontAlgn="base">
              <a:spcBef>
                <a:spcPct val="0"/>
              </a:spcBef>
              <a:spcAft>
                <a:spcPct val="0"/>
              </a:spcAft>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11" name="矩形 10"/>
          <p:cNvSpPr/>
          <p:nvPr/>
        </p:nvSpPr>
        <p:spPr>
          <a:xfrm>
            <a:off x="6306234" y="2403058"/>
            <a:ext cx="1830162" cy="1285610"/>
          </a:xfrm>
          <a:prstGeom prst="rect">
            <a:avLst/>
          </a:prstGeom>
          <a:solidFill>
            <a:srgbClr val="F8F8F8"/>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a:t>
            </a:r>
            <a:endParaRPr lang="zh-CN" altLang="en-US" sz="9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463328" y="3988558"/>
            <a:ext cx="8438076" cy="1038746"/>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您的内容打在这里在此框中选择粘贴，并选择只保留文字。您的内容打在这里，或者通过复制您的文本您的内容打在这里在此框中选择粘贴，并选择只保留文字。您的内容打在这里，或者通过复制您的文本您的内容打在这里在此框中选择粘贴，并选择只保留文字。您的内容打在这里，或者通过复制您的文本</a:t>
            </a:r>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a:p>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a:p>
            <a:endParaRPr lang="en-GB" altLang="zh-CN" sz="900" dirty="0">
              <a:solidFill>
                <a:schemeClr val="tx1">
                  <a:lumMod val="50000"/>
                  <a:lumOff val="50000"/>
                </a:schemeClr>
              </a:solidFill>
              <a:latin typeface="微软雅黑" pitchFamily="34" charset="-122"/>
              <a:ea typeface="微软雅黑" pitchFamily="34" charset="-122"/>
            </a:endParaRPr>
          </a:p>
          <a:p>
            <a:endParaRPr lang="zh-CN" altLang="en-US" sz="900" dirty="0">
              <a:latin typeface="微软雅黑" panose="020B0503020204020204" pitchFamily="34" charset="-122"/>
              <a:ea typeface="微软雅黑" panose="020B0503020204020204" pitchFamily="34" charset="-122"/>
            </a:endParaRPr>
          </a:p>
        </p:txBody>
      </p:sp>
      <p:sp>
        <p:nvSpPr>
          <p:cNvPr id="13" name="矩形 12"/>
          <p:cNvSpPr/>
          <p:nvPr/>
        </p:nvSpPr>
        <p:spPr>
          <a:xfrm>
            <a:off x="387836" y="4018011"/>
            <a:ext cx="54000" cy="189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665249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7"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9" presetClass="entr" presetSubtype="0" decel="10000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fltVal val="0"/>
                                          </p:val>
                                        </p:tav>
                                        <p:tav tm="100000">
                                          <p:val>
                                            <p:strVal val="#ppt_w"/>
                                          </p:val>
                                        </p:tav>
                                      </p:tavLst>
                                    </p:anim>
                                    <p:anim calcmode="lin" valueType="num">
                                      <p:cBhvr>
                                        <p:cTn id="41" dur="1000" fill="hold"/>
                                        <p:tgtEl>
                                          <p:spTgt spid="13"/>
                                        </p:tgtEl>
                                        <p:attrNameLst>
                                          <p:attrName>ppt_h</p:attrName>
                                        </p:attrNameLst>
                                      </p:cBhvr>
                                      <p:tavLst>
                                        <p:tav tm="0">
                                          <p:val>
                                            <p:fltVal val="0"/>
                                          </p:val>
                                        </p:tav>
                                        <p:tav tm="100000">
                                          <p:val>
                                            <p:strVal val="#ppt_h"/>
                                          </p:val>
                                        </p:tav>
                                      </p:tavLst>
                                    </p:anim>
                                    <p:anim calcmode="lin" valueType="num">
                                      <p:cBhvr>
                                        <p:cTn id="42" dur="1000" fill="hold"/>
                                        <p:tgtEl>
                                          <p:spTgt spid="13"/>
                                        </p:tgtEl>
                                        <p:attrNameLst>
                                          <p:attrName>style.rotation</p:attrName>
                                        </p:attrNameLst>
                                      </p:cBhvr>
                                      <p:tavLst>
                                        <p:tav tm="0">
                                          <p:val>
                                            <p:fltVal val="360"/>
                                          </p:val>
                                        </p:tav>
                                        <p:tav tm="100000">
                                          <p:val>
                                            <p:fltVal val="0"/>
                                          </p:val>
                                        </p:tav>
                                      </p:tavLst>
                                    </p:anim>
                                    <p:animEffect transition="in" filter="fade">
                                      <p:cBhvr>
                                        <p:cTn id="43" dur="1000"/>
                                        <p:tgtEl>
                                          <p:spTgt spid="13"/>
                                        </p:tgtEl>
                                      </p:cBhvr>
                                    </p:animEffect>
                                  </p:childTnLst>
                                </p:cTn>
                              </p:par>
                            </p:childTnLst>
                          </p:cTn>
                        </p:par>
                        <p:par>
                          <p:cTn id="44" fill="hold">
                            <p:stCondLst>
                              <p:cond delay="550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灯片编号占位符 4"/>
          <p:cNvSpPr>
            <a:spLocks noGrp="1"/>
          </p:cNvSpPr>
          <p:nvPr>
            <p:ph type="sldNum" sz="quarter" idx="12"/>
          </p:nvPr>
        </p:nvSpPr>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557213" indent="-214313" eaLnBrk="0" hangingPunct="0">
              <a:defRPr>
                <a:solidFill>
                  <a:schemeClr val="tx1"/>
                </a:solidFill>
                <a:latin typeface="Arial" panose="020B0604020202020204" pitchFamily="34" charset="0"/>
                <a:ea typeface="宋体" panose="02010600030101010101" pitchFamily="2" charset="-122"/>
              </a:defRPr>
            </a:lvl2pPr>
            <a:lvl3pPr marL="857250" indent="-171450" eaLnBrk="0" hangingPunct="0">
              <a:defRPr>
                <a:solidFill>
                  <a:schemeClr val="tx1"/>
                </a:solidFill>
                <a:latin typeface="Arial" panose="020B0604020202020204" pitchFamily="34" charset="0"/>
                <a:ea typeface="宋体" panose="02010600030101010101" pitchFamily="2" charset="-122"/>
              </a:defRPr>
            </a:lvl3pPr>
            <a:lvl4pPr marL="1200150" indent="-171450" eaLnBrk="0" hangingPunct="0">
              <a:defRPr>
                <a:solidFill>
                  <a:schemeClr val="tx1"/>
                </a:solidFill>
                <a:latin typeface="Arial" panose="020B0604020202020204" pitchFamily="34" charset="0"/>
                <a:ea typeface="宋体" panose="02010600030101010101" pitchFamily="2" charset="-122"/>
              </a:defRPr>
            </a:lvl4pPr>
            <a:lvl5pPr marL="1543050" indent="-171450" eaLnBrk="0" hangingPunct="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C7D1ED71-8784-45BB-A2BD-7C0776593768}" type="slidenum">
              <a:rPr lang="zh-CN" altLang="en-US">
                <a:solidFill>
                  <a:srgbClr val="898989"/>
                </a:solidFill>
                <a:latin typeface="方正兰亭黑_GBK" panose="02000000000000000000" pitchFamily="2" charset="-122"/>
                <a:ea typeface="方正兰亭黑_GBK" panose="02000000000000000000" pitchFamily="2" charset="-122"/>
              </a:rPr>
              <a:pPr eaLnBrk="1" hangingPunct="1"/>
              <a:t>23</a:t>
            </a:fld>
            <a:endParaRPr lang="zh-CN" altLang="en-US" sz="1400" dirty="0">
              <a:solidFill>
                <a:prstClr val="black"/>
              </a:solidFill>
            </a:endParaRPr>
          </a:p>
        </p:txBody>
      </p:sp>
      <p:sp>
        <p:nvSpPr>
          <p:cNvPr id="71683" name="任意多边形 4"/>
          <p:cNvSpPr>
            <a:spLocks noChangeArrowheads="1"/>
          </p:cNvSpPr>
          <p:nvPr/>
        </p:nvSpPr>
        <p:spPr bwMode="auto">
          <a:xfrm>
            <a:off x="8743950" y="4623433"/>
            <a:ext cx="476250" cy="30013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68580" tIns="34290" rIns="68580" bIns="34290"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71684" name="TextBox 15"/>
          <p:cNvSpPr>
            <a:spLocks noChangeArrowheads="1"/>
          </p:cNvSpPr>
          <p:nvPr/>
        </p:nvSpPr>
        <p:spPr bwMode="auto">
          <a:xfrm>
            <a:off x="8803482" y="4657973"/>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100"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100"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grpSp>
        <p:nvGrpSpPr>
          <p:cNvPr id="2" name="组合 5"/>
          <p:cNvGrpSpPr>
            <a:grpSpLocks/>
          </p:cNvGrpSpPr>
          <p:nvPr/>
        </p:nvGrpSpPr>
        <p:grpSpPr bwMode="auto">
          <a:xfrm>
            <a:off x="1113235" y="2420097"/>
            <a:ext cx="2964656" cy="346369"/>
            <a:chOff x="0" y="0"/>
            <a:chExt cx="3952876" cy="460365"/>
          </a:xfrm>
        </p:grpSpPr>
        <p:sp>
          <p:nvSpPr>
            <p:cNvPr id="71721" name="圆角矩形 2"/>
            <p:cNvSpPr>
              <a:spLocks noChangeArrowheads="1"/>
            </p:cNvSpPr>
            <p:nvPr/>
          </p:nvSpPr>
          <p:spPr bwMode="auto">
            <a:xfrm>
              <a:off x="1004888" y="0"/>
              <a:ext cx="1952625" cy="428625"/>
            </a:xfrm>
            <a:prstGeom prst="roundRect">
              <a:avLst>
                <a:gd name="adj" fmla="val 50000"/>
              </a:avLst>
            </a:prstGeom>
            <a:solidFill>
              <a:schemeClr val="accent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22" name="圆角矩形 3"/>
            <p:cNvSpPr>
              <a:spLocks noChangeArrowheads="1"/>
            </p:cNvSpPr>
            <p:nvPr/>
          </p:nvSpPr>
          <p:spPr bwMode="auto">
            <a:xfrm>
              <a:off x="0" y="0"/>
              <a:ext cx="823913" cy="428625"/>
            </a:xfrm>
            <a:prstGeom prst="roundRect">
              <a:avLst>
                <a:gd name="adj" fmla="val 50000"/>
              </a:avLst>
            </a:prstGeom>
            <a:solidFill>
              <a:schemeClr val="accent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23" name="圆角矩形 4"/>
            <p:cNvSpPr>
              <a:spLocks noChangeArrowheads="1"/>
            </p:cNvSpPr>
            <p:nvPr/>
          </p:nvSpPr>
          <p:spPr bwMode="auto">
            <a:xfrm>
              <a:off x="3128963" y="13023"/>
              <a:ext cx="823913" cy="428625"/>
            </a:xfrm>
            <a:prstGeom prst="roundRect">
              <a:avLst>
                <a:gd name="adj" fmla="val 50000"/>
              </a:avLst>
            </a:prstGeom>
            <a:solidFill>
              <a:schemeClr val="accent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24" name="文本框 34"/>
            <p:cNvSpPr>
              <a:spLocks noChangeArrowheads="1"/>
            </p:cNvSpPr>
            <p:nvPr/>
          </p:nvSpPr>
          <p:spPr bwMode="auto">
            <a:xfrm>
              <a:off x="1157180" y="45034"/>
              <a:ext cx="1648045" cy="36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1725" name="文本框 37"/>
            <p:cNvSpPr>
              <a:spLocks noChangeArrowheads="1"/>
            </p:cNvSpPr>
            <p:nvPr/>
          </p:nvSpPr>
          <p:spPr bwMode="auto">
            <a:xfrm>
              <a:off x="3128962" y="43113"/>
              <a:ext cx="823914" cy="4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60%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sp>
          <p:nvSpPr>
            <p:cNvPr id="71726" name="文本框 41"/>
            <p:cNvSpPr>
              <a:spLocks noChangeArrowheads="1"/>
            </p:cNvSpPr>
            <p:nvPr/>
          </p:nvSpPr>
          <p:spPr bwMode="auto">
            <a:xfrm>
              <a:off x="0" y="30087"/>
              <a:ext cx="823914" cy="417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40%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grpSp>
      <p:grpSp>
        <p:nvGrpSpPr>
          <p:cNvPr id="3" name="组合 6"/>
          <p:cNvGrpSpPr>
            <a:grpSpLocks/>
          </p:cNvGrpSpPr>
          <p:nvPr/>
        </p:nvGrpSpPr>
        <p:grpSpPr bwMode="auto">
          <a:xfrm>
            <a:off x="1113235" y="2958426"/>
            <a:ext cx="2964656" cy="340080"/>
            <a:chOff x="0" y="0"/>
            <a:chExt cx="3952876" cy="453300"/>
          </a:xfrm>
        </p:grpSpPr>
        <p:sp>
          <p:nvSpPr>
            <p:cNvPr id="71715" name="圆角矩形 7"/>
            <p:cNvSpPr>
              <a:spLocks noChangeArrowheads="1"/>
            </p:cNvSpPr>
            <p:nvPr/>
          </p:nvSpPr>
          <p:spPr bwMode="auto">
            <a:xfrm>
              <a:off x="1004888" y="0"/>
              <a:ext cx="1952625" cy="428625"/>
            </a:xfrm>
            <a:prstGeom prst="roundRect">
              <a:avLst>
                <a:gd name="adj" fmla="val 50000"/>
              </a:avLst>
            </a:prstGeom>
            <a:solidFill>
              <a:schemeClr val="accent2"/>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6" name="圆角矩形 8"/>
            <p:cNvSpPr>
              <a:spLocks noChangeArrowheads="1"/>
            </p:cNvSpPr>
            <p:nvPr/>
          </p:nvSpPr>
          <p:spPr bwMode="auto">
            <a:xfrm>
              <a:off x="0" y="0"/>
              <a:ext cx="823913" cy="428625"/>
            </a:xfrm>
            <a:prstGeom prst="roundRect">
              <a:avLst>
                <a:gd name="adj" fmla="val 50000"/>
              </a:avLst>
            </a:prstGeom>
            <a:solidFill>
              <a:schemeClr val="accent2"/>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7" name="圆角矩形 9"/>
            <p:cNvSpPr>
              <a:spLocks noChangeArrowheads="1"/>
            </p:cNvSpPr>
            <p:nvPr/>
          </p:nvSpPr>
          <p:spPr bwMode="auto">
            <a:xfrm>
              <a:off x="3128963" y="4763"/>
              <a:ext cx="823913" cy="428625"/>
            </a:xfrm>
            <a:prstGeom prst="roundRect">
              <a:avLst>
                <a:gd name="adj" fmla="val 50000"/>
              </a:avLst>
            </a:prstGeom>
            <a:solidFill>
              <a:schemeClr val="accent2"/>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8" name="文本框 32"/>
            <p:cNvSpPr>
              <a:spLocks noChangeArrowheads="1"/>
            </p:cNvSpPr>
            <p:nvPr/>
          </p:nvSpPr>
          <p:spPr bwMode="auto">
            <a:xfrm>
              <a:off x="1157180" y="45035"/>
              <a:ext cx="164804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1719" name="文本框 38"/>
            <p:cNvSpPr>
              <a:spLocks noChangeArrowheads="1"/>
            </p:cNvSpPr>
            <p:nvPr/>
          </p:nvSpPr>
          <p:spPr bwMode="auto">
            <a:xfrm>
              <a:off x="3128962" y="34853"/>
              <a:ext cx="823914" cy="41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70%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sp>
          <p:nvSpPr>
            <p:cNvPr id="71720" name="文本框 42"/>
            <p:cNvSpPr>
              <a:spLocks noChangeArrowheads="1"/>
            </p:cNvSpPr>
            <p:nvPr/>
          </p:nvSpPr>
          <p:spPr bwMode="auto">
            <a:xfrm>
              <a:off x="0" y="30088"/>
              <a:ext cx="823914" cy="41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30%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grpSp>
      <p:grpSp>
        <p:nvGrpSpPr>
          <p:cNvPr id="4" name="组合 16"/>
          <p:cNvGrpSpPr>
            <a:grpSpLocks/>
          </p:cNvGrpSpPr>
          <p:nvPr/>
        </p:nvGrpSpPr>
        <p:grpSpPr bwMode="auto">
          <a:xfrm>
            <a:off x="1113235" y="3489608"/>
            <a:ext cx="2964656" cy="340080"/>
            <a:chOff x="0" y="0"/>
            <a:chExt cx="3952876" cy="453300"/>
          </a:xfrm>
        </p:grpSpPr>
        <p:sp>
          <p:nvSpPr>
            <p:cNvPr id="71709" name="圆角矩形 10"/>
            <p:cNvSpPr>
              <a:spLocks noChangeArrowheads="1"/>
            </p:cNvSpPr>
            <p:nvPr/>
          </p:nvSpPr>
          <p:spPr bwMode="auto">
            <a:xfrm>
              <a:off x="1004888" y="0"/>
              <a:ext cx="1952625" cy="428625"/>
            </a:xfrm>
            <a:prstGeom prst="roundRect">
              <a:avLst>
                <a:gd name="adj" fmla="val 50000"/>
              </a:avLst>
            </a:prstGeom>
            <a:solidFill>
              <a:schemeClr val="accent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0" name="圆角矩形 11"/>
            <p:cNvSpPr>
              <a:spLocks noChangeArrowheads="1"/>
            </p:cNvSpPr>
            <p:nvPr/>
          </p:nvSpPr>
          <p:spPr bwMode="auto">
            <a:xfrm>
              <a:off x="0" y="0"/>
              <a:ext cx="823913" cy="428625"/>
            </a:xfrm>
            <a:prstGeom prst="roundRect">
              <a:avLst>
                <a:gd name="adj" fmla="val 50000"/>
              </a:avLst>
            </a:prstGeom>
            <a:solidFill>
              <a:schemeClr val="accent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1" name="圆角矩形 12"/>
            <p:cNvSpPr>
              <a:spLocks noChangeArrowheads="1"/>
            </p:cNvSpPr>
            <p:nvPr/>
          </p:nvSpPr>
          <p:spPr bwMode="auto">
            <a:xfrm>
              <a:off x="3128963" y="4763"/>
              <a:ext cx="823913" cy="428625"/>
            </a:xfrm>
            <a:prstGeom prst="roundRect">
              <a:avLst>
                <a:gd name="adj" fmla="val 50000"/>
              </a:avLst>
            </a:prstGeom>
            <a:solidFill>
              <a:schemeClr val="accent3"/>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12" name="文本框 33"/>
            <p:cNvSpPr>
              <a:spLocks noChangeArrowheads="1"/>
            </p:cNvSpPr>
            <p:nvPr/>
          </p:nvSpPr>
          <p:spPr bwMode="auto">
            <a:xfrm>
              <a:off x="1157180" y="45035"/>
              <a:ext cx="164804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1713" name="文本框 39"/>
            <p:cNvSpPr>
              <a:spLocks noChangeArrowheads="1"/>
            </p:cNvSpPr>
            <p:nvPr/>
          </p:nvSpPr>
          <p:spPr bwMode="auto">
            <a:xfrm>
              <a:off x="3128962" y="34853"/>
              <a:ext cx="823914" cy="41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20%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sp>
          <p:nvSpPr>
            <p:cNvPr id="71714" name="文本框 43"/>
            <p:cNvSpPr>
              <a:spLocks noChangeArrowheads="1"/>
            </p:cNvSpPr>
            <p:nvPr/>
          </p:nvSpPr>
          <p:spPr bwMode="auto">
            <a:xfrm>
              <a:off x="0" y="30091"/>
              <a:ext cx="823914" cy="418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80%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grpSp>
      <p:grpSp>
        <p:nvGrpSpPr>
          <p:cNvPr id="5" name="组合 17"/>
          <p:cNvGrpSpPr>
            <a:grpSpLocks/>
          </p:cNvGrpSpPr>
          <p:nvPr/>
        </p:nvGrpSpPr>
        <p:grpSpPr bwMode="auto">
          <a:xfrm>
            <a:off x="1113235" y="4020791"/>
            <a:ext cx="2964656" cy="338338"/>
            <a:chOff x="0" y="0"/>
            <a:chExt cx="3952876" cy="450150"/>
          </a:xfrm>
        </p:grpSpPr>
        <p:sp>
          <p:nvSpPr>
            <p:cNvPr id="71703" name="圆角矩形 13"/>
            <p:cNvSpPr>
              <a:spLocks noChangeArrowheads="1"/>
            </p:cNvSpPr>
            <p:nvPr/>
          </p:nvSpPr>
          <p:spPr bwMode="auto">
            <a:xfrm>
              <a:off x="1004888" y="0"/>
              <a:ext cx="1952625" cy="428625"/>
            </a:xfrm>
            <a:prstGeom prst="roundRect">
              <a:avLst>
                <a:gd name="adj" fmla="val 50000"/>
              </a:avLst>
            </a:prstGeom>
            <a:solidFill>
              <a:schemeClr val="accent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04" name="圆角矩形 14"/>
            <p:cNvSpPr>
              <a:spLocks noChangeArrowheads="1"/>
            </p:cNvSpPr>
            <p:nvPr/>
          </p:nvSpPr>
          <p:spPr bwMode="auto">
            <a:xfrm>
              <a:off x="0" y="0"/>
              <a:ext cx="823913" cy="428625"/>
            </a:xfrm>
            <a:prstGeom prst="roundRect">
              <a:avLst>
                <a:gd name="adj" fmla="val 50000"/>
              </a:avLst>
            </a:prstGeom>
            <a:solidFill>
              <a:schemeClr val="accent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05" name="圆角矩形 15"/>
            <p:cNvSpPr>
              <a:spLocks noChangeArrowheads="1"/>
            </p:cNvSpPr>
            <p:nvPr/>
          </p:nvSpPr>
          <p:spPr bwMode="auto">
            <a:xfrm>
              <a:off x="3128963" y="2382"/>
              <a:ext cx="823913" cy="428625"/>
            </a:xfrm>
            <a:prstGeom prst="roundRect">
              <a:avLst>
                <a:gd name="adj" fmla="val 50000"/>
              </a:avLst>
            </a:prstGeom>
            <a:solidFill>
              <a:schemeClr val="accent4"/>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200" dirty="0">
                <a:solidFill>
                  <a:schemeClr val="bg1"/>
                </a:solidFill>
                <a:latin typeface="微软雅黑" pitchFamily="34" charset="-122"/>
                <a:ea typeface="微软雅黑" pitchFamily="34" charset="-122"/>
                <a:sym typeface="Arial" panose="020B0604020202020204" pitchFamily="34" charset="0"/>
              </a:endParaRPr>
            </a:p>
          </p:txBody>
        </p:sp>
        <p:sp>
          <p:nvSpPr>
            <p:cNvPr id="71706" name="文本框 35"/>
            <p:cNvSpPr>
              <a:spLocks noChangeArrowheads="1"/>
            </p:cNvSpPr>
            <p:nvPr/>
          </p:nvSpPr>
          <p:spPr bwMode="auto">
            <a:xfrm>
              <a:off x="1157180" y="45035"/>
              <a:ext cx="1648045" cy="36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bg1"/>
                </a:solidFill>
                <a:latin typeface="微软雅黑" pitchFamily="34" charset="-122"/>
                <a:ea typeface="微软雅黑" pitchFamily="34" charset="-122"/>
                <a:sym typeface="方正兰亭黑_GBK" panose="02000000000000000000" pitchFamily="2" charset="-122"/>
              </a:endParaRPr>
            </a:p>
          </p:txBody>
        </p:sp>
        <p:sp>
          <p:nvSpPr>
            <p:cNvPr id="71707" name="文本框 40"/>
            <p:cNvSpPr>
              <a:spLocks noChangeArrowheads="1"/>
            </p:cNvSpPr>
            <p:nvPr/>
          </p:nvSpPr>
          <p:spPr bwMode="auto">
            <a:xfrm>
              <a:off x="3128962" y="32472"/>
              <a:ext cx="823914" cy="41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50%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sp>
          <p:nvSpPr>
            <p:cNvPr id="71708" name="文本框 44"/>
            <p:cNvSpPr>
              <a:spLocks noChangeArrowheads="1"/>
            </p:cNvSpPr>
            <p:nvPr/>
          </p:nvSpPr>
          <p:spPr bwMode="auto">
            <a:xfrm>
              <a:off x="0" y="30087"/>
              <a:ext cx="823914" cy="41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20000"/>
                </a:lnSpc>
                <a:spcBef>
                  <a:spcPct val="0"/>
                </a:spcBef>
                <a:spcAft>
                  <a:spcPct val="0"/>
                </a:spcAft>
                <a:buFont typeface="Arial" panose="020B0604020202020204" pitchFamily="34" charset="0"/>
                <a:buNone/>
              </a:pPr>
              <a:r>
                <a:rPr lang="en-US" altLang="zh-CN" sz="1200" dirty="0">
                  <a:solidFill>
                    <a:schemeClr val="bg1"/>
                  </a:solidFill>
                  <a:latin typeface="微软雅黑" pitchFamily="34" charset="-122"/>
                  <a:ea typeface="微软雅黑" pitchFamily="34" charset="-122"/>
                  <a:sym typeface="Arial" panose="020B0604020202020204" pitchFamily="34" charset="0"/>
                </a:rPr>
                <a:t>50%</a:t>
              </a:r>
              <a:endParaRPr lang="zh-CN" altLang="en-US" sz="1200" baseline="-3000" dirty="0">
                <a:solidFill>
                  <a:schemeClr val="bg1"/>
                </a:solidFill>
                <a:latin typeface="微软雅黑" pitchFamily="34" charset="-122"/>
                <a:ea typeface="微软雅黑" pitchFamily="34" charset="-122"/>
                <a:sym typeface="Arial" panose="020B0604020202020204" pitchFamily="34" charset="0"/>
              </a:endParaRPr>
            </a:p>
          </p:txBody>
        </p:sp>
      </p:grpSp>
      <p:sp>
        <p:nvSpPr>
          <p:cNvPr id="48160" name="矩形 47"/>
          <p:cNvSpPr>
            <a:spLocks noChangeArrowheads="1"/>
          </p:cNvSpPr>
          <p:nvPr/>
        </p:nvSpPr>
        <p:spPr bwMode="auto">
          <a:xfrm>
            <a:off x="1050132" y="1196948"/>
            <a:ext cx="7131844" cy="609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3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8161" name="矩形 48"/>
          <p:cNvSpPr>
            <a:spLocks noChangeArrowheads="1"/>
          </p:cNvSpPr>
          <p:nvPr/>
        </p:nvSpPr>
        <p:spPr bwMode="auto">
          <a:xfrm>
            <a:off x="4455319" y="2351019"/>
            <a:ext cx="1163241"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8162" name="矩形 47"/>
          <p:cNvSpPr>
            <a:spLocks noChangeArrowheads="1"/>
          </p:cNvSpPr>
          <p:nvPr/>
        </p:nvSpPr>
        <p:spPr bwMode="auto">
          <a:xfrm>
            <a:off x="4455319" y="2666633"/>
            <a:ext cx="1793081"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2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8163" name="矩形 50"/>
          <p:cNvSpPr>
            <a:spLocks noChangeArrowheads="1"/>
          </p:cNvSpPr>
          <p:nvPr/>
        </p:nvSpPr>
        <p:spPr bwMode="auto">
          <a:xfrm>
            <a:off x="6362700" y="2351019"/>
            <a:ext cx="1163241"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8164" name="矩形 47"/>
          <p:cNvSpPr>
            <a:spLocks noChangeArrowheads="1"/>
          </p:cNvSpPr>
          <p:nvPr/>
        </p:nvSpPr>
        <p:spPr bwMode="auto">
          <a:xfrm>
            <a:off x="6362701" y="2666633"/>
            <a:ext cx="177522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2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8165" name="矩形 54"/>
          <p:cNvSpPr>
            <a:spLocks noChangeArrowheads="1"/>
          </p:cNvSpPr>
          <p:nvPr/>
        </p:nvSpPr>
        <p:spPr bwMode="auto">
          <a:xfrm>
            <a:off x="4455319" y="3464598"/>
            <a:ext cx="1163241"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8166" name="矩形 47"/>
          <p:cNvSpPr>
            <a:spLocks noChangeArrowheads="1"/>
          </p:cNvSpPr>
          <p:nvPr/>
        </p:nvSpPr>
        <p:spPr bwMode="auto">
          <a:xfrm>
            <a:off x="4455319" y="3780211"/>
            <a:ext cx="1793081"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2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48167" name="矩形 56"/>
          <p:cNvSpPr>
            <a:spLocks noChangeArrowheads="1"/>
          </p:cNvSpPr>
          <p:nvPr/>
        </p:nvSpPr>
        <p:spPr bwMode="auto">
          <a:xfrm>
            <a:off x="6362700" y="3464598"/>
            <a:ext cx="1163241" cy="2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rPr>
              <a:t>添加标题</a:t>
            </a:r>
            <a:endParaRPr lang="en-US" altLang="zh-CN" sz="1200" dirty="0">
              <a:solidFill>
                <a:schemeClr val="tx1">
                  <a:lumMod val="75000"/>
                  <a:lumOff val="25000"/>
                </a:schemeClr>
              </a:solidFill>
              <a:latin typeface="微软雅黑" pitchFamily="34" charset="-122"/>
              <a:ea typeface="微软雅黑" pitchFamily="34" charset="-122"/>
              <a:sym typeface="方正兰亭黑_GBK" panose="02000000000000000000" pitchFamily="2" charset="-122"/>
            </a:endParaRPr>
          </a:p>
        </p:txBody>
      </p:sp>
      <p:sp>
        <p:nvSpPr>
          <p:cNvPr id="48168" name="矩形 47"/>
          <p:cNvSpPr>
            <a:spLocks noChangeArrowheads="1"/>
          </p:cNvSpPr>
          <p:nvPr/>
        </p:nvSpPr>
        <p:spPr bwMode="auto">
          <a:xfrm>
            <a:off x="6362701" y="3780211"/>
            <a:ext cx="177522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20000"/>
              </a:lnSpc>
              <a:spcBef>
                <a:spcPct val="0"/>
              </a:spcBef>
              <a:spcAft>
                <a:spcPct val="0"/>
              </a:spcAft>
              <a:buFont typeface="Arial" panose="020B0604020202020204" pitchFamily="34" charset="0"/>
              <a:buNone/>
            </a:pPr>
            <a:r>
              <a:rPr lang="zh-CN" altLang="en-US" sz="900" dirty="0">
                <a:solidFill>
                  <a:schemeClr val="tx1">
                    <a:lumMod val="50000"/>
                    <a:lumOff val="50000"/>
                  </a:schemeClr>
                </a:solidFill>
                <a:latin typeface="微软雅黑" pitchFamily="34" charset="-122"/>
                <a:ea typeface="微软雅黑" pitchFamily="34" charset="-122"/>
                <a:sym typeface="方正兰亭黑_GBK" panose="02000000000000000000" pitchFamily="2" charset="-122"/>
              </a:rPr>
              <a:t>在此录入上述图表的描述说明，在此录入上述图表的描述说明。</a:t>
            </a:r>
            <a:endParaRPr lang="zh-CN" altLang="en-US"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717583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grpId="0" nodeType="afterEffect">
                                  <p:stCondLst>
                                    <p:cond delay="250"/>
                                  </p:stCondLst>
                                  <p:childTnLst>
                                    <p:set>
                                      <p:cBhvr>
                                        <p:cTn id="6" dur="1" fill="hold">
                                          <p:stCondLst>
                                            <p:cond delay="0"/>
                                          </p:stCondLst>
                                        </p:cTn>
                                        <p:tgtEl>
                                          <p:spTgt spid="48160"/>
                                        </p:tgtEl>
                                        <p:attrNameLst>
                                          <p:attrName>style.visibility</p:attrName>
                                        </p:attrNameLst>
                                      </p:cBhvr>
                                      <p:to>
                                        <p:strVal val="visible"/>
                                      </p:to>
                                    </p:set>
                                    <p:animEffect>
                                      <p:cBhvr>
                                        <p:cTn id="7" dur="500"/>
                                        <p:tgtEl>
                                          <p:spTgt spid="48160"/>
                                        </p:tgtEl>
                                      </p:cBhvr>
                                    </p:animEffect>
                                  </p:childTnLst>
                                </p:cTn>
                              </p:par>
                            </p:childTnLst>
                          </p:cTn>
                        </p:par>
                        <p:par>
                          <p:cTn id="8" fill="hold" nodeType="afterGroup">
                            <p:stCondLst>
                              <p:cond delay="750"/>
                            </p:stCondLst>
                            <p:childTnLst>
                              <p:par>
                                <p:cTn id="9" presetID="12" presetClass="entr" presetSubtype="4" fill="hold" nodeType="afterEffect">
                                  <p:stCondLst>
                                    <p:cond delay="250"/>
                                  </p:stCondLst>
                                  <p:childTnLst>
                                    <p:set>
                                      <p:cBhvr>
                                        <p:cTn id="10" dur="1" fill="hold">
                                          <p:stCondLst>
                                            <p:cond delay="0"/>
                                          </p:stCondLst>
                                        </p:cTn>
                                        <p:tgtEl>
                                          <p:spTgt spid="2"/>
                                        </p:tgtEl>
                                        <p:attrNameLst>
                                          <p:attrName>style.visibility</p:attrName>
                                        </p:attrNameLst>
                                      </p:cBhvr>
                                      <p:to>
                                        <p:strVal val="visible"/>
                                      </p:to>
                                    </p:set>
                                    <p:anim calcmode="lin" valueType="num">
                                      <p:cBhvr>
                                        <p:cTn id="11" dur="400"/>
                                        <p:tgtEl>
                                          <p:spTgt spid="2"/>
                                        </p:tgtEl>
                                        <p:attrNameLst>
                                          <p:attrName>ppt_y</p:attrName>
                                        </p:attrNameLst>
                                      </p:cBhvr>
                                      <p:tavLst>
                                        <p:tav tm="0">
                                          <p:val>
                                            <p:strVal val="#ppt_y+#ppt_h*1.125000"/>
                                          </p:val>
                                        </p:tav>
                                        <p:tav tm="100000">
                                          <p:val>
                                            <p:strVal val="#ppt_y"/>
                                          </p:val>
                                        </p:tav>
                                      </p:tavLst>
                                    </p:anim>
                                    <p:animEffect>
                                      <p:cBhvr>
                                        <p:cTn id="12" dur="400"/>
                                        <p:tgtEl>
                                          <p:spTgt spid="2"/>
                                        </p:tgtEl>
                                      </p:cBhvr>
                                    </p:animEffect>
                                  </p:childTnLst>
                                </p:cTn>
                              </p:par>
                              <p:par>
                                <p:cTn id="13" presetID="14" presetClass="entr" presetSubtype="10" fill="hold" grpId="0" nodeType="withEffect">
                                  <p:stCondLst>
                                    <p:cond delay="750"/>
                                  </p:stCondLst>
                                  <p:childTnLst>
                                    <p:set>
                                      <p:cBhvr>
                                        <p:cTn id="14" dur="1" fill="hold">
                                          <p:stCondLst>
                                            <p:cond delay="0"/>
                                          </p:stCondLst>
                                        </p:cTn>
                                        <p:tgtEl>
                                          <p:spTgt spid="48161"/>
                                        </p:tgtEl>
                                        <p:attrNameLst>
                                          <p:attrName>style.visibility</p:attrName>
                                        </p:attrNameLst>
                                      </p:cBhvr>
                                      <p:to>
                                        <p:strVal val="visible"/>
                                      </p:to>
                                    </p:set>
                                    <p:animEffect>
                                      <p:cBhvr>
                                        <p:cTn id="15" dur="400"/>
                                        <p:tgtEl>
                                          <p:spTgt spid="48161"/>
                                        </p:tgtEl>
                                      </p:cBhvr>
                                    </p:animEffect>
                                  </p:childTnLst>
                                </p:cTn>
                              </p:par>
                              <p:par>
                                <p:cTn id="16" presetID="14" presetClass="entr" presetSubtype="10" fill="hold" grpId="0" nodeType="withEffect">
                                  <p:stCondLst>
                                    <p:cond delay="750"/>
                                  </p:stCondLst>
                                  <p:childTnLst>
                                    <p:set>
                                      <p:cBhvr>
                                        <p:cTn id="17" dur="1" fill="hold">
                                          <p:stCondLst>
                                            <p:cond delay="0"/>
                                          </p:stCondLst>
                                        </p:cTn>
                                        <p:tgtEl>
                                          <p:spTgt spid="48162"/>
                                        </p:tgtEl>
                                        <p:attrNameLst>
                                          <p:attrName>style.visibility</p:attrName>
                                        </p:attrNameLst>
                                      </p:cBhvr>
                                      <p:to>
                                        <p:strVal val="visible"/>
                                      </p:to>
                                    </p:set>
                                    <p:animEffect>
                                      <p:cBhvr>
                                        <p:cTn id="18" dur="400"/>
                                        <p:tgtEl>
                                          <p:spTgt spid="48162"/>
                                        </p:tgtEl>
                                      </p:cBhvr>
                                    </p:animEffect>
                                  </p:childTnLst>
                                </p:cTn>
                              </p:par>
                              <p:par>
                                <p:cTn id="19" presetID="12" presetClass="entr" presetSubtype="4" fill="hold" nodeType="withEffect">
                                  <p:stCondLst>
                                    <p:cond delay="1650"/>
                                  </p:stCondLst>
                                  <p:childTnLst>
                                    <p:set>
                                      <p:cBhvr>
                                        <p:cTn id="20" dur="1" fill="hold">
                                          <p:stCondLst>
                                            <p:cond delay="0"/>
                                          </p:stCondLst>
                                        </p:cTn>
                                        <p:tgtEl>
                                          <p:spTgt spid="3"/>
                                        </p:tgtEl>
                                        <p:attrNameLst>
                                          <p:attrName>style.visibility</p:attrName>
                                        </p:attrNameLst>
                                      </p:cBhvr>
                                      <p:to>
                                        <p:strVal val="visible"/>
                                      </p:to>
                                    </p:set>
                                    <p:anim calcmode="lin" valueType="num">
                                      <p:cBhvr>
                                        <p:cTn id="21" dur="400"/>
                                        <p:tgtEl>
                                          <p:spTgt spid="3"/>
                                        </p:tgtEl>
                                        <p:attrNameLst>
                                          <p:attrName>ppt_y</p:attrName>
                                        </p:attrNameLst>
                                      </p:cBhvr>
                                      <p:tavLst>
                                        <p:tav tm="0">
                                          <p:val>
                                            <p:strVal val="#ppt_y+#ppt_h*1.125000"/>
                                          </p:val>
                                        </p:tav>
                                        <p:tav tm="100000">
                                          <p:val>
                                            <p:strVal val="#ppt_y"/>
                                          </p:val>
                                        </p:tav>
                                      </p:tavLst>
                                    </p:anim>
                                    <p:animEffect>
                                      <p:cBhvr>
                                        <p:cTn id="22" dur="400"/>
                                        <p:tgtEl>
                                          <p:spTgt spid="3"/>
                                        </p:tgtEl>
                                      </p:cBhvr>
                                    </p:animEffect>
                                  </p:childTnLst>
                                </p:cTn>
                              </p:par>
                              <p:par>
                                <p:cTn id="23" presetID="14" presetClass="entr" presetSubtype="10" fill="hold" grpId="0" nodeType="withEffect">
                                  <p:stCondLst>
                                    <p:cond delay="2250"/>
                                  </p:stCondLst>
                                  <p:childTnLst>
                                    <p:set>
                                      <p:cBhvr>
                                        <p:cTn id="24" dur="1" fill="hold">
                                          <p:stCondLst>
                                            <p:cond delay="0"/>
                                          </p:stCondLst>
                                        </p:cTn>
                                        <p:tgtEl>
                                          <p:spTgt spid="48163"/>
                                        </p:tgtEl>
                                        <p:attrNameLst>
                                          <p:attrName>style.visibility</p:attrName>
                                        </p:attrNameLst>
                                      </p:cBhvr>
                                      <p:to>
                                        <p:strVal val="visible"/>
                                      </p:to>
                                    </p:set>
                                    <p:animEffect>
                                      <p:cBhvr>
                                        <p:cTn id="25" dur="400"/>
                                        <p:tgtEl>
                                          <p:spTgt spid="48163"/>
                                        </p:tgtEl>
                                      </p:cBhvr>
                                    </p:animEffect>
                                  </p:childTnLst>
                                </p:cTn>
                              </p:par>
                              <p:par>
                                <p:cTn id="26" presetID="14" presetClass="entr" presetSubtype="10" fill="hold" grpId="0" nodeType="withEffect">
                                  <p:stCondLst>
                                    <p:cond delay="2250"/>
                                  </p:stCondLst>
                                  <p:childTnLst>
                                    <p:set>
                                      <p:cBhvr>
                                        <p:cTn id="27" dur="1" fill="hold">
                                          <p:stCondLst>
                                            <p:cond delay="0"/>
                                          </p:stCondLst>
                                        </p:cTn>
                                        <p:tgtEl>
                                          <p:spTgt spid="48164"/>
                                        </p:tgtEl>
                                        <p:attrNameLst>
                                          <p:attrName>style.visibility</p:attrName>
                                        </p:attrNameLst>
                                      </p:cBhvr>
                                      <p:to>
                                        <p:strVal val="visible"/>
                                      </p:to>
                                    </p:set>
                                    <p:animEffect>
                                      <p:cBhvr>
                                        <p:cTn id="28" dur="400"/>
                                        <p:tgtEl>
                                          <p:spTgt spid="48164"/>
                                        </p:tgtEl>
                                      </p:cBhvr>
                                    </p:animEffect>
                                  </p:childTnLst>
                                </p:cTn>
                              </p:par>
                              <p:par>
                                <p:cTn id="29" presetID="12" presetClass="entr" presetSubtype="4" fill="hold" nodeType="withEffect">
                                  <p:stCondLst>
                                    <p:cond delay="3050"/>
                                  </p:stCondLst>
                                  <p:childTnLst>
                                    <p:set>
                                      <p:cBhvr>
                                        <p:cTn id="30" dur="1" fill="hold">
                                          <p:stCondLst>
                                            <p:cond delay="0"/>
                                          </p:stCondLst>
                                        </p:cTn>
                                        <p:tgtEl>
                                          <p:spTgt spid="4"/>
                                        </p:tgtEl>
                                        <p:attrNameLst>
                                          <p:attrName>style.visibility</p:attrName>
                                        </p:attrNameLst>
                                      </p:cBhvr>
                                      <p:to>
                                        <p:strVal val="visible"/>
                                      </p:to>
                                    </p:set>
                                    <p:anim calcmode="lin" valueType="num">
                                      <p:cBhvr>
                                        <p:cTn id="31" dur="400"/>
                                        <p:tgtEl>
                                          <p:spTgt spid="4"/>
                                        </p:tgtEl>
                                        <p:attrNameLst>
                                          <p:attrName>ppt_y</p:attrName>
                                        </p:attrNameLst>
                                      </p:cBhvr>
                                      <p:tavLst>
                                        <p:tav tm="0">
                                          <p:val>
                                            <p:strVal val="#ppt_y+#ppt_h*1.125000"/>
                                          </p:val>
                                        </p:tav>
                                        <p:tav tm="100000">
                                          <p:val>
                                            <p:strVal val="#ppt_y"/>
                                          </p:val>
                                        </p:tav>
                                      </p:tavLst>
                                    </p:anim>
                                    <p:animEffect>
                                      <p:cBhvr>
                                        <p:cTn id="32" dur="400"/>
                                        <p:tgtEl>
                                          <p:spTgt spid="4"/>
                                        </p:tgtEl>
                                      </p:cBhvr>
                                    </p:animEffect>
                                  </p:childTnLst>
                                </p:cTn>
                              </p:par>
                              <p:par>
                                <p:cTn id="33" presetID="14" presetClass="entr" presetSubtype="10" fill="hold" grpId="0" nodeType="withEffect">
                                  <p:stCondLst>
                                    <p:cond delay="3500"/>
                                  </p:stCondLst>
                                  <p:childTnLst>
                                    <p:set>
                                      <p:cBhvr>
                                        <p:cTn id="34" dur="1" fill="hold">
                                          <p:stCondLst>
                                            <p:cond delay="0"/>
                                          </p:stCondLst>
                                        </p:cTn>
                                        <p:tgtEl>
                                          <p:spTgt spid="48165"/>
                                        </p:tgtEl>
                                        <p:attrNameLst>
                                          <p:attrName>style.visibility</p:attrName>
                                        </p:attrNameLst>
                                      </p:cBhvr>
                                      <p:to>
                                        <p:strVal val="visible"/>
                                      </p:to>
                                    </p:set>
                                    <p:animEffect>
                                      <p:cBhvr>
                                        <p:cTn id="35" dur="400"/>
                                        <p:tgtEl>
                                          <p:spTgt spid="48165"/>
                                        </p:tgtEl>
                                      </p:cBhvr>
                                    </p:animEffect>
                                  </p:childTnLst>
                                </p:cTn>
                              </p:par>
                              <p:par>
                                <p:cTn id="36" presetID="14" presetClass="entr" presetSubtype="10" fill="hold" grpId="0" nodeType="withEffect">
                                  <p:stCondLst>
                                    <p:cond delay="3500"/>
                                  </p:stCondLst>
                                  <p:childTnLst>
                                    <p:set>
                                      <p:cBhvr>
                                        <p:cTn id="37" dur="1" fill="hold">
                                          <p:stCondLst>
                                            <p:cond delay="0"/>
                                          </p:stCondLst>
                                        </p:cTn>
                                        <p:tgtEl>
                                          <p:spTgt spid="48166"/>
                                        </p:tgtEl>
                                        <p:attrNameLst>
                                          <p:attrName>style.visibility</p:attrName>
                                        </p:attrNameLst>
                                      </p:cBhvr>
                                      <p:to>
                                        <p:strVal val="visible"/>
                                      </p:to>
                                    </p:set>
                                    <p:animEffect>
                                      <p:cBhvr>
                                        <p:cTn id="38" dur="400"/>
                                        <p:tgtEl>
                                          <p:spTgt spid="48166"/>
                                        </p:tgtEl>
                                      </p:cBhvr>
                                    </p:animEffect>
                                  </p:childTnLst>
                                </p:cTn>
                              </p:par>
                              <p:par>
                                <p:cTn id="39" presetID="12" presetClass="entr" presetSubtype="4" fill="hold" nodeType="withEffect">
                                  <p:stCondLst>
                                    <p:cond delay="4450"/>
                                  </p:stCondLst>
                                  <p:childTnLst>
                                    <p:set>
                                      <p:cBhvr>
                                        <p:cTn id="40" dur="1" fill="hold">
                                          <p:stCondLst>
                                            <p:cond delay="0"/>
                                          </p:stCondLst>
                                        </p:cTn>
                                        <p:tgtEl>
                                          <p:spTgt spid="5"/>
                                        </p:tgtEl>
                                        <p:attrNameLst>
                                          <p:attrName>style.visibility</p:attrName>
                                        </p:attrNameLst>
                                      </p:cBhvr>
                                      <p:to>
                                        <p:strVal val="visible"/>
                                      </p:to>
                                    </p:set>
                                    <p:anim calcmode="lin" valueType="num">
                                      <p:cBhvr>
                                        <p:cTn id="41" dur="400"/>
                                        <p:tgtEl>
                                          <p:spTgt spid="5"/>
                                        </p:tgtEl>
                                        <p:attrNameLst>
                                          <p:attrName>ppt_y</p:attrName>
                                        </p:attrNameLst>
                                      </p:cBhvr>
                                      <p:tavLst>
                                        <p:tav tm="0">
                                          <p:val>
                                            <p:strVal val="#ppt_y+#ppt_h*1.125000"/>
                                          </p:val>
                                        </p:tav>
                                        <p:tav tm="100000">
                                          <p:val>
                                            <p:strVal val="#ppt_y"/>
                                          </p:val>
                                        </p:tav>
                                      </p:tavLst>
                                    </p:anim>
                                    <p:animEffect>
                                      <p:cBhvr>
                                        <p:cTn id="42" dur="400"/>
                                        <p:tgtEl>
                                          <p:spTgt spid="5"/>
                                        </p:tgtEl>
                                      </p:cBhvr>
                                    </p:animEffect>
                                  </p:childTnLst>
                                </p:cTn>
                              </p:par>
                              <p:par>
                                <p:cTn id="43" presetID="14" presetClass="entr" presetSubtype="10" fill="hold" grpId="0" nodeType="withEffect">
                                  <p:stCondLst>
                                    <p:cond delay="5000"/>
                                  </p:stCondLst>
                                  <p:childTnLst>
                                    <p:set>
                                      <p:cBhvr>
                                        <p:cTn id="44" dur="1" fill="hold">
                                          <p:stCondLst>
                                            <p:cond delay="0"/>
                                          </p:stCondLst>
                                        </p:cTn>
                                        <p:tgtEl>
                                          <p:spTgt spid="48167"/>
                                        </p:tgtEl>
                                        <p:attrNameLst>
                                          <p:attrName>style.visibility</p:attrName>
                                        </p:attrNameLst>
                                      </p:cBhvr>
                                      <p:to>
                                        <p:strVal val="visible"/>
                                      </p:to>
                                    </p:set>
                                    <p:animEffect>
                                      <p:cBhvr>
                                        <p:cTn id="45" dur="400"/>
                                        <p:tgtEl>
                                          <p:spTgt spid="48167"/>
                                        </p:tgtEl>
                                      </p:cBhvr>
                                    </p:animEffect>
                                  </p:childTnLst>
                                </p:cTn>
                              </p:par>
                              <p:par>
                                <p:cTn id="46" presetID="14" presetClass="entr" presetSubtype="10" fill="hold" grpId="0" nodeType="withEffect">
                                  <p:stCondLst>
                                    <p:cond delay="5000"/>
                                  </p:stCondLst>
                                  <p:childTnLst>
                                    <p:set>
                                      <p:cBhvr>
                                        <p:cTn id="47" dur="1" fill="hold">
                                          <p:stCondLst>
                                            <p:cond delay="0"/>
                                          </p:stCondLst>
                                        </p:cTn>
                                        <p:tgtEl>
                                          <p:spTgt spid="48168"/>
                                        </p:tgtEl>
                                        <p:attrNameLst>
                                          <p:attrName>style.visibility</p:attrName>
                                        </p:attrNameLst>
                                      </p:cBhvr>
                                      <p:to>
                                        <p:strVal val="visible"/>
                                      </p:to>
                                    </p:set>
                                    <p:animEffect>
                                      <p:cBhvr>
                                        <p:cTn id="48" dur="400"/>
                                        <p:tgtEl>
                                          <p:spTgt spid="48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60" grpId="0" bldLvl="0" autoUpdateAnimBg="0"/>
      <p:bldP spid="48161" grpId="0" bldLvl="0" autoUpdateAnimBg="0"/>
      <p:bldP spid="48162" grpId="0" bldLvl="0" autoUpdateAnimBg="0"/>
      <p:bldP spid="48163" grpId="0" bldLvl="0" autoUpdateAnimBg="0"/>
      <p:bldP spid="48164" grpId="0" bldLvl="0" autoUpdateAnimBg="0"/>
      <p:bldP spid="48165" grpId="0" bldLvl="0" autoUpdateAnimBg="0"/>
      <p:bldP spid="48166" grpId="0" bldLvl="0" autoUpdateAnimBg="0"/>
      <p:bldP spid="48167" grpId="0" bldLvl="0" autoUpdateAnimBg="0"/>
      <p:bldP spid="4816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48040" y="1349148"/>
            <a:ext cx="2264569" cy="2266460"/>
            <a:chOff x="3661577" y="1738684"/>
            <a:chExt cx="3019425" cy="3021013"/>
          </a:xfrm>
          <a:solidFill>
            <a:srgbClr val="FFB000"/>
          </a:solidFill>
        </p:grpSpPr>
        <p:sp>
          <p:nvSpPr>
            <p:cNvPr id="4" name="Freeform 5"/>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solidFill>
              <a:schemeClr val="accent1"/>
            </a:solidFill>
            <a:ln>
              <a:noFill/>
            </a:ln>
          </p:spPr>
          <p:txBody>
            <a:bodyPr/>
            <a:lstStyle/>
            <a:p>
              <a:pPr>
                <a:defRPr/>
              </a:pPr>
              <a:endParaRPr lang="zh-CN" altLang="en-US" sz="1000">
                <a:latin typeface="Impact" panose="020B0806030902050204" pitchFamily="34" charset="0"/>
              </a:endParaRPr>
            </a:p>
          </p:txBody>
        </p:sp>
        <p:sp>
          <p:nvSpPr>
            <p:cNvPr id="5" name="矩形 4"/>
            <p:cNvSpPr/>
            <p:nvPr/>
          </p:nvSpPr>
          <p:spPr>
            <a:xfrm>
              <a:off x="4666384" y="2813115"/>
              <a:ext cx="921620" cy="697411"/>
            </a:xfrm>
            <a:prstGeom prst="rect">
              <a:avLst/>
            </a:prstGeom>
            <a:noFill/>
          </p:spPr>
          <p:txBody>
            <a:bodyPr wrap="none">
              <a:spAutoFit/>
            </a:bodyPr>
            <a:lstStyle/>
            <a:p>
              <a:pPr>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800" dirty="0">
                <a:solidFill>
                  <a:schemeClr val="bg1"/>
                </a:solidFill>
                <a:latin typeface="Impact" panose="020B0806030902050204" pitchFamily="34" charset="0"/>
              </a:endParaRPr>
            </a:p>
          </p:txBody>
        </p:sp>
      </p:grpSp>
      <p:grpSp>
        <p:nvGrpSpPr>
          <p:cNvPr id="6" name="组合 5"/>
          <p:cNvGrpSpPr/>
          <p:nvPr/>
        </p:nvGrpSpPr>
        <p:grpSpPr>
          <a:xfrm>
            <a:off x="4306569" y="1027581"/>
            <a:ext cx="1445419" cy="1445865"/>
            <a:chOff x="5739615" y="1310059"/>
            <a:chExt cx="1927225" cy="1927225"/>
          </a:xfrm>
          <a:solidFill>
            <a:schemeClr val="accent5"/>
          </a:solidFill>
        </p:grpSpPr>
        <p:sp>
          <p:nvSpPr>
            <p:cNvPr id="7" name="Freeform 8"/>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solidFill>
              <a:schemeClr val="accent2"/>
            </a:solidFill>
            <a:ln>
              <a:noFill/>
            </a:ln>
          </p:spPr>
          <p:txBody>
            <a:bodyPr/>
            <a:lstStyle/>
            <a:p>
              <a:pPr>
                <a:defRPr/>
              </a:pPr>
              <a:endParaRPr lang="zh-CN" altLang="en-US" sz="1000">
                <a:latin typeface="Impact" panose="020B0806030902050204" pitchFamily="34" charset="0"/>
              </a:endParaRPr>
            </a:p>
          </p:txBody>
        </p:sp>
        <p:sp>
          <p:nvSpPr>
            <p:cNvPr id="8" name="矩形 7"/>
            <p:cNvSpPr/>
            <p:nvPr/>
          </p:nvSpPr>
          <p:spPr>
            <a:xfrm>
              <a:off x="6244023" y="1976181"/>
              <a:ext cx="754908"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1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400" dirty="0">
                <a:solidFill>
                  <a:schemeClr val="bg1"/>
                </a:solidFill>
                <a:latin typeface="Impact" panose="020B0806030902050204" pitchFamily="34" charset="0"/>
              </a:endParaRPr>
            </a:p>
          </p:txBody>
        </p:sp>
      </p:grpSp>
      <p:grpSp>
        <p:nvGrpSpPr>
          <p:cNvPr id="9" name="组合 8"/>
          <p:cNvGrpSpPr/>
          <p:nvPr/>
        </p:nvGrpSpPr>
        <p:grpSpPr>
          <a:xfrm>
            <a:off x="5038803" y="1920825"/>
            <a:ext cx="1144191" cy="1143353"/>
            <a:chOff x="6715927" y="2500684"/>
            <a:chExt cx="1525588" cy="1524000"/>
          </a:xfrm>
          <a:solidFill>
            <a:srgbClr val="FFB000"/>
          </a:solidFill>
        </p:grpSpPr>
        <p:sp>
          <p:nvSpPr>
            <p:cNvPr id="10" name="Freeform 7"/>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solidFill>
              <a:schemeClr val="accent3"/>
            </a:solidFill>
            <a:ln>
              <a:noFill/>
            </a:ln>
          </p:spPr>
          <p:txBody>
            <a:bodyPr/>
            <a:lstStyle/>
            <a:p>
              <a:pPr>
                <a:defRPr/>
              </a:pPr>
              <a:endParaRPr lang="zh-CN" altLang="en-US" sz="1000">
                <a:latin typeface="Impact" panose="020B0806030902050204" pitchFamily="34" charset="0"/>
              </a:endParaRPr>
            </a:p>
          </p:txBody>
        </p:sp>
        <p:sp>
          <p:nvSpPr>
            <p:cNvPr id="11" name="矩形 10"/>
            <p:cNvSpPr/>
            <p:nvPr/>
          </p:nvSpPr>
          <p:spPr>
            <a:xfrm>
              <a:off x="7046728" y="2939519"/>
              <a:ext cx="739947"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1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200" dirty="0">
                <a:solidFill>
                  <a:schemeClr val="bg1"/>
                </a:solidFill>
                <a:latin typeface="Impact" panose="020B0806030902050204" pitchFamily="34" charset="0"/>
              </a:endParaRPr>
            </a:p>
          </p:txBody>
        </p:sp>
      </p:grpSp>
      <p:grpSp>
        <p:nvGrpSpPr>
          <p:cNvPr id="12" name="组合 11"/>
          <p:cNvGrpSpPr/>
          <p:nvPr/>
        </p:nvGrpSpPr>
        <p:grpSpPr>
          <a:xfrm>
            <a:off x="4094637" y="2506793"/>
            <a:ext cx="1859756" cy="1859140"/>
            <a:chOff x="5457040" y="3281734"/>
            <a:chExt cx="2479675" cy="2478088"/>
          </a:xfrm>
          <a:solidFill>
            <a:schemeClr val="accent5"/>
          </a:solidFill>
        </p:grpSpPr>
        <p:sp>
          <p:nvSpPr>
            <p:cNvPr id="13" name="Freeform 6"/>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solidFill>
              <a:schemeClr val="accent4"/>
            </a:solidFill>
            <a:ln>
              <a:noFill/>
            </a:ln>
          </p:spPr>
          <p:txBody>
            <a:bodyPr/>
            <a:lstStyle/>
            <a:p>
              <a:pPr>
                <a:defRPr/>
              </a:pPr>
              <a:endParaRPr lang="zh-CN" altLang="en-US" sz="1000">
                <a:latin typeface="Impact" panose="020B0806030902050204" pitchFamily="34" charset="0"/>
              </a:endParaRPr>
            </a:p>
          </p:txBody>
        </p:sp>
        <p:sp>
          <p:nvSpPr>
            <p:cNvPr id="14" name="矩形 13"/>
            <p:cNvSpPr/>
            <p:nvPr/>
          </p:nvSpPr>
          <p:spPr>
            <a:xfrm>
              <a:off x="6267851" y="4128592"/>
              <a:ext cx="754908" cy="492291"/>
            </a:xfrm>
            <a:prstGeom prst="rect">
              <a:avLst/>
            </a:prstGeom>
            <a:noFill/>
          </p:spPr>
          <p:txBody>
            <a:bodyPr wrap="none">
              <a:spAutoFit/>
            </a:bodyPr>
            <a:lstStyle/>
            <a:p>
              <a:pPr>
                <a:defRPr/>
              </a:pPr>
              <a:r>
                <a:rPr lang="en-US" altLang="zh-CN"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1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1400" dirty="0">
                <a:solidFill>
                  <a:schemeClr val="bg1"/>
                </a:solidFill>
                <a:latin typeface="Impact" panose="020B0806030902050204" pitchFamily="34" charset="0"/>
              </a:endParaRPr>
            </a:p>
          </p:txBody>
        </p:sp>
      </p:grpSp>
      <p:sp>
        <p:nvSpPr>
          <p:cNvPr id="15" name="TextBox 57"/>
          <p:cNvSpPr txBox="1"/>
          <p:nvPr/>
        </p:nvSpPr>
        <p:spPr bwMode="auto">
          <a:xfrm>
            <a:off x="539553" y="1746661"/>
            <a:ext cx="2412267" cy="429348"/>
          </a:xfrm>
          <a:prstGeom prst="rect">
            <a:avLst/>
          </a:prstGeom>
          <a:noFill/>
        </p:spPr>
        <p:txBody>
          <a:bodyPr wrap="square"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57"/>
          <p:cNvSpPr txBox="1"/>
          <p:nvPr/>
        </p:nvSpPr>
        <p:spPr bwMode="auto">
          <a:xfrm>
            <a:off x="5719238" y="916539"/>
            <a:ext cx="2309146" cy="429348"/>
          </a:xfrm>
          <a:prstGeom prst="rect">
            <a:avLst/>
          </a:prstGeom>
          <a:noFill/>
        </p:spPr>
        <p:txBody>
          <a:bodyPr wrap="square" lIns="68580" tIns="34290" rIns="68580" bIns="34290">
            <a:spAutoFit/>
          </a:bodyPr>
          <a:lstStyle/>
          <a:p>
            <a:pPr algn="ct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6308598" y="2204003"/>
            <a:ext cx="2309146" cy="429348"/>
          </a:xfrm>
          <a:prstGeom prst="rect">
            <a:avLst/>
          </a:prstGeom>
          <a:noFill/>
        </p:spPr>
        <p:txBody>
          <a:bodyPr wrap="square" lIns="68580" tIns="34290" rIns="68580" bIns="34290">
            <a:spAutoFit/>
          </a:bodyPr>
          <a:lstStyle/>
          <a:p>
            <a:pPr algn="ctr">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5533034" y="3673688"/>
            <a:ext cx="2412267" cy="429348"/>
          </a:xfrm>
          <a:prstGeom prst="rect">
            <a:avLst/>
          </a:prstGeom>
          <a:noFill/>
        </p:spPr>
        <p:txBody>
          <a:bodyPr wrap="square" lIns="68580" tIns="34290" rIns="68580" bIns="34290">
            <a:spAutoFit/>
          </a:bodyPr>
          <a:lstStyle/>
          <a:p>
            <a:pPr algn="just">
              <a:lnSpc>
                <a:spcPct val="130000"/>
              </a:lnSpc>
              <a:defRPr/>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en-US" altLang="zh-CN" sz="9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944185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8DF5449-5392-4BB8-8540-3BA0CF4480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sp>
        <p:nvSpPr>
          <p:cNvPr id="8" name="椭圆 7">
            <a:extLst>
              <a:ext uri="{FF2B5EF4-FFF2-40B4-BE49-F238E27FC236}">
                <a16:creationId xmlns:a16="http://schemas.microsoft.com/office/drawing/2014/main" id="{9065E795-6E2A-40B7-BCEA-66F4BFDE2ABC}"/>
              </a:ext>
            </a:extLst>
          </p:cNvPr>
          <p:cNvSpPr/>
          <p:nvPr/>
        </p:nvSpPr>
        <p:spPr>
          <a:xfrm>
            <a:off x="3527884" y="114312"/>
            <a:ext cx="4716524" cy="4716524"/>
          </a:xfrm>
          <a:prstGeom prst="ellipse">
            <a:avLst/>
          </a:prstGeom>
          <a:solidFill>
            <a:schemeClr val="bg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5DD4EE5B-86EB-465E-8EAF-F0D38FF41F3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8696" t="50417" b="33206"/>
          <a:stretch/>
        </p:blipFill>
        <p:spPr>
          <a:xfrm>
            <a:off x="2628292" y="2740459"/>
            <a:ext cx="4536249" cy="1500368"/>
          </a:xfrm>
          <a:prstGeom prst="rect">
            <a:avLst/>
          </a:prstGeom>
        </p:spPr>
      </p:pic>
      <p:sp>
        <p:nvSpPr>
          <p:cNvPr id="4" name="文本框 158"/>
          <p:cNvSpPr txBox="1"/>
          <p:nvPr/>
        </p:nvSpPr>
        <p:spPr>
          <a:xfrm>
            <a:off x="4304999" y="1715950"/>
            <a:ext cx="3111317" cy="496554"/>
          </a:xfrm>
          <a:prstGeom prst="rect">
            <a:avLst/>
          </a:prstGeom>
          <a:noFill/>
        </p:spPr>
        <p:txBody>
          <a:bodyPr wrap="none" lIns="65032" tIns="32516" rIns="65032" bIns="32516" rtlCol="0">
            <a:spAutoFit/>
          </a:bodyPr>
          <a:lstStyle/>
          <a:p>
            <a:r>
              <a:rPr kumimoji="1"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演讲完毕 谢谢观看</a:t>
            </a:r>
          </a:p>
        </p:txBody>
      </p:sp>
      <p:sp>
        <p:nvSpPr>
          <p:cNvPr id="5" name="文本框 159"/>
          <p:cNvSpPr txBox="1"/>
          <p:nvPr/>
        </p:nvSpPr>
        <p:spPr>
          <a:xfrm>
            <a:off x="3923928" y="2290279"/>
            <a:ext cx="3960440" cy="282265"/>
          </a:xfrm>
          <a:prstGeom prst="rect">
            <a:avLst/>
          </a:prstGeom>
          <a:noFill/>
        </p:spPr>
        <p:txBody>
          <a:bodyPr wrap="square" lIns="65032" tIns="32516" rIns="65032" bIns="32516" rtlCol="0">
            <a:spAutoFit/>
          </a:bodyPr>
          <a:lstStyle/>
          <a:p>
            <a:pPr algn="ctr">
              <a:lnSpc>
                <a:spcPct val="150000"/>
              </a:lnSpc>
              <a:buNone/>
            </a:pPr>
            <a:r>
              <a:rPr lang="en-US" altLang="zh-CN" sz="500" dirty="0">
                <a:solidFill>
                  <a:schemeClr val="tx1">
                    <a:lumMod val="50000"/>
                    <a:lumOff val="50000"/>
                  </a:schemeClr>
                </a:solidFill>
                <a:latin typeface="Arial" panose="020B0604020202020204" pitchFamily="34" charset="0"/>
                <a:cs typeface="Arial" panose="020B0604020202020204" pitchFamily="34" charset="0"/>
              </a:rPr>
              <a:t>CONTRACTED WIND POWERPOINT TEMPLATE DESIGNS CONTRACTED WIND POWERPOINT TEMPLATE DESIGNS CONTRACTED WIND POWERPOINT TEMPLATE DESIGNS CONTRACTED WIND POWERPOINT TEMPLATE DESIGNS</a:t>
            </a:r>
            <a:endParaRPr lang="zh-CN" altLang="en-US" sz="5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7" name="文本框 36"/>
          <p:cNvSpPr txBox="1"/>
          <p:nvPr/>
        </p:nvSpPr>
        <p:spPr>
          <a:xfrm>
            <a:off x="5220072" y="991224"/>
            <a:ext cx="1477857" cy="681220"/>
          </a:xfrm>
          <a:prstGeom prst="rect">
            <a:avLst/>
          </a:prstGeom>
          <a:noFill/>
        </p:spPr>
        <p:txBody>
          <a:bodyPr wrap="none" lIns="65032" tIns="32516" rIns="65032" bIns="32516" rtlCol="0">
            <a:spAutoFit/>
          </a:bodyPr>
          <a:lstStyle/>
          <a:p>
            <a:r>
              <a:rPr kumimoji="1" lang="en-US" altLang="zh-CN" sz="4000" b="1" dirty="0">
                <a:solidFill>
                  <a:schemeClr val="accent1"/>
                </a:solidFill>
                <a:latin typeface="Bodoni MT Black" panose="02070A03080606020203" pitchFamily="18" charset="0"/>
                <a:ea typeface="方正舒体" pitchFamily="2" charset="-122"/>
              </a:rPr>
              <a:t>2019</a:t>
            </a:r>
            <a:endParaRPr kumimoji="1" lang="zh-CN" altLang="en-US" sz="4000" b="1" dirty="0">
              <a:solidFill>
                <a:schemeClr val="accent1"/>
              </a:solidFill>
              <a:latin typeface="Bodoni MT Black" panose="02070A03080606020203" pitchFamily="18" charset="0"/>
              <a:ea typeface="方正舒体" pitchFamily="2" charset="-122"/>
            </a:endParaRPr>
          </a:p>
        </p:txBody>
      </p:sp>
      <p:sp>
        <p:nvSpPr>
          <p:cNvPr id="11" name="文本框 159">
            <a:extLst>
              <a:ext uri="{FF2B5EF4-FFF2-40B4-BE49-F238E27FC236}">
                <a16:creationId xmlns:a16="http://schemas.microsoft.com/office/drawing/2014/main" id="{99E3B7B8-EC22-4F1C-9094-2742235F5238}"/>
              </a:ext>
            </a:extLst>
          </p:cNvPr>
          <p:cNvSpPr txBox="1"/>
          <p:nvPr/>
        </p:nvSpPr>
        <p:spPr>
          <a:xfrm>
            <a:off x="4556893" y="2740459"/>
            <a:ext cx="2787415" cy="226417"/>
          </a:xfrm>
          <a:prstGeom prst="rect">
            <a:avLst/>
          </a:prstGeom>
          <a:solidFill>
            <a:srgbClr val="FF0000"/>
          </a:solidFill>
        </p:spPr>
        <p:txBody>
          <a:bodyPr wrap="square" lIns="65032" tIns="32516" rIns="65032" bIns="32516" rtlCol="0">
            <a:spAutoFit/>
          </a:bodyPr>
          <a:lstStyle/>
          <a:p>
            <a:pPr algn="ctr">
              <a:lnSpc>
                <a:spcPct val="150000"/>
              </a:lnSpc>
              <a:buNone/>
            </a:pPr>
            <a:r>
              <a:rPr lang="zh-CN" altLang="en-US" sz="800" dirty="0">
                <a:solidFill>
                  <a:schemeClr val="bg1"/>
                </a:solidFill>
                <a:latin typeface="Arial" panose="020B0604020202020204" pitchFamily="34" charset="0"/>
                <a:cs typeface="Arial" panose="020B0604020202020204" pitchFamily="34" charset="0"/>
              </a:rPr>
              <a:t>汇报人：</a:t>
            </a:r>
            <a:r>
              <a:rPr lang="en-US" altLang="zh-CN" sz="800">
                <a:solidFill>
                  <a:schemeClr val="bg1"/>
                </a:solidFill>
                <a:latin typeface="Arial" panose="020B0604020202020204" pitchFamily="34" charset="0"/>
                <a:cs typeface="Arial" panose="020B0604020202020204" pitchFamily="34" charset="0"/>
              </a:rPr>
              <a:t>XXX</a:t>
            </a:r>
            <a:endParaRPr lang="zh-CN" altLang="en-US" sz="800" dirty="0">
              <a:solidFill>
                <a:schemeClr val="bg1"/>
              </a:solidFill>
              <a:latin typeface="Arial" panose="020B0604020202020204" pitchFamily="34" charset="0"/>
              <a:cs typeface="Arial" panose="020B0604020202020204" pitchFamily="34" charset="0"/>
            </a:endParaRPr>
          </a:p>
        </p:txBody>
      </p:sp>
      <p:pic>
        <p:nvPicPr>
          <p:cNvPr id="6" name="图片 5">
            <a:extLst>
              <a:ext uri="{FF2B5EF4-FFF2-40B4-BE49-F238E27FC236}">
                <a16:creationId xmlns:a16="http://schemas.microsoft.com/office/drawing/2014/main" id="{9A43BB18-64C0-4766-A417-485D1CE3EB0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pic>
        <p:nvPicPr>
          <p:cNvPr id="13" name="图片 12">
            <a:extLst>
              <a:ext uri="{FF2B5EF4-FFF2-40B4-BE49-F238E27FC236}">
                <a16:creationId xmlns:a16="http://schemas.microsoft.com/office/drawing/2014/main" id="{F30C0AD6-CE52-45F2-A182-57AC14DCBB4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564" t="6122" r="55909" b="27190"/>
          <a:stretch/>
        </p:blipFill>
        <p:spPr>
          <a:xfrm>
            <a:off x="267308" y="114312"/>
            <a:ext cx="2667606" cy="5188236"/>
          </a:xfrm>
          <a:prstGeom prst="rect">
            <a:avLst/>
          </a:prstGeom>
        </p:spPr>
      </p:pic>
    </p:spTree>
    <p:extLst>
      <p:ext uri="{BB962C8B-B14F-4D97-AF65-F5344CB8AC3E}">
        <p14:creationId xmlns:p14="http://schemas.microsoft.com/office/powerpoint/2010/main" val="34962479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500"/>
                            </p:stCondLst>
                            <p:childTnLst>
                              <p:par>
                                <p:cTn id="30" presetID="2" presetClass="entr" presetSubtype="2" fill="hold" grpId="0" nodeType="afterEffect">
                                  <p:stCondLst>
                                    <p:cond delay="0"/>
                                  </p:stCondLst>
                                  <p:iterate type="lt">
                                    <p:tmPct val="0"/>
                                  </p:iterate>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7"/>
                                        </p:tgtEl>
                                      </p:cBhvr>
                                    </p:animEffect>
                                    <p:animScale>
                                      <p:cBhvr>
                                        <p:cTn id="37" dur="250" autoRev="1" fill="hold"/>
                                        <p:tgtEl>
                                          <p:spTgt spid="7"/>
                                        </p:tgtEl>
                                      </p:cBhvr>
                                      <p:by x="105000" y="105000"/>
                                    </p:animScale>
                                  </p:childTnLst>
                                </p:cTn>
                              </p:par>
                            </p:childTnLst>
                          </p:cTn>
                        </p:par>
                        <p:par>
                          <p:cTn id="38" fill="hold">
                            <p:stCondLst>
                              <p:cond delay="1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
                                        </p:tgtEl>
                                        <p:attrNameLst>
                                          <p:attrName>ppt_y</p:attrName>
                                        </p:attrNameLst>
                                      </p:cBhvr>
                                      <p:tavLst>
                                        <p:tav tm="0">
                                          <p:val>
                                            <p:strVal val="#ppt_y"/>
                                          </p:val>
                                        </p:tav>
                                        <p:tav tm="100000">
                                          <p:val>
                                            <p:strVal val="#ppt_y"/>
                                          </p:val>
                                        </p:tav>
                                      </p:tavLst>
                                    </p:anim>
                                    <p:anim calcmode="lin" valueType="num">
                                      <p:cBhvr>
                                        <p:cTn id="43"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
                                        </p:tgtEl>
                                      </p:cBhvr>
                                    </p:animEffect>
                                  </p:childTnLst>
                                </p:cTn>
                              </p:par>
                            </p:childTnLst>
                          </p:cTn>
                        </p:par>
                        <p:par>
                          <p:cTn id="46" fill="hold">
                            <p:stCondLst>
                              <p:cond delay="2350"/>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4"/>
                                        </p:tgtEl>
                                      </p:cBhvr>
                                    </p:animEffect>
                                    <p:animScale>
                                      <p:cBhvr>
                                        <p:cTn id="49" dur="250" autoRev="1" fill="hold"/>
                                        <p:tgtEl>
                                          <p:spTgt spid="4"/>
                                        </p:tgtEl>
                                      </p:cBhvr>
                                      <p:by x="105000" y="105000"/>
                                    </p:animScale>
                                  </p:childTnLst>
                                </p:cTn>
                              </p:par>
                            </p:childTnLst>
                          </p:cTn>
                        </p:par>
                        <p:par>
                          <p:cTn id="50" fill="hold">
                            <p:stCondLst>
                              <p:cond delay="28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5"/>
                                        </p:tgtEl>
                                        <p:attrNameLst>
                                          <p:attrName>style.visibility</p:attrName>
                                        </p:attrNameLst>
                                      </p:cBhvr>
                                      <p:to>
                                        <p:strVal val="visible"/>
                                      </p:to>
                                    </p:set>
                                    <p:anim calcmode="lin" valueType="num">
                                      <p:cBhvr>
                                        <p:cTn id="5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5"/>
                                        </p:tgtEl>
                                        <p:attrNameLst>
                                          <p:attrName>ppt_y</p:attrName>
                                        </p:attrNameLst>
                                      </p:cBhvr>
                                      <p:tavLst>
                                        <p:tav tm="0">
                                          <p:val>
                                            <p:strVal val="#ppt_y"/>
                                          </p:val>
                                        </p:tav>
                                        <p:tav tm="100000">
                                          <p:val>
                                            <p:strVal val="#ppt_y"/>
                                          </p:val>
                                        </p:tav>
                                      </p:tavLst>
                                    </p:anim>
                                    <p:anim calcmode="lin" valueType="num">
                                      <p:cBhvr>
                                        <p:cTn id="5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5"/>
                                        </p:tgtEl>
                                      </p:cBhvr>
                                    </p:animEffect>
                                  </p:childTnLst>
                                </p:cTn>
                              </p:par>
                            </p:childTnLst>
                          </p:cTn>
                        </p:par>
                        <p:par>
                          <p:cTn id="58" fill="hold">
                            <p:stCondLst>
                              <p:cond delay="111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1"/>
                                        </p:tgtEl>
                                        <p:attrNameLst>
                                          <p:attrName>ppt_y</p:attrName>
                                        </p:attrNameLst>
                                      </p:cBhvr>
                                      <p:tavLst>
                                        <p:tav tm="0">
                                          <p:val>
                                            <p:strVal val="#ppt_y"/>
                                          </p:val>
                                        </p:tav>
                                        <p:tav tm="100000">
                                          <p:val>
                                            <p:strVal val="#ppt_y"/>
                                          </p:val>
                                        </p:tav>
                                      </p:tavLst>
                                    </p:anim>
                                    <p:anim calcmode="lin" valueType="num">
                                      <p:cBhvr>
                                        <p:cTn id="6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4" grpId="1"/>
      <p:bldP spid="5" grpId="0"/>
      <p:bldP spid="7" grpId="0"/>
      <p:bldP spid="7" grpId="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C45EDCD-0B06-4E6B-AB98-B21A5B70342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pic>
        <p:nvPicPr>
          <p:cNvPr id="9" name="图片 8">
            <a:extLst>
              <a:ext uri="{FF2B5EF4-FFF2-40B4-BE49-F238E27FC236}">
                <a16:creationId xmlns:a16="http://schemas.microsoft.com/office/drawing/2014/main" id="{23F14B01-EC84-48CF-AB76-3CDF7DFC6C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sp>
        <p:nvSpPr>
          <p:cNvPr id="21" name="Isosceles Triangle 20"/>
          <p:cNvSpPr/>
          <p:nvPr/>
        </p:nvSpPr>
        <p:spPr>
          <a:xfrm flipV="1">
            <a:off x="4486141" y="2561860"/>
            <a:ext cx="301883" cy="210468"/>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dirty="0"/>
          </a:p>
        </p:txBody>
      </p:sp>
      <p:sp>
        <p:nvSpPr>
          <p:cNvPr id="24" name="Oval 23"/>
          <p:cNvSpPr/>
          <p:nvPr/>
        </p:nvSpPr>
        <p:spPr>
          <a:xfrm>
            <a:off x="4139952" y="1528428"/>
            <a:ext cx="961128" cy="961424"/>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600" dirty="0"/>
              <a:t>01</a:t>
            </a:r>
          </a:p>
        </p:txBody>
      </p:sp>
      <p:sp>
        <p:nvSpPr>
          <p:cNvPr id="28" name="淘宝网chenying0907出品 27"/>
          <p:cNvSpPr txBox="1"/>
          <p:nvPr/>
        </p:nvSpPr>
        <p:spPr>
          <a:xfrm>
            <a:off x="3671900" y="2885896"/>
            <a:ext cx="1985177" cy="346259"/>
          </a:xfrm>
          <a:prstGeom prst="rect">
            <a:avLst/>
          </a:prstGeom>
          <a:noFill/>
        </p:spPr>
        <p:txBody>
          <a:bodyPr wrap="none" lIns="68589" tIns="34295" rIns="68589" bIns="34295" rtlCol="0">
            <a:spAutoFit/>
          </a:bodyPr>
          <a:lstStyle/>
          <a:p>
            <a:pPr algn="ctr"/>
            <a:r>
              <a:rPr lang="zh-CN" altLang="en-US" dirty="0">
                <a:solidFill>
                  <a:schemeClr val="accent1"/>
                </a:solidFill>
                <a:latin typeface="微软雅黑" pitchFamily="34" charset="-122"/>
                <a:ea typeface="微软雅黑" pitchFamily="34" charset="-122"/>
                <a:sym typeface="Arial" panose="020B0604020202020204" pitchFamily="34" charset="0"/>
              </a:rPr>
              <a:t>单击此处添加标题</a:t>
            </a:r>
            <a:endParaRPr lang="en-US" altLang="zh-CN" dirty="0">
              <a:solidFill>
                <a:schemeClr val="accent1"/>
              </a:solidFill>
              <a:latin typeface="微软雅黑" pitchFamily="34" charset="-122"/>
              <a:ea typeface="微软雅黑" pitchFamily="34" charset="-122"/>
              <a:sym typeface="Arial" panose="020B0604020202020204" pitchFamily="34" charset="0"/>
            </a:endParaRPr>
          </a:p>
        </p:txBody>
      </p:sp>
      <p:sp>
        <p:nvSpPr>
          <p:cNvPr id="7" name="矩形 6">
            <a:extLst>
              <a:ext uri="{FF2B5EF4-FFF2-40B4-BE49-F238E27FC236}">
                <a16:creationId xmlns:a16="http://schemas.microsoft.com/office/drawing/2014/main" id="{D53D0E2B-9CD3-4551-9A9A-0472DB7AECF3}"/>
              </a:ext>
            </a:extLst>
          </p:cNvPr>
          <p:cNvSpPr/>
          <p:nvPr/>
        </p:nvSpPr>
        <p:spPr>
          <a:xfrm>
            <a:off x="3023828" y="3317944"/>
            <a:ext cx="3383297" cy="411779"/>
          </a:xfrm>
          <a:prstGeom prst="rect">
            <a:avLst/>
          </a:prstGeom>
        </p:spPr>
        <p:txBody>
          <a:bodyPr wrap="square" lIns="68580" tIns="34290" rIns="68580" bIns="3429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48436528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45" presetClass="entr" presetSubtype="0" fill="hold" grpId="0" nodeType="withEffect">
                                  <p:stCondLst>
                                    <p:cond delay="500"/>
                                  </p:stCondLst>
                                  <p:iterate type="wd">
                                    <p:tmPct val="10000"/>
                                  </p:iterate>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anim calcmode="lin" valueType="num">
                                      <p:cBhvr>
                                        <p:cTn id="27" dur="250" fill="hold"/>
                                        <p:tgtEl>
                                          <p:spTgt spid="7"/>
                                        </p:tgtEl>
                                        <p:attrNameLst>
                                          <p:attrName>ppt_w</p:attrName>
                                        </p:attrNameLst>
                                      </p:cBhvr>
                                      <p:tavLst>
                                        <p:tav tm="0" fmla="#ppt_w*sin(2.5*pi*$)">
                                          <p:val>
                                            <p:fltVal val="0"/>
                                          </p:val>
                                        </p:tav>
                                        <p:tav tm="100000">
                                          <p:val>
                                            <p:fltVal val="1"/>
                                          </p:val>
                                        </p:tav>
                                      </p:tavLst>
                                    </p:anim>
                                    <p:anim calcmode="lin" valueType="num">
                                      <p:cBhvr>
                                        <p:cTn id="28"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8"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8"/>
          <p:cNvGrpSpPr/>
          <p:nvPr/>
        </p:nvGrpSpPr>
        <p:grpSpPr>
          <a:xfrm>
            <a:off x="-43566" y="523978"/>
            <a:ext cx="159618" cy="159709"/>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11"/>
          <p:cNvGrpSpPr/>
          <p:nvPr/>
        </p:nvGrpSpPr>
        <p:grpSpPr>
          <a:xfrm>
            <a:off x="-125299" y="415933"/>
            <a:ext cx="93341" cy="93394"/>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600145" y="1543756"/>
            <a:ext cx="1946066" cy="1947174"/>
            <a:chOff x="304800" y="673100"/>
            <a:chExt cx="4000500" cy="4000500"/>
          </a:xfrm>
          <a:noFill/>
          <a:effectLst/>
        </p:grpSpPr>
        <p:sp>
          <p:nvSpPr>
            <p:cNvPr id="19" name="同心圆 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3699678" y="1643345"/>
            <a:ext cx="1747001" cy="1747995"/>
          </a:xfrm>
          <a:prstGeom prst="ellipse">
            <a:avLst/>
          </a:prstGeom>
          <a:noFill/>
          <a:ln w="9525">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p>
        </p:txBody>
      </p:sp>
      <p:cxnSp>
        <p:nvCxnSpPr>
          <p:cNvPr id="22" name="直接连接符 21"/>
          <p:cNvCxnSpPr>
            <a:stCxn id="15" idx="2"/>
          </p:cNvCxnSpPr>
          <p:nvPr/>
        </p:nvCxnSpPr>
        <p:spPr>
          <a:xfrm flipV="1">
            <a:off x="3699678" y="2517342"/>
            <a:ext cx="1412241" cy="1"/>
          </a:xfrm>
          <a:prstGeom prst="line">
            <a:avLst/>
          </a:prstGeom>
          <a:ln>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圆角矩形 22"/>
          <p:cNvSpPr/>
          <p:nvPr/>
        </p:nvSpPr>
        <p:spPr>
          <a:xfrm>
            <a:off x="4165760" y="1868449"/>
            <a:ext cx="809880" cy="276301"/>
          </a:xfrm>
          <a:prstGeom prst="roundRect">
            <a:avLst>
              <a:gd name="adj" fmla="val 50000"/>
            </a:avLst>
          </a:prstGeom>
          <a:solidFill>
            <a:schemeClr val="accent2"/>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bg1">
                  <a:lumMod val="50000"/>
                </a:schemeClr>
              </a:solidFill>
            </a:endParaRPr>
          </a:p>
        </p:txBody>
      </p:sp>
      <p:sp>
        <p:nvSpPr>
          <p:cNvPr id="24" name="文本框 9"/>
          <p:cNvSpPr txBox="1"/>
          <p:nvPr/>
        </p:nvSpPr>
        <p:spPr>
          <a:xfrm>
            <a:off x="4194056" y="1903687"/>
            <a:ext cx="781584" cy="236596"/>
          </a:xfrm>
          <a:prstGeom prst="rect">
            <a:avLst/>
          </a:prstGeom>
          <a:noFill/>
        </p:spPr>
        <p:txBody>
          <a:bodyPr wrap="square" lIns="51428" tIns="25714" rIns="51428" bIns="25714" rtlCol="0">
            <a:spAutoFit/>
          </a:bodyPr>
          <a:lstStyle/>
          <a:p>
            <a:pPr algn="ctr">
              <a:spcBef>
                <a:spcPct val="0"/>
              </a:spcBef>
              <a:buFont typeface="Arial" charset="0"/>
              <a:buNone/>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标题</a:t>
            </a:r>
          </a:p>
        </p:txBody>
      </p:sp>
      <p:sp>
        <p:nvSpPr>
          <p:cNvPr id="25" name="文本框 9"/>
          <p:cNvSpPr txBox="1"/>
          <p:nvPr/>
        </p:nvSpPr>
        <p:spPr>
          <a:xfrm>
            <a:off x="4194056" y="2227823"/>
            <a:ext cx="781584" cy="236676"/>
          </a:xfrm>
          <a:prstGeom prst="rect">
            <a:avLst/>
          </a:prstGeom>
          <a:noFill/>
        </p:spPr>
        <p:txBody>
          <a:bodyPr wrap="square" lIns="51428" tIns="25714" rIns="51428" bIns="25714" rtlCol="0">
            <a:spAutoFit/>
          </a:bodyPr>
          <a:lstStyle/>
          <a:p>
            <a:pPr marL="0" lvl="1" algn="ctr"/>
            <a:r>
              <a:rPr lang="en-US" altLang="zh-CN" sz="1200" dirty="0">
                <a:solidFill>
                  <a:schemeClr val="accent1"/>
                </a:solidFill>
                <a:latin typeface="微软雅黑" pitchFamily="34" charset="-122"/>
                <a:ea typeface="微软雅黑" pitchFamily="34" charset="-122"/>
              </a:rPr>
              <a:t>45%</a:t>
            </a:r>
            <a:endParaRPr lang="zh-CN" altLang="en-US" sz="1200" dirty="0">
              <a:solidFill>
                <a:schemeClr val="accent1"/>
              </a:solidFill>
              <a:latin typeface="微软雅黑" pitchFamily="34" charset="-122"/>
              <a:ea typeface="微软雅黑" pitchFamily="34" charset="-122"/>
            </a:endParaRPr>
          </a:p>
        </p:txBody>
      </p:sp>
      <p:sp>
        <p:nvSpPr>
          <p:cNvPr id="26" name="弧形 25"/>
          <p:cNvSpPr/>
          <p:nvPr/>
        </p:nvSpPr>
        <p:spPr>
          <a:xfrm rot="1761226">
            <a:off x="3549140" y="1463072"/>
            <a:ext cx="2105686" cy="2106884"/>
          </a:xfrm>
          <a:prstGeom prst="arc">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lIns="68571" tIns="34285" rIns="68571" bIns="34285" rtlCol="0" anchor="ctr"/>
          <a:lstStyle/>
          <a:p>
            <a:pPr algn="ctr"/>
            <a:endParaRPr lang="zh-CN" altLang="en-US"/>
          </a:p>
        </p:txBody>
      </p:sp>
      <p:sp>
        <p:nvSpPr>
          <p:cNvPr id="27" name="矩形 26"/>
          <p:cNvSpPr/>
          <p:nvPr/>
        </p:nvSpPr>
        <p:spPr>
          <a:xfrm>
            <a:off x="5705831" y="1656946"/>
            <a:ext cx="1163522" cy="253900"/>
          </a:xfrm>
          <a:prstGeom prst="rect">
            <a:avLst/>
          </a:prstGeom>
        </p:spPr>
        <p:txBody>
          <a:bodyPr wrap="square" lIns="68564" tIns="34282" rIns="68564" bIns="34282">
            <a:spAutoFit/>
          </a:bodyPr>
          <a:lstStyle/>
          <a:p>
            <a:r>
              <a:rPr lang="zh-CN" altLang="en-US" sz="1200" dirty="0">
                <a:solidFill>
                  <a:schemeClr val="tx1">
                    <a:lumMod val="75000"/>
                    <a:lumOff val="25000"/>
                  </a:schemeClr>
                </a:solidFill>
                <a:latin typeface="微软雅黑" pitchFamily="34" charset="-122"/>
                <a:ea typeface="微软雅黑" pitchFamily="34" charset="-122"/>
              </a:rPr>
              <a:t>添加标题</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5705830" y="1899270"/>
            <a:ext cx="2276329"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在此录入上述图表的描述说明，录入上述图表的描述说明。</a:t>
            </a:r>
          </a:p>
        </p:txBody>
      </p:sp>
      <p:cxnSp>
        <p:nvCxnSpPr>
          <p:cNvPr id="30" name="直接连接符 29"/>
          <p:cNvCxnSpPr>
            <a:stCxn id="26" idx="0"/>
          </p:cNvCxnSpPr>
          <p:nvPr/>
        </p:nvCxnSpPr>
        <p:spPr>
          <a:xfrm flipV="1">
            <a:off x="5118087" y="1167954"/>
            <a:ext cx="428124" cy="4303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圆角矩形 30"/>
          <p:cNvSpPr/>
          <p:nvPr/>
        </p:nvSpPr>
        <p:spPr>
          <a:xfrm>
            <a:off x="4194056" y="2678789"/>
            <a:ext cx="809880" cy="276301"/>
          </a:xfrm>
          <a:prstGeom prst="roundRect">
            <a:avLst>
              <a:gd name="adj" fmla="val 50000"/>
            </a:avLst>
          </a:prstGeom>
          <a:solidFill>
            <a:schemeClr val="accent2"/>
          </a:solidFill>
          <a:ln>
            <a:no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solidFill>
                <a:schemeClr val="bg1">
                  <a:lumMod val="50000"/>
                </a:schemeClr>
              </a:solidFill>
            </a:endParaRPr>
          </a:p>
        </p:txBody>
      </p:sp>
      <p:sp>
        <p:nvSpPr>
          <p:cNvPr id="32" name="文本框 9"/>
          <p:cNvSpPr txBox="1"/>
          <p:nvPr/>
        </p:nvSpPr>
        <p:spPr>
          <a:xfrm>
            <a:off x="4222352" y="2714027"/>
            <a:ext cx="781584" cy="236596"/>
          </a:xfrm>
          <a:prstGeom prst="rect">
            <a:avLst/>
          </a:prstGeom>
          <a:noFill/>
        </p:spPr>
        <p:txBody>
          <a:bodyPr wrap="square" lIns="51428" tIns="25714" rIns="51428" bIns="25714" rtlCol="0">
            <a:spAutoFit/>
          </a:bodyPr>
          <a:lstStyle/>
          <a:p>
            <a:pPr algn="ctr">
              <a:spcBef>
                <a:spcPct val="0"/>
              </a:spcBef>
              <a:buFont typeface="Arial" charset="0"/>
              <a:buNone/>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关键词</a:t>
            </a:r>
          </a:p>
        </p:txBody>
      </p:sp>
      <p:sp>
        <p:nvSpPr>
          <p:cNvPr id="33" name="文本框 9"/>
          <p:cNvSpPr txBox="1"/>
          <p:nvPr/>
        </p:nvSpPr>
        <p:spPr>
          <a:xfrm>
            <a:off x="4222352" y="3038163"/>
            <a:ext cx="781584" cy="236676"/>
          </a:xfrm>
          <a:prstGeom prst="rect">
            <a:avLst/>
          </a:prstGeom>
          <a:noFill/>
        </p:spPr>
        <p:txBody>
          <a:bodyPr wrap="square" lIns="51428" tIns="25714" rIns="51428" bIns="25714" rtlCol="0">
            <a:spAutoFit/>
          </a:bodyPr>
          <a:lstStyle/>
          <a:p>
            <a:pPr marL="0" lvl="1" algn="ctr"/>
            <a:r>
              <a:rPr lang="en-US" altLang="zh-CN" sz="1200" b="1" dirty="0">
                <a:solidFill>
                  <a:schemeClr val="accent1"/>
                </a:solidFill>
                <a:latin typeface="微软雅黑" pitchFamily="34" charset="-122"/>
                <a:ea typeface="微软雅黑" pitchFamily="34" charset="-122"/>
              </a:rPr>
              <a:t>55%</a:t>
            </a:r>
            <a:endParaRPr lang="zh-CN" altLang="en-US" sz="1200" b="1" dirty="0">
              <a:solidFill>
                <a:schemeClr val="accent1"/>
              </a:solidFill>
              <a:latin typeface="微软雅黑" pitchFamily="34" charset="-122"/>
              <a:ea typeface="微软雅黑" pitchFamily="34" charset="-122"/>
            </a:endParaRPr>
          </a:p>
        </p:txBody>
      </p:sp>
      <p:cxnSp>
        <p:nvCxnSpPr>
          <p:cNvPr id="34" name="直接连接符 33"/>
          <p:cNvCxnSpPr/>
          <p:nvPr/>
        </p:nvCxnSpPr>
        <p:spPr>
          <a:xfrm flipH="1" flipV="1">
            <a:off x="2984737" y="1614944"/>
            <a:ext cx="575757" cy="4303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6" name="弧形 35"/>
          <p:cNvSpPr/>
          <p:nvPr/>
        </p:nvSpPr>
        <p:spPr>
          <a:xfrm rot="12309032">
            <a:off x="3454693" y="1441437"/>
            <a:ext cx="2105686" cy="2106884"/>
          </a:xfrm>
          <a:prstGeom prst="arc">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lIns="68571" tIns="34285" rIns="68571" bIns="34285" rtlCol="0" anchor="ctr"/>
          <a:lstStyle/>
          <a:p>
            <a:pPr algn="ctr"/>
            <a:endParaRPr lang="zh-CN" altLang="en-US"/>
          </a:p>
        </p:txBody>
      </p:sp>
      <p:sp>
        <p:nvSpPr>
          <p:cNvPr id="37" name="矩形 36"/>
          <p:cNvSpPr/>
          <p:nvPr/>
        </p:nvSpPr>
        <p:spPr>
          <a:xfrm>
            <a:off x="1487525" y="1981082"/>
            <a:ext cx="1788668" cy="253900"/>
          </a:xfrm>
          <a:prstGeom prst="rect">
            <a:avLst/>
          </a:prstGeom>
        </p:spPr>
        <p:txBody>
          <a:bodyPr wrap="square" lIns="68564" tIns="34282" rIns="68564" bIns="34282">
            <a:spAutoFit/>
          </a:bodyPr>
          <a:lstStyle/>
          <a:p>
            <a:pPr algn="r">
              <a:spcBef>
                <a:spcPct val="0"/>
              </a:spcBef>
              <a:buFont typeface="Arial"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38" name="矩形 47"/>
          <p:cNvSpPr>
            <a:spLocks noChangeArrowheads="1"/>
          </p:cNvSpPr>
          <p:nvPr/>
        </p:nvSpPr>
        <p:spPr bwMode="auto">
          <a:xfrm>
            <a:off x="1170508" y="2223406"/>
            <a:ext cx="2167127" cy="401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itchFamily="34" charset="-122"/>
              </a:rPr>
              <a:t>在此录入上述图表的描述明，在此录入上述图表的描述说</a:t>
            </a:r>
          </a:p>
        </p:txBody>
      </p:sp>
      <p:grpSp>
        <p:nvGrpSpPr>
          <p:cNvPr id="21" name="组合 38"/>
          <p:cNvGrpSpPr/>
          <p:nvPr/>
        </p:nvGrpSpPr>
        <p:grpSpPr>
          <a:xfrm>
            <a:off x="1017727" y="3690421"/>
            <a:ext cx="394805" cy="356164"/>
            <a:chOff x="5424755" y="1340768"/>
            <a:chExt cx="670560" cy="604586"/>
          </a:xfrm>
        </p:grpSpPr>
        <p:grpSp>
          <p:nvGrpSpPr>
            <p:cNvPr id="29" name="组合 39"/>
            <p:cNvGrpSpPr/>
            <p:nvPr/>
          </p:nvGrpSpPr>
          <p:grpSpPr>
            <a:xfrm>
              <a:off x="5424755" y="1340768"/>
              <a:ext cx="670560" cy="604586"/>
              <a:chOff x="3720691" y="2824413"/>
              <a:chExt cx="1341120" cy="1209172"/>
            </a:xfrm>
          </p:grpSpPr>
          <p:sp>
            <p:nvSpPr>
              <p:cNvPr id="42"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12700" cap="flat">
                <a:solidFill>
                  <a:schemeClr val="accent1"/>
                </a:solid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Freeform 5"/>
            <p:cNvSpPr>
              <a:spLocks/>
            </p:cNvSpPr>
            <p:nvPr/>
          </p:nvSpPr>
          <p:spPr bwMode="auto">
            <a:xfrm rot="1855731">
              <a:off x="5470180" y="1383052"/>
              <a:ext cx="576760" cy="520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0070C0"/>
              </a:solidFill>
              <a:prstDash val="sysDash"/>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文本框 9"/>
          <p:cNvSpPr txBox="1"/>
          <p:nvPr/>
        </p:nvSpPr>
        <p:spPr>
          <a:xfrm>
            <a:off x="1494459" y="3701052"/>
            <a:ext cx="1403790" cy="236596"/>
          </a:xfrm>
          <a:prstGeom prst="rect">
            <a:avLst/>
          </a:prstGeom>
          <a:noFill/>
        </p:spPr>
        <p:txBody>
          <a:bodyPr wrap="square" lIns="51428" tIns="25714" rIns="51428" bIns="25714" rtlCol="0">
            <a:spAutoFit/>
          </a:bodyPr>
          <a:lstStyle/>
          <a:p>
            <a:pPr>
              <a:spcBef>
                <a:spcPct val="0"/>
              </a:spcBef>
              <a:buFont typeface="Arial"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cxnSp>
        <p:nvCxnSpPr>
          <p:cNvPr id="45" name="直接连接符 44"/>
          <p:cNvCxnSpPr/>
          <p:nvPr/>
        </p:nvCxnSpPr>
        <p:spPr>
          <a:xfrm>
            <a:off x="1548451" y="3971165"/>
            <a:ext cx="6123925"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35" name="组合 45"/>
          <p:cNvGrpSpPr/>
          <p:nvPr/>
        </p:nvGrpSpPr>
        <p:grpSpPr>
          <a:xfrm>
            <a:off x="7848364" y="3868688"/>
            <a:ext cx="193989" cy="175003"/>
            <a:chOff x="3720691" y="2824413"/>
            <a:chExt cx="1341120" cy="1209172"/>
          </a:xfrm>
        </p:grpSpPr>
        <p:sp>
          <p:nvSpPr>
            <p:cNvPr id="47" name="Freeform 5"/>
            <p:cNvSpPr>
              <a:spLocks/>
            </p:cNvSpPr>
            <p:nvPr/>
          </p:nvSpPr>
          <p:spPr bwMode="auto">
            <a:xfrm rot="1855731">
              <a:off x="3720691" y="2824413"/>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D3D3D3"/>
                </a:gs>
                <a:gs pos="100000">
                  <a:srgbClr val="F9F9F9"/>
                </a:gs>
              </a:gsLst>
              <a:lin ang="16200000" scaled="0"/>
            </a:gra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5"/>
            <p:cNvSpPr>
              <a:spLocks/>
            </p:cNvSpPr>
            <p:nvPr/>
          </p:nvSpPr>
          <p:spPr bwMode="auto">
            <a:xfrm rot="1855731">
              <a:off x="3764581" y="2863367"/>
              <a:ext cx="1264630" cy="114020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12700" cap="flat">
              <a:noFill/>
              <a:prstDash val="solid"/>
              <a:miter lim="800000"/>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TextBox 48"/>
          <p:cNvSpPr txBox="1"/>
          <p:nvPr/>
        </p:nvSpPr>
        <p:spPr>
          <a:xfrm>
            <a:off x="1476028" y="4081868"/>
            <a:ext cx="6407261" cy="429338"/>
          </a:xfrm>
          <a:prstGeom prst="rect">
            <a:avLst/>
          </a:prstGeom>
          <a:noFill/>
        </p:spPr>
        <p:txBody>
          <a:bodyPr wrap="square" lIns="68571" tIns="34285" rIns="68571" bIns="34285" rtlCol="0">
            <a:spAutoFit/>
          </a:bodyPr>
          <a:lstStyle/>
          <a:p>
            <a:pPr>
              <a:lnSpc>
                <a:spcPct val="130000"/>
              </a:lnSpc>
              <a:spcBef>
                <a:spcPct val="0"/>
              </a:spcBef>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50" name="TextBox 49"/>
          <p:cNvSpPr txBox="1"/>
          <p:nvPr/>
        </p:nvSpPr>
        <p:spPr>
          <a:xfrm>
            <a:off x="10133170" y="5273677"/>
            <a:ext cx="830979" cy="346239"/>
          </a:xfrm>
          <a:prstGeom prst="rect">
            <a:avLst/>
          </a:prstGeom>
          <a:noFill/>
        </p:spPr>
        <p:txBody>
          <a:bodyPr wrap="none" lIns="68571" tIns="34285" rIns="68571" bIns="34285" rtlCol="0">
            <a:spAutoFit/>
          </a:bodyPr>
          <a:lstStyle/>
          <a:p>
            <a:r>
              <a:rPr lang="zh-CN" altLang="en-US" dirty="0"/>
              <a:t>延时符</a:t>
            </a:r>
          </a:p>
        </p:txBody>
      </p:sp>
    </p:spTree>
    <p:extLst>
      <p:ext uri="{BB962C8B-B14F-4D97-AF65-F5344CB8AC3E}">
        <p14:creationId xmlns:p14="http://schemas.microsoft.com/office/powerpoint/2010/main" val="341137070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2000"/>
                                        <p:tgtEl>
                                          <p:spTgt spid="15"/>
                                        </p:tgtEl>
                                      </p:cBhvr>
                                    </p:animEffect>
                                  </p:childTnLst>
                                </p:cTn>
                              </p:par>
                            </p:childTnLst>
                          </p:cTn>
                        </p:par>
                        <p:par>
                          <p:cTn id="14" fill="hold">
                            <p:stCondLst>
                              <p:cond delay="3000"/>
                            </p:stCondLst>
                            <p:childTnLst>
                              <p:par>
                                <p:cTn id="15" presetID="22" presetClass="entr" presetSubtype="8"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3500"/>
                            </p:stCondLst>
                            <p:childTnLst>
                              <p:par>
                                <p:cTn id="19" presetID="42"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45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2"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6500"/>
                            </p:stCondLst>
                            <p:childTnLst>
                              <p:par>
                                <p:cTn id="37" presetID="22" presetClass="entr" presetSubtype="1"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up)">
                                      <p:cBhvr>
                                        <p:cTn id="39" dur="500"/>
                                        <p:tgtEl>
                                          <p:spTgt spid="30"/>
                                        </p:tgtEl>
                                      </p:cBhvr>
                                    </p:animEffect>
                                  </p:childTnLst>
                                </p:cTn>
                              </p:par>
                            </p:childTnLst>
                          </p:cTn>
                        </p:par>
                        <p:par>
                          <p:cTn id="40" fill="hold">
                            <p:stCondLst>
                              <p:cond delay="7000"/>
                            </p:stCondLst>
                            <p:childTnLst>
                              <p:par>
                                <p:cTn id="41" presetID="22" presetClass="entr" presetSubtype="1"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4" presetClass="entr" presetSubtype="1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400"/>
                                        <p:tgtEl>
                                          <p:spTgt spid="27"/>
                                        </p:tgtEl>
                                      </p:cBhvr>
                                    </p:animEffect>
                                  </p:childTnLst>
                                </p:cTn>
                              </p:par>
                              <p:par>
                                <p:cTn id="47" presetID="14" presetClass="entr" presetSubtype="10" fill="hold" grpId="0" nodeType="withEffect">
                                  <p:stCondLst>
                                    <p:cond delay="500"/>
                                  </p:stCondLst>
                                  <p:childTnLst>
                                    <p:set>
                                      <p:cBhvr>
                                        <p:cTn id="48" dur="1" fill="hold">
                                          <p:stCondLst>
                                            <p:cond delay="0"/>
                                          </p:stCondLst>
                                        </p:cTn>
                                        <p:tgtEl>
                                          <p:spTgt spid="28"/>
                                        </p:tgtEl>
                                        <p:attrNameLst>
                                          <p:attrName>style.visibility</p:attrName>
                                        </p:attrNameLst>
                                      </p:cBhvr>
                                      <p:to>
                                        <p:strVal val="visible"/>
                                      </p:to>
                                    </p:set>
                                    <p:animEffect transition="in" filter="randombar(horizontal)">
                                      <p:cBhvr>
                                        <p:cTn id="49" dur="400"/>
                                        <p:tgtEl>
                                          <p:spTgt spid="28"/>
                                        </p:tgtEl>
                                      </p:cBhvr>
                                    </p:animEffect>
                                  </p:childTnLst>
                                </p:cTn>
                              </p:par>
                            </p:childTnLst>
                          </p:cTn>
                        </p:par>
                        <p:par>
                          <p:cTn id="50" fill="hold">
                            <p:stCondLst>
                              <p:cond delay="7900"/>
                            </p:stCondLst>
                            <p:childTnLst>
                              <p:par>
                                <p:cTn id="51" presetID="42"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childTnLst>
                          </p:cTn>
                        </p:par>
                        <p:par>
                          <p:cTn id="56" fill="hold">
                            <p:stCondLst>
                              <p:cond delay="8900"/>
                            </p:stCondLst>
                            <p:childTnLst>
                              <p:par>
                                <p:cTn id="57" presetID="42"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childTnLst>
                          </p:cTn>
                        </p:par>
                        <p:par>
                          <p:cTn id="62" fill="hold">
                            <p:stCondLst>
                              <p:cond delay="9900"/>
                            </p:stCondLst>
                            <p:childTnLst>
                              <p:par>
                                <p:cTn id="63" presetID="42"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10900"/>
                            </p:stCondLst>
                            <p:childTnLst>
                              <p:par>
                                <p:cTn id="69" presetID="22" presetClass="entr" presetSubtype="1"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up)">
                                      <p:cBhvr>
                                        <p:cTn id="71" dur="500"/>
                                        <p:tgtEl>
                                          <p:spTgt spid="34"/>
                                        </p:tgtEl>
                                      </p:cBhvr>
                                    </p:animEffect>
                                  </p:childTnLst>
                                </p:cTn>
                              </p:par>
                            </p:childTnLst>
                          </p:cTn>
                        </p:par>
                        <p:par>
                          <p:cTn id="72" fill="hold">
                            <p:stCondLst>
                              <p:cond delay="114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12300"/>
                            </p:stCondLst>
                            <p:childTnLst>
                              <p:par>
                                <p:cTn id="83" presetID="2" presetClass="entr" presetSubtype="8"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 calcmode="lin" valueType="num">
                                      <p:cBhvr additive="base">
                                        <p:cTn id="85" dur="500" fill="hold"/>
                                        <p:tgtEl>
                                          <p:spTgt spid="21"/>
                                        </p:tgtEl>
                                        <p:attrNameLst>
                                          <p:attrName>ppt_x</p:attrName>
                                        </p:attrNameLst>
                                      </p:cBhvr>
                                      <p:tavLst>
                                        <p:tav tm="0">
                                          <p:val>
                                            <p:strVal val="0-#ppt_w/2"/>
                                          </p:val>
                                        </p:tav>
                                        <p:tav tm="100000">
                                          <p:val>
                                            <p:strVal val="#ppt_x"/>
                                          </p:val>
                                        </p:tav>
                                      </p:tavLst>
                                    </p:anim>
                                    <p:anim calcmode="lin" valueType="num">
                                      <p:cBhvr additive="base">
                                        <p:cTn id="86" dur="500" fill="hold"/>
                                        <p:tgtEl>
                                          <p:spTgt spid="21"/>
                                        </p:tgtEl>
                                        <p:attrNameLst>
                                          <p:attrName>ppt_y</p:attrName>
                                        </p:attrNameLst>
                                      </p:cBhvr>
                                      <p:tavLst>
                                        <p:tav tm="0">
                                          <p:val>
                                            <p:strVal val="#ppt_y"/>
                                          </p:val>
                                        </p:tav>
                                        <p:tav tm="100000">
                                          <p:val>
                                            <p:strVal val="#ppt_y"/>
                                          </p:val>
                                        </p:tav>
                                      </p:tavLst>
                                    </p:anim>
                                  </p:childTnLst>
                                </p:cTn>
                              </p:par>
                            </p:childTnLst>
                          </p:cTn>
                        </p:par>
                        <p:par>
                          <p:cTn id="87" fill="hold">
                            <p:stCondLst>
                              <p:cond delay="12800"/>
                            </p:stCondLst>
                            <p:childTnLst>
                              <p:par>
                                <p:cTn id="88" presetID="42" presetClass="entr" presetSubtype="0"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transition="in" filter="fade">
                                      <p:cBhvr>
                                        <p:cTn id="90" dur="1000"/>
                                        <p:tgtEl>
                                          <p:spTgt spid="44"/>
                                        </p:tgtEl>
                                      </p:cBhvr>
                                    </p:animEffect>
                                    <p:anim calcmode="lin" valueType="num">
                                      <p:cBhvr>
                                        <p:cTn id="91" dur="1000" fill="hold"/>
                                        <p:tgtEl>
                                          <p:spTgt spid="44"/>
                                        </p:tgtEl>
                                        <p:attrNameLst>
                                          <p:attrName>ppt_x</p:attrName>
                                        </p:attrNameLst>
                                      </p:cBhvr>
                                      <p:tavLst>
                                        <p:tav tm="0">
                                          <p:val>
                                            <p:strVal val="#ppt_x"/>
                                          </p:val>
                                        </p:tav>
                                        <p:tav tm="100000">
                                          <p:val>
                                            <p:strVal val="#ppt_x"/>
                                          </p:val>
                                        </p:tav>
                                      </p:tavLst>
                                    </p:anim>
                                    <p:anim calcmode="lin" valueType="num">
                                      <p:cBhvr>
                                        <p:cTn id="92" dur="1000" fill="hold"/>
                                        <p:tgtEl>
                                          <p:spTgt spid="44"/>
                                        </p:tgtEl>
                                        <p:attrNameLst>
                                          <p:attrName>ppt_y</p:attrName>
                                        </p:attrNameLst>
                                      </p:cBhvr>
                                      <p:tavLst>
                                        <p:tav tm="0">
                                          <p:val>
                                            <p:strVal val="#ppt_y+.1"/>
                                          </p:val>
                                        </p:tav>
                                        <p:tav tm="100000">
                                          <p:val>
                                            <p:strVal val="#ppt_y"/>
                                          </p:val>
                                        </p:tav>
                                      </p:tavLst>
                                    </p:anim>
                                  </p:childTnLst>
                                </p:cTn>
                              </p:par>
                            </p:childTnLst>
                          </p:cTn>
                        </p:par>
                        <p:par>
                          <p:cTn id="93" fill="hold">
                            <p:stCondLst>
                              <p:cond delay="13800"/>
                            </p:stCondLst>
                            <p:childTnLst>
                              <p:par>
                                <p:cTn id="94" presetID="22" presetClass="entr" presetSubtype="8" fill="hold" nodeType="after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wipe(left)">
                                      <p:cBhvr>
                                        <p:cTn id="96" dur="500"/>
                                        <p:tgtEl>
                                          <p:spTgt spid="45"/>
                                        </p:tgtEl>
                                      </p:cBhvr>
                                    </p:animEffect>
                                  </p:childTnLst>
                                </p:cTn>
                              </p:par>
                              <p:par>
                                <p:cTn id="97" presetID="2" presetClass="entr" presetSubtype="2" fill="hold" nodeType="withEffect">
                                  <p:stCondLst>
                                    <p:cond delay="25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1+#ppt_w/2"/>
                                          </p:val>
                                        </p:tav>
                                        <p:tav tm="100000">
                                          <p:val>
                                            <p:strVal val="#ppt_x"/>
                                          </p:val>
                                        </p:tav>
                                      </p:tavLst>
                                    </p:anim>
                                    <p:anim calcmode="lin" valueType="num">
                                      <p:cBhvr additive="base">
                                        <p:cTn id="100" dur="500" fill="hold"/>
                                        <p:tgtEl>
                                          <p:spTgt spid="35"/>
                                        </p:tgtEl>
                                        <p:attrNameLst>
                                          <p:attrName>ppt_y</p:attrName>
                                        </p:attrNameLst>
                                      </p:cBhvr>
                                      <p:tavLst>
                                        <p:tav tm="0">
                                          <p:val>
                                            <p:strVal val="#ppt_y"/>
                                          </p:val>
                                        </p:tav>
                                        <p:tav tm="100000">
                                          <p:val>
                                            <p:strVal val="#ppt_y"/>
                                          </p:val>
                                        </p:tav>
                                      </p:tavLst>
                                    </p:anim>
                                  </p:childTnLst>
                                </p:cTn>
                              </p:par>
                            </p:childTnLst>
                          </p:cTn>
                        </p:par>
                        <p:par>
                          <p:cTn id="101" fill="hold">
                            <p:stCondLst>
                              <p:cond delay="14550"/>
                            </p:stCondLst>
                            <p:childTnLst>
                              <p:par>
                                <p:cTn id="102" presetID="18" presetClass="entr" presetSubtype="3"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strips(upRight)">
                                      <p:cBhvr>
                                        <p:cTn id="104" dur="500"/>
                                        <p:tgtEl>
                                          <p:spTgt spid="49"/>
                                        </p:tgtEl>
                                      </p:cBhvr>
                                    </p:animEffect>
                                  </p:childTnLst>
                                </p:cTn>
                              </p:par>
                            </p:childTnLst>
                          </p:cTn>
                        </p:par>
                        <p:par>
                          <p:cTn id="105" fill="hold">
                            <p:stCondLst>
                              <p:cond delay="15050"/>
                            </p:stCondLst>
                            <p:childTnLst>
                              <p:par>
                                <p:cTn id="106" presetID="10" presetClass="entr" presetSubtype="0" fill="hold" grpId="0" nodeType="afterEffect">
                                  <p:stCondLst>
                                    <p:cond delay="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4" grpId="0"/>
      <p:bldP spid="25" grpId="0"/>
      <p:bldP spid="26" grpId="0" animBg="1"/>
      <p:bldP spid="27" grpId="0"/>
      <p:bldP spid="28" grpId="0"/>
      <p:bldP spid="31" grpId="0" animBg="1"/>
      <p:bldP spid="32" grpId="0"/>
      <p:bldP spid="33" grpId="0"/>
      <p:bldP spid="36" grpId="0" animBg="1"/>
      <p:bldP spid="37" grpId="0"/>
      <p:bldP spid="38" grpId="0"/>
      <p:bldP spid="44"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
          <p:cNvGrpSpPr/>
          <p:nvPr/>
        </p:nvGrpSpPr>
        <p:grpSpPr>
          <a:xfrm>
            <a:off x="3356953" y="3525220"/>
            <a:ext cx="2432378" cy="625194"/>
            <a:chOff x="4475937" y="4698842"/>
            <a:chExt cx="3243170" cy="833335"/>
          </a:xfrm>
          <a:solidFill>
            <a:schemeClr val="accent1"/>
          </a:solidFill>
        </p:grpSpPr>
        <p:sp>
          <p:nvSpPr>
            <p:cNvPr id="8" name="Oval 7"/>
            <p:cNvSpPr>
              <a:spLocks noChangeArrowheads="1"/>
            </p:cNvSpPr>
            <p:nvPr/>
          </p:nvSpPr>
          <p:spPr bwMode="auto">
            <a:xfrm>
              <a:off x="4475937" y="4698842"/>
              <a:ext cx="3243170" cy="833335"/>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9" name="Freeform 8"/>
            <p:cNvSpPr>
              <a:spLocks/>
            </p:cNvSpPr>
            <p:nvPr/>
          </p:nvSpPr>
          <p:spPr bwMode="auto">
            <a:xfrm>
              <a:off x="4475937" y="5116237"/>
              <a:ext cx="3243170" cy="415940"/>
            </a:xfrm>
            <a:custGeom>
              <a:avLst/>
              <a:gdLst>
                <a:gd name="T0" fmla="*/ 726 w 1452"/>
                <a:gd name="T1" fmla="*/ 142 h 186"/>
                <a:gd name="T2" fmla="*/ 1452 w 1452"/>
                <a:gd name="T3" fmla="*/ 0 h 186"/>
                <a:gd name="T4" fmla="*/ 1452 w 1452"/>
                <a:gd name="T5" fmla="*/ 0 h 186"/>
                <a:gd name="T6" fmla="*/ 726 w 1452"/>
                <a:gd name="T7" fmla="*/ 186 h 186"/>
                <a:gd name="T8" fmla="*/ 0 w 1452"/>
                <a:gd name="T9" fmla="*/ 0 h 186"/>
                <a:gd name="T10" fmla="*/ 0 w 1452"/>
                <a:gd name="T11" fmla="*/ 0 h 186"/>
                <a:gd name="T12" fmla="*/ 726 w 1452"/>
                <a:gd name="T13" fmla="*/ 142 h 186"/>
              </a:gdLst>
              <a:ahLst/>
              <a:cxnLst>
                <a:cxn ang="0">
                  <a:pos x="T0" y="T1"/>
                </a:cxn>
                <a:cxn ang="0">
                  <a:pos x="T2" y="T3"/>
                </a:cxn>
                <a:cxn ang="0">
                  <a:pos x="T4" y="T5"/>
                </a:cxn>
                <a:cxn ang="0">
                  <a:pos x="T6" y="T7"/>
                </a:cxn>
                <a:cxn ang="0">
                  <a:pos x="T8" y="T9"/>
                </a:cxn>
                <a:cxn ang="0">
                  <a:pos x="T10" y="T11"/>
                </a:cxn>
                <a:cxn ang="0">
                  <a:pos x="T12" y="T13"/>
                </a:cxn>
              </a:cxnLst>
              <a:rect l="0" t="0" r="r" b="b"/>
              <a:pathLst>
                <a:path w="1452" h="186">
                  <a:moveTo>
                    <a:pt x="726" y="142"/>
                  </a:moveTo>
                  <a:cubicBezTo>
                    <a:pt x="1078" y="142"/>
                    <a:pt x="1372" y="81"/>
                    <a:pt x="1452" y="0"/>
                  </a:cubicBezTo>
                  <a:cubicBezTo>
                    <a:pt x="1452" y="0"/>
                    <a:pt x="1452" y="0"/>
                    <a:pt x="1452" y="0"/>
                  </a:cubicBezTo>
                  <a:cubicBezTo>
                    <a:pt x="1452" y="103"/>
                    <a:pt x="1127" y="186"/>
                    <a:pt x="726" y="186"/>
                  </a:cubicBezTo>
                  <a:cubicBezTo>
                    <a:pt x="325" y="186"/>
                    <a:pt x="0" y="103"/>
                    <a:pt x="0" y="0"/>
                  </a:cubicBezTo>
                  <a:cubicBezTo>
                    <a:pt x="0" y="0"/>
                    <a:pt x="0" y="0"/>
                    <a:pt x="0" y="0"/>
                  </a:cubicBezTo>
                  <a:cubicBezTo>
                    <a:pt x="79" y="81"/>
                    <a:pt x="374" y="142"/>
                    <a:pt x="726" y="14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5" name="Group 9"/>
          <p:cNvGrpSpPr/>
          <p:nvPr/>
        </p:nvGrpSpPr>
        <p:grpSpPr>
          <a:xfrm>
            <a:off x="3128986" y="3036411"/>
            <a:ext cx="2888312" cy="732121"/>
            <a:chOff x="4171981" y="4047299"/>
            <a:chExt cx="3851083" cy="975860"/>
          </a:xfrm>
        </p:grpSpPr>
        <p:sp>
          <p:nvSpPr>
            <p:cNvPr id="11" name="Oval 9"/>
            <p:cNvSpPr>
              <a:spLocks noChangeArrowheads="1"/>
            </p:cNvSpPr>
            <p:nvPr/>
          </p:nvSpPr>
          <p:spPr bwMode="auto">
            <a:xfrm>
              <a:off x="4171981" y="4047299"/>
              <a:ext cx="3851083" cy="975860"/>
            </a:xfrm>
            <a:prstGeom prst="ellipse">
              <a:avLst/>
            </a:prstGeom>
            <a:solidFill>
              <a:schemeClr val="accent4">
                <a:alpha val="9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 name="Freeform 10"/>
            <p:cNvSpPr>
              <a:spLocks/>
            </p:cNvSpPr>
            <p:nvPr/>
          </p:nvSpPr>
          <p:spPr bwMode="auto">
            <a:xfrm>
              <a:off x="4171981" y="4533047"/>
              <a:ext cx="3851083" cy="490112"/>
            </a:xfrm>
            <a:custGeom>
              <a:avLst/>
              <a:gdLst>
                <a:gd name="T0" fmla="*/ 862 w 1724"/>
                <a:gd name="T1" fmla="*/ 168 h 219"/>
                <a:gd name="T2" fmla="*/ 1724 w 1724"/>
                <a:gd name="T3" fmla="*/ 0 h 219"/>
                <a:gd name="T4" fmla="*/ 1724 w 1724"/>
                <a:gd name="T5" fmla="*/ 1 h 219"/>
                <a:gd name="T6" fmla="*/ 862 w 1724"/>
                <a:gd name="T7" fmla="*/ 219 h 219"/>
                <a:gd name="T8" fmla="*/ 0 w 1724"/>
                <a:gd name="T9" fmla="*/ 1 h 219"/>
                <a:gd name="T10" fmla="*/ 0 w 1724"/>
                <a:gd name="T11" fmla="*/ 0 h 219"/>
                <a:gd name="T12" fmla="*/ 862 w 1724"/>
                <a:gd name="T13" fmla="*/ 168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8"/>
                  </a:moveTo>
                  <a:cubicBezTo>
                    <a:pt x="1280" y="168"/>
                    <a:pt x="1630" y="96"/>
                    <a:pt x="1724" y="0"/>
                  </a:cubicBezTo>
                  <a:cubicBezTo>
                    <a:pt x="1724" y="1"/>
                    <a:pt x="1724" y="1"/>
                    <a:pt x="1724" y="1"/>
                  </a:cubicBezTo>
                  <a:cubicBezTo>
                    <a:pt x="1724" y="121"/>
                    <a:pt x="1338" y="219"/>
                    <a:pt x="862" y="219"/>
                  </a:cubicBezTo>
                  <a:cubicBezTo>
                    <a:pt x="386" y="219"/>
                    <a:pt x="0" y="121"/>
                    <a:pt x="0" y="1"/>
                  </a:cubicBezTo>
                  <a:cubicBezTo>
                    <a:pt x="0" y="1"/>
                    <a:pt x="0" y="1"/>
                    <a:pt x="0" y="0"/>
                  </a:cubicBezTo>
                  <a:cubicBezTo>
                    <a:pt x="94" y="96"/>
                    <a:pt x="444" y="168"/>
                    <a:pt x="862" y="168"/>
                  </a:cubicBezTo>
                  <a:close/>
                </a:path>
              </a:pathLst>
            </a:custGeom>
            <a:solidFill>
              <a:schemeClr val="tx1">
                <a:lumMod val="95000"/>
                <a:lumOff val="5000"/>
                <a:alpha val="1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6" name="Group 12"/>
          <p:cNvGrpSpPr/>
          <p:nvPr/>
        </p:nvGrpSpPr>
        <p:grpSpPr>
          <a:xfrm>
            <a:off x="3042816" y="2498505"/>
            <a:ext cx="3059561" cy="830320"/>
            <a:chOff x="4057088" y="3330311"/>
            <a:chExt cx="4079414" cy="1106751"/>
          </a:xfrm>
        </p:grpSpPr>
        <p:sp>
          <p:nvSpPr>
            <p:cNvPr id="14" name="Oval 11"/>
            <p:cNvSpPr>
              <a:spLocks noChangeArrowheads="1"/>
            </p:cNvSpPr>
            <p:nvPr/>
          </p:nvSpPr>
          <p:spPr bwMode="auto">
            <a:xfrm>
              <a:off x="4057088" y="3330311"/>
              <a:ext cx="4079414" cy="1106751"/>
            </a:xfrm>
            <a:prstGeom prst="ellipse">
              <a:avLst/>
            </a:prstGeom>
            <a:solidFill>
              <a:schemeClr val="accent3">
                <a:alpha val="9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2"/>
            <p:cNvSpPr>
              <a:spLocks/>
            </p:cNvSpPr>
            <p:nvPr/>
          </p:nvSpPr>
          <p:spPr bwMode="auto">
            <a:xfrm>
              <a:off x="4057088" y="3884413"/>
              <a:ext cx="4079414" cy="552648"/>
            </a:xfrm>
            <a:custGeom>
              <a:avLst/>
              <a:gdLst>
                <a:gd name="T0" fmla="*/ 913 w 1826"/>
                <a:gd name="T1" fmla="*/ 189 h 248"/>
                <a:gd name="T2" fmla="*/ 0 w 1826"/>
                <a:gd name="T3" fmla="*/ 0 h 248"/>
                <a:gd name="T4" fmla="*/ 0 w 1826"/>
                <a:gd name="T5" fmla="*/ 0 h 248"/>
                <a:gd name="T6" fmla="*/ 913 w 1826"/>
                <a:gd name="T7" fmla="*/ 248 h 248"/>
                <a:gd name="T8" fmla="*/ 1826 w 1826"/>
                <a:gd name="T9" fmla="*/ 0 h 248"/>
                <a:gd name="T10" fmla="*/ 1826 w 1826"/>
                <a:gd name="T11" fmla="*/ 0 h 248"/>
                <a:gd name="T12" fmla="*/ 913 w 1826"/>
                <a:gd name="T13" fmla="*/ 189 h 248"/>
              </a:gdLst>
              <a:ahLst/>
              <a:cxnLst>
                <a:cxn ang="0">
                  <a:pos x="T0" y="T1"/>
                </a:cxn>
                <a:cxn ang="0">
                  <a:pos x="T2" y="T3"/>
                </a:cxn>
                <a:cxn ang="0">
                  <a:pos x="T4" y="T5"/>
                </a:cxn>
                <a:cxn ang="0">
                  <a:pos x="T6" y="T7"/>
                </a:cxn>
                <a:cxn ang="0">
                  <a:pos x="T8" y="T9"/>
                </a:cxn>
                <a:cxn ang="0">
                  <a:pos x="T10" y="T11"/>
                </a:cxn>
                <a:cxn ang="0">
                  <a:pos x="T12" y="T13"/>
                </a:cxn>
              </a:cxnLst>
              <a:rect l="0" t="0" r="r" b="b"/>
              <a:pathLst>
                <a:path w="1826" h="248">
                  <a:moveTo>
                    <a:pt x="913" y="189"/>
                  </a:moveTo>
                  <a:cubicBezTo>
                    <a:pt x="471" y="189"/>
                    <a:pt x="100" y="109"/>
                    <a:pt x="0" y="0"/>
                  </a:cubicBezTo>
                  <a:cubicBezTo>
                    <a:pt x="0" y="0"/>
                    <a:pt x="0" y="0"/>
                    <a:pt x="0" y="0"/>
                  </a:cubicBezTo>
                  <a:cubicBezTo>
                    <a:pt x="0" y="137"/>
                    <a:pt x="409" y="248"/>
                    <a:pt x="913" y="248"/>
                  </a:cubicBezTo>
                  <a:cubicBezTo>
                    <a:pt x="1417" y="248"/>
                    <a:pt x="1826" y="137"/>
                    <a:pt x="1826" y="0"/>
                  </a:cubicBezTo>
                  <a:cubicBezTo>
                    <a:pt x="1826" y="0"/>
                    <a:pt x="1826" y="0"/>
                    <a:pt x="1826" y="0"/>
                  </a:cubicBezTo>
                  <a:cubicBezTo>
                    <a:pt x="1726" y="109"/>
                    <a:pt x="1355" y="189"/>
                    <a:pt x="913" y="189"/>
                  </a:cubicBezTo>
                  <a:close/>
                </a:path>
              </a:pathLst>
            </a:custGeom>
            <a:solidFill>
              <a:schemeClr val="tx1">
                <a:lumMod val="95000"/>
                <a:lumOff val="5000"/>
                <a:alpha val="1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7" name="Group 15"/>
          <p:cNvGrpSpPr/>
          <p:nvPr/>
        </p:nvGrpSpPr>
        <p:grpSpPr>
          <a:xfrm>
            <a:off x="3128986" y="2091528"/>
            <a:ext cx="2888312" cy="733213"/>
            <a:chOff x="4171981" y="2787843"/>
            <a:chExt cx="3851083" cy="977315"/>
          </a:xfrm>
        </p:grpSpPr>
        <p:sp>
          <p:nvSpPr>
            <p:cNvPr id="17" name="Oval 13"/>
            <p:cNvSpPr>
              <a:spLocks noChangeArrowheads="1"/>
            </p:cNvSpPr>
            <p:nvPr/>
          </p:nvSpPr>
          <p:spPr bwMode="auto">
            <a:xfrm>
              <a:off x="4171981" y="2787843"/>
              <a:ext cx="3851083" cy="977314"/>
            </a:xfrm>
            <a:prstGeom prst="ellipse">
              <a:avLst/>
            </a:prstGeom>
            <a:solidFill>
              <a:schemeClr val="accent2">
                <a:alpha val="9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8" name="Freeform 14"/>
            <p:cNvSpPr>
              <a:spLocks/>
            </p:cNvSpPr>
            <p:nvPr/>
          </p:nvSpPr>
          <p:spPr bwMode="auto">
            <a:xfrm>
              <a:off x="4171981" y="3276501"/>
              <a:ext cx="3851083" cy="488657"/>
            </a:xfrm>
            <a:custGeom>
              <a:avLst/>
              <a:gdLst>
                <a:gd name="T0" fmla="*/ 862 w 1724"/>
                <a:gd name="T1" fmla="*/ 167 h 219"/>
                <a:gd name="T2" fmla="*/ 0 w 1724"/>
                <a:gd name="T3" fmla="*/ 0 h 219"/>
                <a:gd name="T4" fmla="*/ 0 w 1724"/>
                <a:gd name="T5" fmla="*/ 0 h 219"/>
                <a:gd name="T6" fmla="*/ 862 w 1724"/>
                <a:gd name="T7" fmla="*/ 219 h 219"/>
                <a:gd name="T8" fmla="*/ 1724 w 1724"/>
                <a:gd name="T9" fmla="*/ 0 h 219"/>
                <a:gd name="T10" fmla="*/ 1724 w 1724"/>
                <a:gd name="T11" fmla="*/ 0 h 219"/>
                <a:gd name="T12" fmla="*/ 862 w 1724"/>
                <a:gd name="T13" fmla="*/ 167 h 219"/>
              </a:gdLst>
              <a:ahLst/>
              <a:cxnLst>
                <a:cxn ang="0">
                  <a:pos x="T0" y="T1"/>
                </a:cxn>
                <a:cxn ang="0">
                  <a:pos x="T2" y="T3"/>
                </a:cxn>
                <a:cxn ang="0">
                  <a:pos x="T4" y="T5"/>
                </a:cxn>
                <a:cxn ang="0">
                  <a:pos x="T6" y="T7"/>
                </a:cxn>
                <a:cxn ang="0">
                  <a:pos x="T8" y="T9"/>
                </a:cxn>
                <a:cxn ang="0">
                  <a:pos x="T10" y="T11"/>
                </a:cxn>
                <a:cxn ang="0">
                  <a:pos x="T12" y="T13"/>
                </a:cxn>
              </a:cxnLst>
              <a:rect l="0" t="0" r="r" b="b"/>
              <a:pathLst>
                <a:path w="1724" h="219">
                  <a:moveTo>
                    <a:pt x="862" y="167"/>
                  </a:moveTo>
                  <a:cubicBezTo>
                    <a:pt x="444" y="167"/>
                    <a:pt x="94" y="96"/>
                    <a:pt x="0" y="0"/>
                  </a:cubicBezTo>
                  <a:cubicBezTo>
                    <a:pt x="0" y="0"/>
                    <a:pt x="0" y="0"/>
                    <a:pt x="0" y="0"/>
                  </a:cubicBezTo>
                  <a:cubicBezTo>
                    <a:pt x="0" y="121"/>
                    <a:pt x="386" y="219"/>
                    <a:pt x="862" y="219"/>
                  </a:cubicBezTo>
                  <a:cubicBezTo>
                    <a:pt x="1338" y="219"/>
                    <a:pt x="1724" y="121"/>
                    <a:pt x="1724" y="0"/>
                  </a:cubicBezTo>
                  <a:cubicBezTo>
                    <a:pt x="1724" y="0"/>
                    <a:pt x="1724" y="0"/>
                    <a:pt x="1724" y="0"/>
                  </a:cubicBezTo>
                  <a:cubicBezTo>
                    <a:pt x="1630" y="96"/>
                    <a:pt x="1280" y="167"/>
                    <a:pt x="862" y="167"/>
                  </a:cubicBezTo>
                  <a:close/>
                </a:path>
              </a:pathLst>
            </a:custGeom>
            <a:solidFill>
              <a:schemeClr val="tx1">
                <a:lumMod val="95000"/>
                <a:lumOff val="5000"/>
                <a:alpha val="1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0" name="Group 18"/>
          <p:cNvGrpSpPr/>
          <p:nvPr/>
        </p:nvGrpSpPr>
        <p:grpSpPr>
          <a:xfrm>
            <a:off x="3356953" y="1709647"/>
            <a:ext cx="2432378" cy="626286"/>
            <a:chOff x="4475937" y="2278826"/>
            <a:chExt cx="3243170" cy="834790"/>
          </a:xfrm>
        </p:grpSpPr>
        <p:sp>
          <p:nvSpPr>
            <p:cNvPr id="20" name="Oval 15"/>
            <p:cNvSpPr>
              <a:spLocks noChangeArrowheads="1"/>
            </p:cNvSpPr>
            <p:nvPr/>
          </p:nvSpPr>
          <p:spPr bwMode="auto">
            <a:xfrm>
              <a:off x="4475937" y="2278826"/>
              <a:ext cx="3243170" cy="834789"/>
            </a:xfrm>
            <a:prstGeom prst="ellipse">
              <a:avLst/>
            </a:prstGeom>
            <a:solidFill>
              <a:schemeClr val="accent1">
                <a:alpha val="90000"/>
              </a:schemeClr>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21" name="Freeform 16"/>
            <p:cNvSpPr>
              <a:spLocks/>
            </p:cNvSpPr>
            <p:nvPr/>
          </p:nvSpPr>
          <p:spPr bwMode="auto">
            <a:xfrm>
              <a:off x="4475937" y="2696221"/>
              <a:ext cx="3243170" cy="417395"/>
            </a:xfrm>
            <a:custGeom>
              <a:avLst/>
              <a:gdLst>
                <a:gd name="T0" fmla="*/ 726 w 1452"/>
                <a:gd name="T1" fmla="*/ 143 h 187"/>
                <a:gd name="T2" fmla="*/ 0 w 1452"/>
                <a:gd name="T3" fmla="*/ 0 h 187"/>
                <a:gd name="T4" fmla="*/ 0 w 1452"/>
                <a:gd name="T5" fmla="*/ 0 h 187"/>
                <a:gd name="T6" fmla="*/ 726 w 1452"/>
                <a:gd name="T7" fmla="*/ 187 h 187"/>
                <a:gd name="T8" fmla="*/ 1452 w 1452"/>
                <a:gd name="T9" fmla="*/ 0 h 187"/>
                <a:gd name="T10" fmla="*/ 1452 w 1452"/>
                <a:gd name="T11" fmla="*/ 0 h 187"/>
                <a:gd name="T12" fmla="*/ 726 w 1452"/>
                <a:gd name="T13" fmla="*/ 143 h 187"/>
              </a:gdLst>
              <a:ahLst/>
              <a:cxnLst>
                <a:cxn ang="0">
                  <a:pos x="T0" y="T1"/>
                </a:cxn>
                <a:cxn ang="0">
                  <a:pos x="T2" y="T3"/>
                </a:cxn>
                <a:cxn ang="0">
                  <a:pos x="T4" y="T5"/>
                </a:cxn>
                <a:cxn ang="0">
                  <a:pos x="T6" y="T7"/>
                </a:cxn>
                <a:cxn ang="0">
                  <a:pos x="T8" y="T9"/>
                </a:cxn>
                <a:cxn ang="0">
                  <a:pos x="T10" y="T11"/>
                </a:cxn>
                <a:cxn ang="0">
                  <a:pos x="T12" y="T13"/>
                </a:cxn>
              </a:cxnLst>
              <a:rect l="0" t="0" r="r" b="b"/>
              <a:pathLst>
                <a:path w="1452" h="187">
                  <a:moveTo>
                    <a:pt x="726" y="143"/>
                  </a:moveTo>
                  <a:cubicBezTo>
                    <a:pt x="374" y="143"/>
                    <a:pt x="79" y="82"/>
                    <a:pt x="0" y="0"/>
                  </a:cubicBezTo>
                  <a:cubicBezTo>
                    <a:pt x="0" y="0"/>
                    <a:pt x="0" y="0"/>
                    <a:pt x="0" y="0"/>
                  </a:cubicBezTo>
                  <a:cubicBezTo>
                    <a:pt x="0" y="103"/>
                    <a:pt x="325" y="187"/>
                    <a:pt x="726" y="187"/>
                  </a:cubicBezTo>
                  <a:cubicBezTo>
                    <a:pt x="1127" y="187"/>
                    <a:pt x="1452" y="103"/>
                    <a:pt x="1452" y="0"/>
                  </a:cubicBezTo>
                  <a:cubicBezTo>
                    <a:pt x="1452" y="0"/>
                    <a:pt x="1452" y="0"/>
                    <a:pt x="1452" y="0"/>
                  </a:cubicBezTo>
                  <a:cubicBezTo>
                    <a:pt x="1372" y="82"/>
                    <a:pt x="1078" y="143"/>
                    <a:pt x="726" y="143"/>
                  </a:cubicBezTo>
                  <a:close/>
                </a:path>
              </a:pathLst>
            </a:custGeom>
            <a:solidFill>
              <a:schemeClr val="tx1">
                <a:lumMod val="95000"/>
                <a:lumOff val="5000"/>
                <a:alpha val="1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3" name="Group 48"/>
          <p:cNvGrpSpPr/>
          <p:nvPr/>
        </p:nvGrpSpPr>
        <p:grpSpPr>
          <a:xfrm>
            <a:off x="2371938" y="1695036"/>
            <a:ext cx="347162" cy="347269"/>
            <a:chOff x="2925343" y="2268550"/>
            <a:chExt cx="462882" cy="462882"/>
          </a:xfrm>
        </p:grpSpPr>
        <p:sp>
          <p:nvSpPr>
            <p:cNvPr id="45" name="Rounded Rectangle 44"/>
            <p:cNvSpPr/>
            <p:nvPr/>
          </p:nvSpPr>
          <p:spPr>
            <a:xfrm>
              <a:off x="2925343" y="2268550"/>
              <a:ext cx="462882" cy="4628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Shape 1684"/>
            <p:cNvSpPr/>
            <p:nvPr/>
          </p:nvSpPr>
          <p:spPr>
            <a:xfrm>
              <a:off x="3028178" y="2377361"/>
              <a:ext cx="280172" cy="246554"/>
            </a:xfrm>
            <a:custGeom>
              <a:avLst/>
              <a:gdLst/>
              <a:ahLst/>
              <a:cxnLst>
                <a:cxn ang="0">
                  <a:pos x="wd2" y="hd2"/>
                </a:cxn>
                <a:cxn ang="5400000">
                  <a:pos x="wd2" y="hd2"/>
                </a:cxn>
                <a:cxn ang="10800000">
                  <a:pos x="wd2" y="hd2"/>
                </a:cxn>
                <a:cxn ang="16200000">
                  <a:pos x="wd2" y="hd2"/>
                </a:cxn>
              </a:cxnLst>
              <a:rect l="0" t="0" r="r" b="b"/>
              <a:pathLst>
                <a:path w="21600" h="21600" extrusionOk="0">
                  <a:moveTo>
                    <a:pt x="11041" y="15188"/>
                  </a:moveTo>
                  <a:cubicBezTo>
                    <a:pt x="8905" y="14174"/>
                    <a:pt x="8222" y="13317"/>
                    <a:pt x="8222" y="11485"/>
                  </a:cubicBezTo>
                  <a:cubicBezTo>
                    <a:pt x="8222" y="10385"/>
                    <a:pt x="8875" y="10744"/>
                    <a:pt x="9161" y="8730"/>
                  </a:cubicBezTo>
                  <a:cubicBezTo>
                    <a:pt x="9279" y="7894"/>
                    <a:pt x="9855" y="8716"/>
                    <a:pt x="9966" y="6808"/>
                  </a:cubicBezTo>
                  <a:cubicBezTo>
                    <a:pt x="9966" y="6047"/>
                    <a:pt x="9651" y="5858"/>
                    <a:pt x="9651" y="5858"/>
                  </a:cubicBezTo>
                  <a:cubicBezTo>
                    <a:pt x="9651" y="5858"/>
                    <a:pt x="9811" y="4733"/>
                    <a:pt x="9873" y="3867"/>
                  </a:cubicBezTo>
                  <a:cubicBezTo>
                    <a:pt x="9951" y="2788"/>
                    <a:pt x="9396" y="0"/>
                    <a:pt x="6431" y="0"/>
                  </a:cubicBezTo>
                  <a:cubicBezTo>
                    <a:pt x="3466" y="0"/>
                    <a:pt x="2909" y="2788"/>
                    <a:pt x="2987" y="3867"/>
                  </a:cubicBezTo>
                  <a:cubicBezTo>
                    <a:pt x="3050" y="4733"/>
                    <a:pt x="3210" y="5858"/>
                    <a:pt x="3210" y="5858"/>
                  </a:cubicBezTo>
                  <a:cubicBezTo>
                    <a:pt x="3210" y="5858"/>
                    <a:pt x="2895" y="6047"/>
                    <a:pt x="2895" y="6808"/>
                  </a:cubicBezTo>
                  <a:cubicBezTo>
                    <a:pt x="3005" y="8716"/>
                    <a:pt x="3582" y="7894"/>
                    <a:pt x="3700" y="8730"/>
                  </a:cubicBezTo>
                  <a:cubicBezTo>
                    <a:pt x="3987" y="10744"/>
                    <a:pt x="4639" y="10385"/>
                    <a:pt x="4639" y="11485"/>
                  </a:cubicBezTo>
                  <a:cubicBezTo>
                    <a:pt x="4639" y="13317"/>
                    <a:pt x="3956" y="14174"/>
                    <a:pt x="1819" y="15188"/>
                  </a:cubicBezTo>
                  <a:cubicBezTo>
                    <a:pt x="1169" y="15497"/>
                    <a:pt x="0" y="15976"/>
                    <a:pt x="0" y="17129"/>
                  </a:cubicBezTo>
                  <a:lnTo>
                    <a:pt x="0" y="21600"/>
                  </a:lnTo>
                  <a:lnTo>
                    <a:pt x="15005" y="21600"/>
                  </a:lnTo>
                  <a:cubicBezTo>
                    <a:pt x="15005" y="21600"/>
                    <a:pt x="15005" y="18955"/>
                    <a:pt x="15005" y="18248"/>
                  </a:cubicBezTo>
                  <a:cubicBezTo>
                    <a:pt x="15005" y="17196"/>
                    <a:pt x="13184" y="16207"/>
                    <a:pt x="11041" y="15188"/>
                  </a:cubicBezTo>
                  <a:close/>
                  <a:moveTo>
                    <a:pt x="21600" y="21600"/>
                  </a:moveTo>
                  <a:cubicBezTo>
                    <a:pt x="21600" y="21600"/>
                    <a:pt x="21557" y="16953"/>
                    <a:pt x="21307" y="16471"/>
                  </a:cubicBezTo>
                  <a:cubicBezTo>
                    <a:pt x="20935" y="15754"/>
                    <a:pt x="20071" y="15261"/>
                    <a:pt x="18463" y="14498"/>
                  </a:cubicBezTo>
                  <a:cubicBezTo>
                    <a:pt x="16861" y="13736"/>
                    <a:pt x="16349" y="13094"/>
                    <a:pt x="16349" y="11720"/>
                  </a:cubicBezTo>
                  <a:cubicBezTo>
                    <a:pt x="16349" y="10894"/>
                    <a:pt x="16838" y="11164"/>
                    <a:pt x="17053" y="9653"/>
                  </a:cubicBezTo>
                  <a:cubicBezTo>
                    <a:pt x="17142" y="9026"/>
                    <a:pt x="17574" y="9643"/>
                    <a:pt x="17657" y="8212"/>
                  </a:cubicBezTo>
                  <a:cubicBezTo>
                    <a:pt x="17657" y="7642"/>
                    <a:pt x="17420" y="7499"/>
                    <a:pt x="17420" y="7499"/>
                  </a:cubicBezTo>
                  <a:cubicBezTo>
                    <a:pt x="17420" y="7499"/>
                    <a:pt x="17541" y="6656"/>
                    <a:pt x="17588" y="6006"/>
                  </a:cubicBezTo>
                  <a:cubicBezTo>
                    <a:pt x="17646" y="5197"/>
                    <a:pt x="17229" y="3106"/>
                    <a:pt x="15005" y="3106"/>
                  </a:cubicBezTo>
                  <a:cubicBezTo>
                    <a:pt x="12781" y="3106"/>
                    <a:pt x="12365" y="5197"/>
                    <a:pt x="12422" y="6006"/>
                  </a:cubicBezTo>
                  <a:cubicBezTo>
                    <a:pt x="12469" y="6656"/>
                    <a:pt x="12589" y="7499"/>
                    <a:pt x="12589" y="7499"/>
                  </a:cubicBezTo>
                  <a:cubicBezTo>
                    <a:pt x="12589" y="7499"/>
                    <a:pt x="12353" y="7642"/>
                    <a:pt x="12353" y="8212"/>
                  </a:cubicBezTo>
                  <a:cubicBezTo>
                    <a:pt x="12437" y="9643"/>
                    <a:pt x="12868" y="9026"/>
                    <a:pt x="12957" y="9653"/>
                  </a:cubicBezTo>
                  <a:cubicBezTo>
                    <a:pt x="13173" y="11164"/>
                    <a:pt x="13662" y="10894"/>
                    <a:pt x="13662" y="11720"/>
                  </a:cubicBezTo>
                  <a:cubicBezTo>
                    <a:pt x="13662" y="12655"/>
                    <a:pt x="13424" y="13250"/>
                    <a:pt x="12768" y="13776"/>
                  </a:cubicBezTo>
                  <a:cubicBezTo>
                    <a:pt x="16268" y="15766"/>
                    <a:pt x="16737" y="16172"/>
                    <a:pt x="16737" y="17952"/>
                  </a:cubicBezTo>
                  <a:lnTo>
                    <a:pt x="16737" y="21600"/>
                  </a:lnTo>
                  <a:cubicBezTo>
                    <a:pt x="16737" y="21600"/>
                    <a:pt x="21600" y="21600"/>
                    <a:pt x="21600"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16" name="Group 54"/>
          <p:cNvGrpSpPr/>
          <p:nvPr/>
        </p:nvGrpSpPr>
        <p:grpSpPr>
          <a:xfrm>
            <a:off x="2371938" y="3496754"/>
            <a:ext cx="347162" cy="347269"/>
            <a:chOff x="2855493" y="3429000"/>
            <a:chExt cx="462882" cy="462882"/>
          </a:xfrm>
        </p:grpSpPr>
        <p:sp>
          <p:nvSpPr>
            <p:cNvPr id="56" name="Rounded Rectangle 55"/>
            <p:cNvSpPr/>
            <p:nvPr/>
          </p:nvSpPr>
          <p:spPr>
            <a:xfrm>
              <a:off x="2855493" y="3429000"/>
              <a:ext cx="462882" cy="46288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35"/>
            <p:cNvSpPr>
              <a:spLocks/>
            </p:cNvSpPr>
            <p:nvPr/>
          </p:nvSpPr>
          <p:spPr bwMode="auto">
            <a:xfrm>
              <a:off x="2978718" y="3520829"/>
              <a:ext cx="216432" cy="290727"/>
            </a:xfrm>
            <a:custGeom>
              <a:avLst/>
              <a:gdLst>
                <a:gd name="T0" fmla="*/ 733 w 19946"/>
                <a:gd name="T1" fmla="*/ 1038 h 21355"/>
                <a:gd name="T2" fmla="*/ 550 w 19946"/>
                <a:gd name="T3" fmla="*/ 889 h 21355"/>
                <a:gd name="T4" fmla="*/ 6041 w 19946"/>
                <a:gd name="T5" fmla="*/ 11465 h 21355"/>
                <a:gd name="T6" fmla="*/ 5858 w 19946"/>
                <a:gd name="T7" fmla="*/ 16679 h 21355"/>
                <a:gd name="T8" fmla="*/ 0 w 19946"/>
                <a:gd name="T9" fmla="*/ 18765 h 21355"/>
                <a:gd name="T10" fmla="*/ 6590 w 19946"/>
                <a:gd name="T11" fmla="*/ 17722 h 21355"/>
                <a:gd name="T12" fmla="*/ 8970 w 19946"/>
                <a:gd name="T13" fmla="*/ 20999 h 21355"/>
                <a:gd name="T14" fmla="*/ 10251 w 19946"/>
                <a:gd name="T15" fmla="*/ 20403 h 21355"/>
                <a:gd name="T16" fmla="*/ 12265 w 19946"/>
                <a:gd name="T17" fmla="*/ 18467 h 21355"/>
                <a:gd name="T18" fmla="*/ 12631 w 19946"/>
                <a:gd name="T19" fmla="*/ 17275 h 21355"/>
                <a:gd name="T20" fmla="*/ 8055 w 19946"/>
                <a:gd name="T21" fmla="*/ 16381 h 21355"/>
                <a:gd name="T22" fmla="*/ 18855 w 19946"/>
                <a:gd name="T23" fmla="*/ 15785 h 21355"/>
                <a:gd name="T24" fmla="*/ 18672 w 19946"/>
                <a:gd name="T25" fmla="*/ 15636 h 21355"/>
                <a:gd name="T26" fmla="*/ 17024 w 19946"/>
                <a:gd name="T27" fmla="*/ 12806 h 21355"/>
                <a:gd name="T28" fmla="*/ 16475 w 19946"/>
                <a:gd name="T29" fmla="*/ 12806 h 21355"/>
                <a:gd name="T30" fmla="*/ 13180 w 19946"/>
                <a:gd name="T31" fmla="*/ 5805 h 21355"/>
                <a:gd name="T32" fmla="*/ 8421 w 19946"/>
                <a:gd name="T33" fmla="*/ 9380 h 21355"/>
                <a:gd name="T34" fmla="*/ 12814 w 19946"/>
                <a:gd name="T35" fmla="*/ 5507 h 21355"/>
                <a:gd name="T36" fmla="*/ 4211 w 19946"/>
                <a:gd name="T37" fmla="*/ 2825 h 21355"/>
                <a:gd name="T38" fmla="*/ 4211 w 19946"/>
                <a:gd name="T39" fmla="*/ 2378 h 21355"/>
                <a:gd name="T40" fmla="*/ 1831 w 19946"/>
                <a:gd name="T41" fmla="*/ 591 h 21355"/>
                <a:gd name="T42" fmla="*/ 1648 w 19946"/>
                <a:gd name="T43" fmla="*/ 1038 h 21355"/>
                <a:gd name="T44" fmla="*/ 18672 w 19946"/>
                <a:gd name="T45" fmla="*/ 14891 h 21355"/>
                <a:gd name="T46" fmla="*/ 17024 w 19946"/>
                <a:gd name="T47" fmla="*/ 9678 h 21355"/>
                <a:gd name="T48" fmla="*/ 15560 w 19946"/>
                <a:gd name="T49" fmla="*/ 2825 h 21355"/>
                <a:gd name="T50" fmla="*/ 12814 w 19946"/>
                <a:gd name="T51" fmla="*/ 5507 h 21355"/>
                <a:gd name="T52" fmla="*/ 13180 w 19946"/>
                <a:gd name="T53" fmla="*/ 5805 h 21355"/>
                <a:gd name="T54" fmla="*/ 16475 w 19946"/>
                <a:gd name="T55" fmla="*/ 3570 h 21355"/>
                <a:gd name="T56" fmla="*/ 16475 w 19946"/>
                <a:gd name="T57" fmla="*/ 8933 h 21355"/>
                <a:gd name="T58" fmla="*/ 17024 w 19946"/>
                <a:gd name="T59" fmla="*/ 2676 h 21355"/>
                <a:gd name="T60" fmla="*/ 19038 w 19946"/>
                <a:gd name="T61" fmla="*/ 1932 h 21355"/>
                <a:gd name="T62" fmla="*/ 17573 w 19946"/>
                <a:gd name="T63" fmla="*/ 740 h 21355"/>
                <a:gd name="T64" fmla="*/ 16658 w 19946"/>
                <a:gd name="T65" fmla="*/ 2378 h 21355"/>
                <a:gd name="T66" fmla="*/ 8970 w 19946"/>
                <a:gd name="T67" fmla="*/ 2825 h 21355"/>
                <a:gd name="T68" fmla="*/ 15560 w 19946"/>
                <a:gd name="T69" fmla="*/ 2825 h 2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946" h="21355">
                  <a:moveTo>
                    <a:pt x="7505" y="10125"/>
                  </a:moveTo>
                  <a:cubicBezTo>
                    <a:pt x="3478" y="6996"/>
                    <a:pt x="733" y="3272"/>
                    <a:pt x="733" y="1038"/>
                  </a:cubicBezTo>
                  <a:cubicBezTo>
                    <a:pt x="733" y="1038"/>
                    <a:pt x="733" y="889"/>
                    <a:pt x="733" y="740"/>
                  </a:cubicBezTo>
                  <a:cubicBezTo>
                    <a:pt x="733" y="740"/>
                    <a:pt x="550" y="889"/>
                    <a:pt x="550" y="889"/>
                  </a:cubicBezTo>
                  <a:cubicBezTo>
                    <a:pt x="-1464" y="4017"/>
                    <a:pt x="3112" y="9082"/>
                    <a:pt x="6041" y="11316"/>
                  </a:cubicBezTo>
                  <a:cubicBezTo>
                    <a:pt x="6041" y="11316"/>
                    <a:pt x="6041" y="11316"/>
                    <a:pt x="6041" y="11465"/>
                  </a:cubicBezTo>
                  <a:cubicBezTo>
                    <a:pt x="6041" y="16232"/>
                    <a:pt x="6041" y="16232"/>
                    <a:pt x="6041" y="16232"/>
                  </a:cubicBezTo>
                  <a:cubicBezTo>
                    <a:pt x="6041" y="16381"/>
                    <a:pt x="5858" y="16530"/>
                    <a:pt x="5858" y="16679"/>
                  </a:cubicBezTo>
                  <a:cubicBezTo>
                    <a:pt x="550" y="18020"/>
                    <a:pt x="550" y="18020"/>
                    <a:pt x="550" y="18020"/>
                  </a:cubicBezTo>
                  <a:cubicBezTo>
                    <a:pt x="183" y="18169"/>
                    <a:pt x="0" y="18467"/>
                    <a:pt x="0" y="18765"/>
                  </a:cubicBezTo>
                  <a:cubicBezTo>
                    <a:pt x="183" y="19063"/>
                    <a:pt x="550" y="19360"/>
                    <a:pt x="916" y="19212"/>
                  </a:cubicBezTo>
                  <a:cubicBezTo>
                    <a:pt x="6590" y="17722"/>
                    <a:pt x="6590" y="17722"/>
                    <a:pt x="6590" y="17722"/>
                  </a:cubicBezTo>
                  <a:cubicBezTo>
                    <a:pt x="6590" y="17722"/>
                    <a:pt x="6773" y="17871"/>
                    <a:pt x="6956" y="17871"/>
                  </a:cubicBezTo>
                  <a:cubicBezTo>
                    <a:pt x="8970" y="20999"/>
                    <a:pt x="8970" y="20999"/>
                    <a:pt x="8970" y="20999"/>
                  </a:cubicBezTo>
                  <a:cubicBezTo>
                    <a:pt x="9153" y="21297"/>
                    <a:pt x="9702" y="21446"/>
                    <a:pt x="10068" y="21297"/>
                  </a:cubicBezTo>
                  <a:cubicBezTo>
                    <a:pt x="10434" y="21148"/>
                    <a:pt x="10434" y="20701"/>
                    <a:pt x="10251" y="20403"/>
                  </a:cubicBezTo>
                  <a:cubicBezTo>
                    <a:pt x="8421" y="17722"/>
                    <a:pt x="8421" y="17722"/>
                    <a:pt x="8421" y="17722"/>
                  </a:cubicBezTo>
                  <a:cubicBezTo>
                    <a:pt x="12265" y="18467"/>
                    <a:pt x="12265" y="18467"/>
                    <a:pt x="12265" y="18467"/>
                  </a:cubicBezTo>
                  <a:cubicBezTo>
                    <a:pt x="12631" y="18616"/>
                    <a:pt x="12997" y="18467"/>
                    <a:pt x="13180" y="18020"/>
                  </a:cubicBezTo>
                  <a:cubicBezTo>
                    <a:pt x="13180" y="17722"/>
                    <a:pt x="12997" y="17424"/>
                    <a:pt x="12631" y="17275"/>
                  </a:cubicBezTo>
                  <a:cubicBezTo>
                    <a:pt x="8055" y="16381"/>
                    <a:pt x="8055" y="16381"/>
                    <a:pt x="8055" y="16381"/>
                  </a:cubicBezTo>
                  <a:cubicBezTo>
                    <a:pt x="8055" y="16381"/>
                    <a:pt x="8055" y="16381"/>
                    <a:pt x="8055" y="16381"/>
                  </a:cubicBezTo>
                  <a:cubicBezTo>
                    <a:pt x="8055" y="12657"/>
                    <a:pt x="8055" y="12657"/>
                    <a:pt x="8055" y="12657"/>
                  </a:cubicBezTo>
                  <a:cubicBezTo>
                    <a:pt x="11350" y="14743"/>
                    <a:pt x="16658" y="16679"/>
                    <a:pt x="18855" y="15785"/>
                  </a:cubicBezTo>
                  <a:cubicBezTo>
                    <a:pt x="18855" y="15785"/>
                    <a:pt x="19038" y="15636"/>
                    <a:pt x="19038" y="15636"/>
                  </a:cubicBezTo>
                  <a:cubicBezTo>
                    <a:pt x="18855" y="15636"/>
                    <a:pt x="18672" y="15636"/>
                    <a:pt x="18672" y="15636"/>
                  </a:cubicBezTo>
                  <a:cubicBezTo>
                    <a:pt x="15926" y="15636"/>
                    <a:pt x="11350" y="13402"/>
                    <a:pt x="7505" y="10125"/>
                  </a:cubicBezTo>
                  <a:close/>
                  <a:moveTo>
                    <a:pt x="17024" y="12806"/>
                  </a:moveTo>
                  <a:cubicBezTo>
                    <a:pt x="17024" y="12955"/>
                    <a:pt x="16841" y="13104"/>
                    <a:pt x="16658" y="13104"/>
                  </a:cubicBezTo>
                  <a:cubicBezTo>
                    <a:pt x="16658" y="13104"/>
                    <a:pt x="16475" y="12955"/>
                    <a:pt x="16475" y="12806"/>
                  </a:cubicBezTo>
                  <a:cubicBezTo>
                    <a:pt x="16475" y="8933"/>
                    <a:pt x="16475" y="8933"/>
                    <a:pt x="16475" y="8933"/>
                  </a:cubicBezTo>
                  <a:cubicBezTo>
                    <a:pt x="15560" y="7890"/>
                    <a:pt x="14461" y="6847"/>
                    <a:pt x="13180" y="5805"/>
                  </a:cubicBezTo>
                  <a:cubicBezTo>
                    <a:pt x="8787" y="9380"/>
                    <a:pt x="8787" y="9380"/>
                    <a:pt x="8787" y="9380"/>
                  </a:cubicBezTo>
                  <a:cubicBezTo>
                    <a:pt x="8787" y="9380"/>
                    <a:pt x="8604" y="9380"/>
                    <a:pt x="8421" y="9380"/>
                  </a:cubicBezTo>
                  <a:cubicBezTo>
                    <a:pt x="8421" y="9231"/>
                    <a:pt x="8421" y="9082"/>
                    <a:pt x="8421" y="8933"/>
                  </a:cubicBezTo>
                  <a:cubicBezTo>
                    <a:pt x="12814" y="5507"/>
                    <a:pt x="12814" y="5507"/>
                    <a:pt x="12814" y="5507"/>
                  </a:cubicBezTo>
                  <a:cubicBezTo>
                    <a:pt x="11533" y="4464"/>
                    <a:pt x="10251" y="3570"/>
                    <a:pt x="8970" y="2825"/>
                  </a:cubicBezTo>
                  <a:cubicBezTo>
                    <a:pt x="4211" y="2825"/>
                    <a:pt x="4211" y="2825"/>
                    <a:pt x="4211" y="2825"/>
                  </a:cubicBezTo>
                  <a:cubicBezTo>
                    <a:pt x="4028" y="2825"/>
                    <a:pt x="4028" y="2676"/>
                    <a:pt x="4028" y="2527"/>
                  </a:cubicBezTo>
                  <a:cubicBezTo>
                    <a:pt x="4028" y="2378"/>
                    <a:pt x="4028" y="2378"/>
                    <a:pt x="4211" y="2378"/>
                  </a:cubicBezTo>
                  <a:cubicBezTo>
                    <a:pt x="8055" y="2378"/>
                    <a:pt x="8055" y="2378"/>
                    <a:pt x="8055" y="2378"/>
                  </a:cubicBezTo>
                  <a:cubicBezTo>
                    <a:pt x="4943" y="591"/>
                    <a:pt x="2380" y="-5"/>
                    <a:pt x="1831" y="591"/>
                  </a:cubicBezTo>
                  <a:cubicBezTo>
                    <a:pt x="1831" y="591"/>
                    <a:pt x="1831" y="591"/>
                    <a:pt x="1831" y="591"/>
                  </a:cubicBezTo>
                  <a:cubicBezTo>
                    <a:pt x="1648" y="591"/>
                    <a:pt x="1648" y="889"/>
                    <a:pt x="1648" y="1038"/>
                  </a:cubicBezTo>
                  <a:cubicBezTo>
                    <a:pt x="1648" y="2974"/>
                    <a:pt x="4394" y="6549"/>
                    <a:pt x="8055" y="9678"/>
                  </a:cubicBezTo>
                  <a:cubicBezTo>
                    <a:pt x="11899" y="12657"/>
                    <a:pt x="16292" y="14891"/>
                    <a:pt x="18672" y="14891"/>
                  </a:cubicBezTo>
                  <a:cubicBezTo>
                    <a:pt x="18855" y="14891"/>
                    <a:pt x="19221" y="14891"/>
                    <a:pt x="19221" y="14743"/>
                  </a:cubicBezTo>
                  <a:cubicBezTo>
                    <a:pt x="19953" y="14296"/>
                    <a:pt x="19221" y="12210"/>
                    <a:pt x="17024" y="9678"/>
                  </a:cubicBezTo>
                  <a:lnTo>
                    <a:pt x="17024" y="12806"/>
                  </a:lnTo>
                  <a:close/>
                  <a:moveTo>
                    <a:pt x="15560" y="2825"/>
                  </a:moveTo>
                  <a:cubicBezTo>
                    <a:pt x="15743" y="2974"/>
                    <a:pt x="15743" y="2974"/>
                    <a:pt x="15743" y="2974"/>
                  </a:cubicBezTo>
                  <a:cubicBezTo>
                    <a:pt x="12814" y="5507"/>
                    <a:pt x="12814" y="5507"/>
                    <a:pt x="12814" y="5507"/>
                  </a:cubicBezTo>
                  <a:cubicBezTo>
                    <a:pt x="12814" y="5507"/>
                    <a:pt x="12997" y="5656"/>
                    <a:pt x="12997" y="5656"/>
                  </a:cubicBezTo>
                  <a:cubicBezTo>
                    <a:pt x="12997" y="5656"/>
                    <a:pt x="13180" y="5805"/>
                    <a:pt x="13180" y="5805"/>
                  </a:cubicBezTo>
                  <a:cubicBezTo>
                    <a:pt x="16109" y="3421"/>
                    <a:pt x="16109" y="3421"/>
                    <a:pt x="16109" y="3421"/>
                  </a:cubicBezTo>
                  <a:cubicBezTo>
                    <a:pt x="16475" y="3570"/>
                    <a:pt x="16475" y="3570"/>
                    <a:pt x="16475" y="3570"/>
                  </a:cubicBezTo>
                  <a:cubicBezTo>
                    <a:pt x="16475" y="3570"/>
                    <a:pt x="16475" y="3570"/>
                    <a:pt x="16475" y="3570"/>
                  </a:cubicBezTo>
                  <a:cubicBezTo>
                    <a:pt x="16475" y="8933"/>
                    <a:pt x="16475" y="8933"/>
                    <a:pt x="16475" y="8933"/>
                  </a:cubicBezTo>
                  <a:cubicBezTo>
                    <a:pt x="16658" y="9082"/>
                    <a:pt x="16841" y="9380"/>
                    <a:pt x="17024" y="9678"/>
                  </a:cubicBezTo>
                  <a:cubicBezTo>
                    <a:pt x="17024" y="2676"/>
                    <a:pt x="17024" y="2676"/>
                    <a:pt x="17024" y="2676"/>
                  </a:cubicBezTo>
                  <a:cubicBezTo>
                    <a:pt x="17024" y="2676"/>
                    <a:pt x="17024" y="2676"/>
                    <a:pt x="17024" y="2676"/>
                  </a:cubicBezTo>
                  <a:cubicBezTo>
                    <a:pt x="17573" y="2825"/>
                    <a:pt x="18305" y="2527"/>
                    <a:pt x="19038" y="1932"/>
                  </a:cubicBezTo>
                  <a:cubicBezTo>
                    <a:pt x="19953" y="1336"/>
                    <a:pt x="20136" y="442"/>
                    <a:pt x="19770" y="144"/>
                  </a:cubicBezTo>
                  <a:cubicBezTo>
                    <a:pt x="19404" y="-154"/>
                    <a:pt x="18305" y="-5"/>
                    <a:pt x="17573" y="740"/>
                  </a:cubicBezTo>
                  <a:cubicBezTo>
                    <a:pt x="16841" y="1187"/>
                    <a:pt x="16475" y="1932"/>
                    <a:pt x="16658" y="2378"/>
                  </a:cubicBezTo>
                  <a:cubicBezTo>
                    <a:pt x="16658" y="2378"/>
                    <a:pt x="16658" y="2378"/>
                    <a:pt x="16658" y="2378"/>
                  </a:cubicBezTo>
                  <a:cubicBezTo>
                    <a:pt x="8055" y="2378"/>
                    <a:pt x="8055" y="2378"/>
                    <a:pt x="8055" y="2378"/>
                  </a:cubicBezTo>
                  <a:cubicBezTo>
                    <a:pt x="8421" y="2527"/>
                    <a:pt x="8604" y="2676"/>
                    <a:pt x="8970" y="2825"/>
                  </a:cubicBezTo>
                  <a:lnTo>
                    <a:pt x="15560" y="2825"/>
                  </a:lnTo>
                  <a:close/>
                  <a:moveTo>
                    <a:pt x="15560" y="2825"/>
                  </a:moveTo>
                </a:path>
              </a:pathLst>
            </a:custGeom>
            <a:solidFill>
              <a:srgbClr val="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en-US"/>
            </a:p>
          </p:txBody>
        </p:sp>
      </p:grpSp>
      <p:grpSp>
        <p:nvGrpSpPr>
          <p:cNvPr id="19" name="Group 61"/>
          <p:cNvGrpSpPr/>
          <p:nvPr/>
        </p:nvGrpSpPr>
        <p:grpSpPr>
          <a:xfrm>
            <a:off x="6422846" y="2595895"/>
            <a:ext cx="347162" cy="347269"/>
            <a:chOff x="2095350" y="2324961"/>
            <a:chExt cx="462882" cy="462882"/>
          </a:xfrm>
        </p:grpSpPr>
        <p:sp>
          <p:nvSpPr>
            <p:cNvPr id="60" name="Rounded Rectangle 59"/>
            <p:cNvSpPr/>
            <p:nvPr/>
          </p:nvSpPr>
          <p:spPr>
            <a:xfrm>
              <a:off x="2095350" y="2324961"/>
              <a:ext cx="462882" cy="46288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Shape 579"/>
            <p:cNvSpPr/>
            <p:nvPr/>
          </p:nvSpPr>
          <p:spPr>
            <a:xfrm flipV="1">
              <a:off x="2204123" y="2428623"/>
              <a:ext cx="245336" cy="255557"/>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22" name="Group 66"/>
          <p:cNvGrpSpPr/>
          <p:nvPr/>
        </p:nvGrpSpPr>
        <p:grpSpPr>
          <a:xfrm>
            <a:off x="6426432" y="1677563"/>
            <a:ext cx="347162" cy="347269"/>
            <a:chOff x="2018242" y="3429000"/>
            <a:chExt cx="462882" cy="462882"/>
          </a:xfrm>
        </p:grpSpPr>
        <p:sp>
          <p:nvSpPr>
            <p:cNvPr id="64" name="Rounded Rectangle 63"/>
            <p:cNvSpPr/>
            <p:nvPr/>
          </p:nvSpPr>
          <p:spPr>
            <a:xfrm>
              <a:off x="2018242" y="3429000"/>
              <a:ext cx="462882" cy="46288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Shape 546"/>
            <p:cNvSpPr/>
            <p:nvPr/>
          </p:nvSpPr>
          <p:spPr>
            <a:xfrm>
              <a:off x="2102354" y="3560952"/>
              <a:ext cx="299452" cy="198978"/>
            </a:xfrm>
            <a:custGeom>
              <a:avLst/>
              <a:gdLst/>
              <a:ahLst/>
              <a:cxnLst>
                <a:cxn ang="0">
                  <a:pos x="wd2" y="hd2"/>
                </a:cxn>
                <a:cxn ang="5400000">
                  <a:pos x="wd2" y="hd2"/>
                </a:cxn>
                <a:cxn ang="10800000">
                  <a:pos x="wd2" y="hd2"/>
                </a:cxn>
                <a:cxn ang="16200000">
                  <a:pos x="wd2" y="hd2"/>
                </a:cxn>
              </a:cxnLst>
              <a:rect l="0" t="0" r="r" b="b"/>
              <a:pathLst>
                <a:path w="21600" h="21124" extrusionOk="0">
                  <a:moveTo>
                    <a:pt x="18596" y="5942"/>
                  </a:moveTo>
                  <a:cubicBezTo>
                    <a:pt x="18295" y="7132"/>
                    <a:pt x="17976" y="8348"/>
                    <a:pt x="17696" y="9399"/>
                  </a:cubicBezTo>
                  <a:cubicBezTo>
                    <a:pt x="18794" y="11734"/>
                    <a:pt x="19440" y="14666"/>
                    <a:pt x="19440" y="17887"/>
                  </a:cubicBezTo>
                  <a:cubicBezTo>
                    <a:pt x="19440" y="18391"/>
                    <a:pt x="19426" y="18896"/>
                    <a:pt x="19394" y="19390"/>
                  </a:cubicBezTo>
                  <a:cubicBezTo>
                    <a:pt x="19341" y="20265"/>
                    <a:pt x="19778" y="21038"/>
                    <a:pt x="20372" y="21116"/>
                  </a:cubicBezTo>
                  <a:cubicBezTo>
                    <a:pt x="20405" y="21122"/>
                    <a:pt x="20439" y="21124"/>
                    <a:pt x="20471" y="21124"/>
                  </a:cubicBezTo>
                  <a:cubicBezTo>
                    <a:pt x="21024" y="21124"/>
                    <a:pt x="21495" y="20502"/>
                    <a:pt x="21545" y="19677"/>
                  </a:cubicBezTo>
                  <a:cubicBezTo>
                    <a:pt x="21582" y="19089"/>
                    <a:pt x="21600" y="18486"/>
                    <a:pt x="21600" y="17887"/>
                  </a:cubicBezTo>
                  <a:cubicBezTo>
                    <a:pt x="21600" y="13196"/>
                    <a:pt x="20463" y="9004"/>
                    <a:pt x="18596" y="5942"/>
                  </a:cubicBezTo>
                  <a:close/>
                  <a:moveTo>
                    <a:pt x="10801" y="3957"/>
                  </a:moveTo>
                  <a:cubicBezTo>
                    <a:pt x="11273" y="3957"/>
                    <a:pt x="11734" y="4016"/>
                    <a:pt x="12183" y="4127"/>
                  </a:cubicBezTo>
                  <a:cubicBezTo>
                    <a:pt x="12656" y="3256"/>
                    <a:pt x="13186" y="2296"/>
                    <a:pt x="13702" y="1383"/>
                  </a:cubicBezTo>
                  <a:cubicBezTo>
                    <a:pt x="12781" y="990"/>
                    <a:pt x="11810" y="778"/>
                    <a:pt x="10801" y="778"/>
                  </a:cubicBezTo>
                  <a:cubicBezTo>
                    <a:pt x="4744" y="778"/>
                    <a:pt x="0" y="8292"/>
                    <a:pt x="0" y="17887"/>
                  </a:cubicBezTo>
                  <a:cubicBezTo>
                    <a:pt x="0" y="18477"/>
                    <a:pt x="18" y="19068"/>
                    <a:pt x="53" y="19643"/>
                  </a:cubicBezTo>
                  <a:cubicBezTo>
                    <a:pt x="105" y="20519"/>
                    <a:pt x="636" y="21162"/>
                    <a:pt x="1225" y="21086"/>
                  </a:cubicBezTo>
                  <a:cubicBezTo>
                    <a:pt x="1818" y="21007"/>
                    <a:pt x="2258" y="20236"/>
                    <a:pt x="2204" y="19361"/>
                  </a:cubicBezTo>
                  <a:cubicBezTo>
                    <a:pt x="2174" y="18879"/>
                    <a:pt x="2160" y="18383"/>
                    <a:pt x="2160" y="17887"/>
                  </a:cubicBezTo>
                  <a:cubicBezTo>
                    <a:pt x="2160" y="10076"/>
                    <a:pt x="5955" y="3957"/>
                    <a:pt x="10801" y="3957"/>
                  </a:cubicBezTo>
                  <a:close/>
                  <a:moveTo>
                    <a:pt x="8778" y="16036"/>
                  </a:moveTo>
                  <a:cubicBezTo>
                    <a:pt x="8032" y="17937"/>
                    <a:pt x="8535" y="19501"/>
                    <a:pt x="9569" y="20379"/>
                  </a:cubicBezTo>
                  <a:cubicBezTo>
                    <a:pt x="10602" y="21258"/>
                    <a:pt x="11773" y="21116"/>
                    <a:pt x="12519" y="19216"/>
                  </a:cubicBezTo>
                  <a:cubicBezTo>
                    <a:pt x="13265" y="17315"/>
                    <a:pt x="17970" y="355"/>
                    <a:pt x="17561" y="6"/>
                  </a:cubicBezTo>
                  <a:cubicBezTo>
                    <a:pt x="17151" y="-342"/>
                    <a:pt x="9524" y="14136"/>
                    <a:pt x="8778" y="16036"/>
                  </a:cubicBezTo>
                  <a:close/>
                </a:path>
              </a:pathLst>
            </a:custGeom>
            <a:solidFill>
              <a:schemeClr val="bg1"/>
            </a:solidFill>
            <a:ln w="12700" cap="flat">
              <a:noFill/>
              <a:miter lim="400000"/>
            </a:ln>
            <a:effectLst/>
          </p:spPr>
          <p:txBody>
            <a:bodyPr wrap="square" lIns="38100" tIns="38100" rIns="38100" bIns="38100" numCol="1" anchor="ctr">
              <a:noAutofit/>
            </a:bodyPr>
            <a:lstStyle/>
            <a:p>
              <a:pPr lvl="0" algn="l">
                <a:defRPr sz="3100" b="1">
                  <a:latin typeface="Kontrapunkt Bob Bold"/>
                  <a:ea typeface="Kontrapunkt Bob Bold"/>
                  <a:cs typeface="Kontrapunkt Bob Bold"/>
                  <a:sym typeface="Kontrapunkt Bob Bold"/>
                </a:defRPr>
              </a:pPr>
              <a:endParaRPr/>
            </a:p>
          </p:txBody>
        </p:sp>
      </p:grpSp>
      <p:grpSp>
        <p:nvGrpSpPr>
          <p:cNvPr id="23" name="Group 68"/>
          <p:cNvGrpSpPr/>
          <p:nvPr/>
        </p:nvGrpSpPr>
        <p:grpSpPr>
          <a:xfrm>
            <a:off x="2371938" y="2595895"/>
            <a:ext cx="347162" cy="347269"/>
            <a:chOff x="2855493" y="3429000"/>
            <a:chExt cx="462882" cy="462882"/>
          </a:xfrm>
        </p:grpSpPr>
        <p:sp>
          <p:nvSpPr>
            <p:cNvPr id="51" name="Rounded Rectangle 50"/>
            <p:cNvSpPr/>
            <p:nvPr/>
          </p:nvSpPr>
          <p:spPr>
            <a:xfrm>
              <a:off x="2855493" y="3429000"/>
              <a:ext cx="462882" cy="46288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Shape 1849"/>
            <p:cNvSpPr/>
            <p:nvPr/>
          </p:nvSpPr>
          <p:spPr>
            <a:xfrm flipH="1">
              <a:off x="2967936" y="3562457"/>
              <a:ext cx="256862" cy="206609"/>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p>
          </p:txBody>
        </p:sp>
      </p:grpSp>
      <p:sp>
        <p:nvSpPr>
          <p:cNvPr id="79" name="Text Placeholder 8"/>
          <p:cNvSpPr>
            <a:spLocks noGrp="1"/>
          </p:cNvSpPr>
          <p:nvPr>
            <p:ph type="body" sz="quarter" idx="4294967295"/>
          </p:nvPr>
        </p:nvSpPr>
        <p:spPr>
          <a:xfrm>
            <a:off x="7635875" y="1670050"/>
            <a:ext cx="1508125" cy="250825"/>
          </a:xfrm>
        </p:spPr>
        <p:txBody>
          <a:bodyPr>
            <a:noAutofit/>
          </a:bodyPr>
          <a:lstStyle/>
          <a:p>
            <a:pPr marL="0" indent="0">
              <a:buNone/>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80" name="Text Placeholder 9"/>
          <p:cNvSpPr>
            <a:spLocks noGrp="1"/>
          </p:cNvSpPr>
          <p:nvPr>
            <p:ph type="body" sz="quarter" idx="4294967295"/>
          </p:nvPr>
        </p:nvSpPr>
        <p:spPr>
          <a:xfrm>
            <a:off x="7435850" y="1920875"/>
            <a:ext cx="1708150" cy="423863"/>
          </a:xfrm>
        </p:spPr>
        <p:txBody>
          <a:bodyPr>
            <a:noAutofit/>
          </a:bodyPr>
          <a:lstStyle/>
          <a:p>
            <a:pPr marL="0" indent="0">
              <a:buNone/>
            </a:pPr>
            <a:r>
              <a:rPr lang="zh-CN" altLang="en-US" sz="8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800" dirty="0">
              <a:solidFill>
                <a:schemeClr val="tx1">
                  <a:lumMod val="50000"/>
                  <a:lumOff val="50000"/>
                </a:schemeClr>
              </a:solidFill>
            </a:endParaRPr>
          </a:p>
        </p:txBody>
      </p:sp>
      <p:sp>
        <p:nvSpPr>
          <p:cNvPr id="81" name="Text Placeholder 8"/>
          <p:cNvSpPr>
            <a:spLocks noGrp="1"/>
          </p:cNvSpPr>
          <p:nvPr>
            <p:ph type="body" sz="quarter" idx="4294967295"/>
          </p:nvPr>
        </p:nvSpPr>
        <p:spPr>
          <a:xfrm>
            <a:off x="0" y="1673225"/>
            <a:ext cx="1509713" cy="250825"/>
          </a:xfrm>
        </p:spPr>
        <p:txBody>
          <a:bodyPr>
            <a:noAutofit/>
          </a:bodyPr>
          <a:lstStyle/>
          <a:p>
            <a:pPr marL="0" indent="0">
              <a:buNone/>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82" name="Text Placeholder 9"/>
          <p:cNvSpPr>
            <a:spLocks noGrp="1"/>
          </p:cNvSpPr>
          <p:nvPr>
            <p:ph type="body" sz="quarter" idx="4294967295"/>
          </p:nvPr>
        </p:nvSpPr>
        <p:spPr>
          <a:xfrm>
            <a:off x="0" y="1931988"/>
            <a:ext cx="1708150" cy="423862"/>
          </a:xfrm>
        </p:spPr>
        <p:txBody>
          <a:bodyPr>
            <a:noAutofit/>
          </a:bodyPr>
          <a:lstStyle/>
          <a:p>
            <a:pPr marL="0" indent="0">
              <a:buNone/>
            </a:pPr>
            <a:r>
              <a:rPr lang="zh-CN" altLang="en-US" sz="8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800" dirty="0">
              <a:solidFill>
                <a:schemeClr val="tx1">
                  <a:lumMod val="50000"/>
                  <a:lumOff val="50000"/>
                </a:schemeClr>
              </a:solidFill>
            </a:endParaRPr>
          </a:p>
        </p:txBody>
      </p:sp>
      <p:sp>
        <p:nvSpPr>
          <p:cNvPr id="83" name="Text Placeholder 8"/>
          <p:cNvSpPr>
            <a:spLocks noGrp="1"/>
          </p:cNvSpPr>
          <p:nvPr>
            <p:ph type="body" sz="quarter" idx="4294967295"/>
          </p:nvPr>
        </p:nvSpPr>
        <p:spPr>
          <a:xfrm>
            <a:off x="0" y="2563813"/>
            <a:ext cx="1509713" cy="252412"/>
          </a:xfrm>
        </p:spPr>
        <p:txBody>
          <a:bodyPr>
            <a:noAutofit/>
          </a:bodyPr>
          <a:lstStyle/>
          <a:p>
            <a:pPr marL="0" indent="0">
              <a:buNone/>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84" name="Text Placeholder 9"/>
          <p:cNvSpPr>
            <a:spLocks noGrp="1"/>
          </p:cNvSpPr>
          <p:nvPr>
            <p:ph type="body" sz="quarter" idx="4294967295"/>
          </p:nvPr>
        </p:nvSpPr>
        <p:spPr>
          <a:xfrm>
            <a:off x="0" y="2816225"/>
            <a:ext cx="1708150" cy="423863"/>
          </a:xfrm>
        </p:spPr>
        <p:txBody>
          <a:bodyPr>
            <a:noAutofit/>
          </a:bodyPr>
          <a:lstStyle/>
          <a:p>
            <a:pPr marL="0" indent="0">
              <a:buNone/>
            </a:pPr>
            <a:r>
              <a:rPr lang="zh-CN" altLang="en-US" sz="8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800" dirty="0">
              <a:solidFill>
                <a:schemeClr val="tx1">
                  <a:lumMod val="50000"/>
                  <a:lumOff val="50000"/>
                </a:schemeClr>
              </a:solidFill>
            </a:endParaRPr>
          </a:p>
        </p:txBody>
      </p:sp>
      <p:sp>
        <p:nvSpPr>
          <p:cNvPr id="85" name="Text Placeholder 8"/>
          <p:cNvSpPr>
            <a:spLocks noGrp="1"/>
          </p:cNvSpPr>
          <p:nvPr>
            <p:ph type="body" sz="quarter" idx="4294967295"/>
          </p:nvPr>
        </p:nvSpPr>
        <p:spPr>
          <a:xfrm>
            <a:off x="0" y="3486150"/>
            <a:ext cx="1508125" cy="252413"/>
          </a:xfrm>
        </p:spPr>
        <p:txBody>
          <a:bodyPr>
            <a:noAutofit/>
          </a:bodyPr>
          <a:lstStyle/>
          <a:p>
            <a:pPr marL="0" indent="0">
              <a:buNone/>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86" name="Text Placeholder 9"/>
          <p:cNvSpPr>
            <a:spLocks noGrp="1"/>
          </p:cNvSpPr>
          <p:nvPr>
            <p:ph type="body" sz="quarter" idx="4294967295"/>
          </p:nvPr>
        </p:nvSpPr>
        <p:spPr>
          <a:xfrm>
            <a:off x="0" y="3738563"/>
            <a:ext cx="1708150" cy="423862"/>
          </a:xfrm>
        </p:spPr>
        <p:txBody>
          <a:bodyPr>
            <a:noAutofit/>
          </a:bodyPr>
          <a:lstStyle/>
          <a:p>
            <a:pPr marL="0" indent="0">
              <a:buNone/>
            </a:pPr>
            <a:r>
              <a:rPr lang="zh-CN" altLang="en-US" sz="8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800" dirty="0">
              <a:solidFill>
                <a:schemeClr val="tx1">
                  <a:lumMod val="50000"/>
                  <a:lumOff val="50000"/>
                </a:schemeClr>
              </a:solidFill>
            </a:endParaRPr>
          </a:p>
        </p:txBody>
      </p:sp>
      <p:sp>
        <p:nvSpPr>
          <p:cNvPr id="87" name="Text Placeholder 8"/>
          <p:cNvSpPr>
            <a:spLocks noGrp="1"/>
          </p:cNvSpPr>
          <p:nvPr>
            <p:ph type="body" sz="quarter" idx="4294967295"/>
          </p:nvPr>
        </p:nvSpPr>
        <p:spPr>
          <a:xfrm>
            <a:off x="7634288" y="2552700"/>
            <a:ext cx="1509712" cy="252413"/>
          </a:xfrm>
        </p:spPr>
        <p:txBody>
          <a:bodyPr>
            <a:noAutofit/>
          </a:bodyPr>
          <a:lstStyle/>
          <a:p>
            <a:pPr marL="0" indent="0">
              <a:buNone/>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88" name="Text Placeholder 9"/>
          <p:cNvSpPr>
            <a:spLocks noGrp="1"/>
          </p:cNvSpPr>
          <p:nvPr>
            <p:ph type="body" sz="quarter" idx="4294967295"/>
          </p:nvPr>
        </p:nvSpPr>
        <p:spPr>
          <a:xfrm>
            <a:off x="7435850" y="2805113"/>
            <a:ext cx="1708150" cy="423862"/>
          </a:xfrm>
        </p:spPr>
        <p:txBody>
          <a:bodyPr>
            <a:noAutofit/>
          </a:bodyPr>
          <a:lstStyle/>
          <a:p>
            <a:pPr marL="0" indent="0">
              <a:buNone/>
            </a:pPr>
            <a:r>
              <a:rPr lang="zh-CN" altLang="en-US" sz="8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a:t>
            </a:r>
            <a:endParaRPr lang="en-AU" altLang="zh-CN" sz="800" dirty="0">
              <a:solidFill>
                <a:schemeClr val="tx1">
                  <a:lumMod val="50000"/>
                  <a:lumOff val="50000"/>
                </a:schemeClr>
              </a:solidFill>
            </a:endParaRPr>
          </a:p>
        </p:txBody>
      </p:sp>
      <p:grpSp>
        <p:nvGrpSpPr>
          <p:cNvPr id="24" name="Group 88"/>
          <p:cNvGrpSpPr/>
          <p:nvPr/>
        </p:nvGrpSpPr>
        <p:grpSpPr>
          <a:xfrm flipH="1">
            <a:off x="7199207" y="3271463"/>
            <a:ext cx="1893410" cy="1789673"/>
            <a:chOff x="4722181" y="1600175"/>
            <a:chExt cx="4427446" cy="4183583"/>
          </a:xfrm>
        </p:grpSpPr>
        <p:sp>
          <p:nvSpPr>
            <p:cNvPr id="90" name="Freeform 89"/>
            <p:cNvSpPr>
              <a:spLocks/>
            </p:cNvSpPr>
            <p:nvPr/>
          </p:nvSpPr>
          <p:spPr bwMode="auto">
            <a:xfrm>
              <a:off x="5367062" y="5529056"/>
              <a:ext cx="682813" cy="254702"/>
            </a:xfrm>
            <a:custGeom>
              <a:avLst/>
              <a:gdLst>
                <a:gd name="T0" fmla="*/ 46 w 53"/>
                <a:gd name="T1" fmla="*/ 0 h 20"/>
                <a:gd name="T2" fmla="*/ 38 w 53"/>
                <a:gd name="T3" fmla="*/ 2 h 20"/>
                <a:gd name="T4" fmla="*/ 37 w 53"/>
                <a:gd name="T5" fmla="*/ 4 h 20"/>
                <a:gd name="T6" fmla="*/ 34 w 53"/>
                <a:gd name="T7" fmla="*/ 7 h 20"/>
                <a:gd name="T8" fmla="*/ 3 w 53"/>
                <a:gd name="T9" fmla="*/ 17 h 20"/>
                <a:gd name="T10" fmla="*/ 0 w 53"/>
                <a:gd name="T11" fmla="*/ 20 h 20"/>
                <a:gd name="T12" fmla="*/ 0 w 53"/>
                <a:gd name="T13" fmla="*/ 20 h 20"/>
                <a:gd name="T14" fmla="*/ 51 w 53"/>
                <a:gd name="T15" fmla="*/ 20 h 20"/>
                <a:gd name="T16" fmla="*/ 51 w 53"/>
                <a:gd name="T17" fmla="*/ 13 h 20"/>
                <a:gd name="T18" fmla="*/ 48 w 53"/>
                <a:gd name="T19" fmla="*/ 4 h 20"/>
                <a:gd name="T20" fmla="*/ 49 w 53"/>
                <a:gd name="T21" fmla="*/ 4 h 20"/>
                <a:gd name="T22" fmla="*/ 49 w 53"/>
                <a:gd name="T23" fmla="*/ 2 h 20"/>
                <a:gd name="T24" fmla="*/ 46 w 53"/>
                <a:gd name="T2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20">
                  <a:moveTo>
                    <a:pt x="46" y="0"/>
                  </a:moveTo>
                  <a:cubicBezTo>
                    <a:pt x="43" y="0"/>
                    <a:pt x="38" y="2"/>
                    <a:pt x="38" y="2"/>
                  </a:cubicBezTo>
                  <a:cubicBezTo>
                    <a:pt x="38" y="2"/>
                    <a:pt x="39" y="3"/>
                    <a:pt x="37" y="4"/>
                  </a:cubicBezTo>
                  <a:cubicBezTo>
                    <a:pt x="37" y="5"/>
                    <a:pt x="37" y="6"/>
                    <a:pt x="34" y="7"/>
                  </a:cubicBezTo>
                  <a:cubicBezTo>
                    <a:pt x="3" y="17"/>
                    <a:pt x="3" y="17"/>
                    <a:pt x="3" y="17"/>
                  </a:cubicBezTo>
                  <a:cubicBezTo>
                    <a:pt x="3" y="17"/>
                    <a:pt x="1" y="18"/>
                    <a:pt x="0" y="20"/>
                  </a:cubicBezTo>
                  <a:cubicBezTo>
                    <a:pt x="0" y="20"/>
                    <a:pt x="0" y="20"/>
                    <a:pt x="0" y="20"/>
                  </a:cubicBezTo>
                  <a:cubicBezTo>
                    <a:pt x="51" y="20"/>
                    <a:pt x="51" y="20"/>
                    <a:pt x="51" y="20"/>
                  </a:cubicBezTo>
                  <a:cubicBezTo>
                    <a:pt x="52" y="18"/>
                    <a:pt x="53" y="13"/>
                    <a:pt x="51" y="13"/>
                  </a:cubicBezTo>
                  <a:cubicBezTo>
                    <a:pt x="51" y="13"/>
                    <a:pt x="48" y="7"/>
                    <a:pt x="48" y="4"/>
                  </a:cubicBezTo>
                  <a:cubicBezTo>
                    <a:pt x="49" y="4"/>
                    <a:pt x="49" y="4"/>
                    <a:pt x="49" y="4"/>
                  </a:cubicBezTo>
                  <a:cubicBezTo>
                    <a:pt x="49" y="3"/>
                    <a:pt x="49" y="2"/>
                    <a:pt x="49" y="2"/>
                  </a:cubicBezTo>
                  <a:cubicBezTo>
                    <a:pt x="49" y="1"/>
                    <a:pt x="48" y="0"/>
                    <a:pt x="46" y="0"/>
                  </a:cubicBezTo>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1" name="Freeform 90"/>
            <p:cNvSpPr>
              <a:spLocks/>
            </p:cNvSpPr>
            <p:nvPr/>
          </p:nvSpPr>
          <p:spPr bwMode="auto">
            <a:xfrm>
              <a:off x="6575530" y="5529056"/>
              <a:ext cx="666557" cy="254702"/>
            </a:xfrm>
            <a:custGeom>
              <a:avLst/>
              <a:gdLst>
                <a:gd name="T0" fmla="*/ 7 w 52"/>
                <a:gd name="T1" fmla="*/ 0 h 20"/>
                <a:gd name="T2" fmla="*/ 4 w 52"/>
                <a:gd name="T3" fmla="*/ 2 h 20"/>
                <a:gd name="T4" fmla="*/ 2 w 52"/>
                <a:gd name="T5" fmla="*/ 11 h 20"/>
                <a:gd name="T6" fmla="*/ 2 w 52"/>
                <a:gd name="T7" fmla="*/ 11 h 20"/>
                <a:gd name="T8" fmla="*/ 1 w 52"/>
                <a:gd name="T9" fmla="*/ 13 h 20"/>
                <a:gd name="T10" fmla="*/ 0 w 52"/>
                <a:gd name="T11" fmla="*/ 13 h 20"/>
                <a:gd name="T12" fmla="*/ 2 w 52"/>
                <a:gd name="T13" fmla="*/ 20 h 20"/>
                <a:gd name="T14" fmla="*/ 52 w 52"/>
                <a:gd name="T15" fmla="*/ 20 h 20"/>
                <a:gd name="T16" fmla="*/ 49 w 52"/>
                <a:gd name="T17" fmla="*/ 17 h 20"/>
                <a:gd name="T18" fmla="*/ 17 w 52"/>
                <a:gd name="T19" fmla="*/ 7 h 20"/>
                <a:gd name="T20" fmla="*/ 14 w 52"/>
                <a:gd name="T21" fmla="*/ 4 h 20"/>
                <a:gd name="T22" fmla="*/ 15 w 52"/>
                <a:gd name="T23" fmla="*/ 4 h 20"/>
                <a:gd name="T24" fmla="*/ 15 w 52"/>
                <a:gd name="T25" fmla="*/ 2 h 20"/>
                <a:gd name="T26" fmla="*/ 7 w 52"/>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20">
                  <a:moveTo>
                    <a:pt x="7" y="0"/>
                  </a:moveTo>
                  <a:cubicBezTo>
                    <a:pt x="5" y="0"/>
                    <a:pt x="4" y="1"/>
                    <a:pt x="4" y="2"/>
                  </a:cubicBezTo>
                  <a:cubicBezTo>
                    <a:pt x="5" y="5"/>
                    <a:pt x="2" y="11"/>
                    <a:pt x="2" y="11"/>
                  </a:cubicBezTo>
                  <a:cubicBezTo>
                    <a:pt x="2" y="11"/>
                    <a:pt x="2" y="11"/>
                    <a:pt x="2" y="11"/>
                  </a:cubicBezTo>
                  <a:cubicBezTo>
                    <a:pt x="1" y="12"/>
                    <a:pt x="1" y="13"/>
                    <a:pt x="1" y="13"/>
                  </a:cubicBezTo>
                  <a:cubicBezTo>
                    <a:pt x="1" y="13"/>
                    <a:pt x="0" y="13"/>
                    <a:pt x="0" y="13"/>
                  </a:cubicBezTo>
                  <a:cubicBezTo>
                    <a:pt x="0" y="16"/>
                    <a:pt x="2" y="20"/>
                    <a:pt x="2" y="20"/>
                  </a:cubicBezTo>
                  <a:cubicBezTo>
                    <a:pt x="52" y="20"/>
                    <a:pt x="52" y="20"/>
                    <a:pt x="52" y="20"/>
                  </a:cubicBezTo>
                  <a:cubicBezTo>
                    <a:pt x="51" y="19"/>
                    <a:pt x="49" y="17"/>
                    <a:pt x="49" y="17"/>
                  </a:cubicBezTo>
                  <a:cubicBezTo>
                    <a:pt x="17" y="7"/>
                    <a:pt x="17" y="7"/>
                    <a:pt x="17" y="7"/>
                  </a:cubicBezTo>
                  <a:cubicBezTo>
                    <a:pt x="14" y="6"/>
                    <a:pt x="14" y="4"/>
                    <a:pt x="14" y="4"/>
                  </a:cubicBezTo>
                  <a:cubicBezTo>
                    <a:pt x="15" y="4"/>
                    <a:pt x="15" y="4"/>
                    <a:pt x="15" y="4"/>
                  </a:cubicBezTo>
                  <a:cubicBezTo>
                    <a:pt x="15" y="3"/>
                    <a:pt x="15" y="2"/>
                    <a:pt x="15" y="2"/>
                  </a:cubicBezTo>
                  <a:cubicBezTo>
                    <a:pt x="15" y="2"/>
                    <a:pt x="10" y="0"/>
                    <a:pt x="7" y="0"/>
                  </a:cubicBezTo>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2" name="Freeform 91"/>
            <p:cNvSpPr>
              <a:spLocks/>
            </p:cNvSpPr>
            <p:nvPr/>
          </p:nvSpPr>
          <p:spPr bwMode="auto">
            <a:xfrm>
              <a:off x="5816849" y="4309749"/>
              <a:ext cx="395600" cy="1240987"/>
            </a:xfrm>
            <a:custGeom>
              <a:avLst/>
              <a:gdLst>
                <a:gd name="T0" fmla="*/ 38 w 73"/>
                <a:gd name="T1" fmla="*/ 0 h 229"/>
                <a:gd name="T2" fmla="*/ 0 w 73"/>
                <a:gd name="T3" fmla="*/ 229 h 229"/>
                <a:gd name="T4" fmla="*/ 45 w 73"/>
                <a:gd name="T5" fmla="*/ 229 h 229"/>
                <a:gd name="T6" fmla="*/ 73 w 73"/>
                <a:gd name="T7" fmla="*/ 0 h 229"/>
                <a:gd name="T8" fmla="*/ 38 w 73"/>
                <a:gd name="T9" fmla="*/ 0 h 229"/>
              </a:gdLst>
              <a:ahLst/>
              <a:cxnLst>
                <a:cxn ang="0">
                  <a:pos x="T0" y="T1"/>
                </a:cxn>
                <a:cxn ang="0">
                  <a:pos x="T2" y="T3"/>
                </a:cxn>
                <a:cxn ang="0">
                  <a:pos x="T4" y="T5"/>
                </a:cxn>
                <a:cxn ang="0">
                  <a:pos x="T6" y="T7"/>
                </a:cxn>
                <a:cxn ang="0">
                  <a:pos x="T8" y="T9"/>
                </a:cxn>
              </a:cxnLst>
              <a:rect l="0" t="0" r="r" b="b"/>
              <a:pathLst>
                <a:path w="73" h="229">
                  <a:moveTo>
                    <a:pt x="38" y="0"/>
                  </a:moveTo>
                  <a:lnTo>
                    <a:pt x="0" y="229"/>
                  </a:lnTo>
                  <a:lnTo>
                    <a:pt x="45" y="229"/>
                  </a:lnTo>
                  <a:lnTo>
                    <a:pt x="73" y="0"/>
                  </a:lnTo>
                  <a:lnTo>
                    <a:pt x="38" y="0"/>
                  </a:ln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3" name="Freeform 92"/>
            <p:cNvSpPr>
              <a:spLocks/>
            </p:cNvSpPr>
            <p:nvPr/>
          </p:nvSpPr>
          <p:spPr bwMode="auto">
            <a:xfrm>
              <a:off x="6434632" y="4309749"/>
              <a:ext cx="395600" cy="1240987"/>
            </a:xfrm>
            <a:custGeom>
              <a:avLst/>
              <a:gdLst>
                <a:gd name="T0" fmla="*/ 35 w 73"/>
                <a:gd name="T1" fmla="*/ 0 h 229"/>
                <a:gd name="T2" fmla="*/ 73 w 73"/>
                <a:gd name="T3" fmla="*/ 229 h 229"/>
                <a:gd name="T4" fmla="*/ 28 w 73"/>
                <a:gd name="T5" fmla="*/ 229 h 229"/>
                <a:gd name="T6" fmla="*/ 0 w 73"/>
                <a:gd name="T7" fmla="*/ 0 h 229"/>
                <a:gd name="T8" fmla="*/ 35 w 73"/>
                <a:gd name="T9" fmla="*/ 0 h 229"/>
              </a:gdLst>
              <a:ahLst/>
              <a:cxnLst>
                <a:cxn ang="0">
                  <a:pos x="T0" y="T1"/>
                </a:cxn>
                <a:cxn ang="0">
                  <a:pos x="T2" y="T3"/>
                </a:cxn>
                <a:cxn ang="0">
                  <a:pos x="T4" y="T5"/>
                </a:cxn>
                <a:cxn ang="0">
                  <a:pos x="T6" y="T7"/>
                </a:cxn>
                <a:cxn ang="0">
                  <a:pos x="T8" y="T9"/>
                </a:cxn>
              </a:cxnLst>
              <a:rect l="0" t="0" r="r" b="b"/>
              <a:pathLst>
                <a:path w="73" h="229">
                  <a:moveTo>
                    <a:pt x="35" y="0"/>
                  </a:moveTo>
                  <a:lnTo>
                    <a:pt x="73" y="229"/>
                  </a:lnTo>
                  <a:lnTo>
                    <a:pt x="28" y="229"/>
                  </a:lnTo>
                  <a:lnTo>
                    <a:pt x="0" y="0"/>
                  </a:lnTo>
                  <a:lnTo>
                    <a:pt x="35" y="0"/>
                  </a:lnTo>
                  <a:close/>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4" name="Freeform 93"/>
            <p:cNvSpPr>
              <a:spLocks/>
            </p:cNvSpPr>
            <p:nvPr/>
          </p:nvSpPr>
          <p:spPr bwMode="auto">
            <a:xfrm>
              <a:off x="5583828" y="1844035"/>
              <a:ext cx="1479429" cy="1642004"/>
            </a:xfrm>
            <a:custGeom>
              <a:avLst/>
              <a:gdLst>
                <a:gd name="T0" fmla="*/ 115 w 115"/>
                <a:gd name="T1" fmla="*/ 57 h 127"/>
                <a:gd name="T2" fmla="*/ 58 w 115"/>
                <a:gd name="T3" fmla="*/ 0 h 127"/>
                <a:gd name="T4" fmla="*/ 0 w 115"/>
                <a:gd name="T5" fmla="*/ 57 h 127"/>
                <a:gd name="T6" fmla="*/ 0 w 115"/>
                <a:gd name="T7" fmla="*/ 95 h 127"/>
                <a:gd name="T8" fmla="*/ 115 w 115"/>
                <a:gd name="T9" fmla="*/ 95 h 127"/>
                <a:gd name="T10" fmla="*/ 115 w 115"/>
                <a:gd name="T11" fmla="*/ 57 h 127"/>
              </a:gdLst>
              <a:ahLst/>
              <a:cxnLst>
                <a:cxn ang="0">
                  <a:pos x="T0" y="T1"/>
                </a:cxn>
                <a:cxn ang="0">
                  <a:pos x="T2" y="T3"/>
                </a:cxn>
                <a:cxn ang="0">
                  <a:pos x="T4" y="T5"/>
                </a:cxn>
                <a:cxn ang="0">
                  <a:pos x="T6" y="T7"/>
                </a:cxn>
                <a:cxn ang="0">
                  <a:pos x="T8" y="T9"/>
                </a:cxn>
                <a:cxn ang="0">
                  <a:pos x="T10" y="T11"/>
                </a:cxn>
              </a:cxnLst>
              <a:rect l="0" t="0" r="r" b="b"/>
              <a:pathLst>
                <a:path w="115" h="127">
                  <a:moveTo>
                    <a:pt x="115" y="57"/>
                  </a:moveTo>
                  <a:cubicBezTo>
                    <a:pt x="115" y="26"/>
                    <a:pt x="89" y="0"/>
                    <a:pt x="58" y="0"/>
                  </a:cubicBezTo>
                  <a:cubicBezTo>
                    <a:pt x="26" y="0"/>
                    <a:pt x="0" y="26"/>
                    <a:pt x="0" y="57"/>
                  </a:cubicBezTo>
                  <a:cubicBezTo>
                    <a:pt x="0" y="95"/>
                    <a:pt x="0" y="95"/>
                    <a:pt x="0" y="95"/>
                  </a:cubicBezTo>
                  <a:cubicBezTo>
                    <a:pt x="0" y="127"/>
                    <a:pt x="115" y="127"/>
                    <a:pt x="115" y="95"/>
                  </a:cubicBezTo>
                  <a:lnTo>
                    <a:pt x="115" y="57"/>
                  </a:lnTo>
                  <a:close/>
                </a:path>
              </a:pathLst>
            </a:custGeom>
            <a:solidFill>
              <a:srgbClr val="F7C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4"/>
            <p:cNvSpPr>
              <a:spLocks/>
            </p:cNvSpPr>
            <p:nvPr/>
          </p:nvSpPr>
          <p:spPr bwMode="auto">
            <a:xfrm>
              <a:off x="5572989" y="3030830"/>
              <a:ext cx="1506523" cy="1408978"/>
            </a:xfrm>
            <a:custGeom>
              <a:avLst/>
              <a:gdLst>
                <a:gd name="T0" fmla="*/ 268 w 278"/>
                <a:gd name="T1" fmla="*/ 260 h 260"/>
                <a:gd name="T2" fmla="*/ 7 w 278"/>
                <a:gd name="T3" fmla="*/ 260 h 260"/>
                <a:gd name="T4" fmla="*/ 0 w 278"/>
                <a:gd name="T5" fmla="*/ 0 h 260"/>
                <a:gd name="T6" fmla="*/ 278 w 278"/>
                <a:gd name="T7" fmla="*/ 0 h 260"/>
                <a:gd name="T8" fmla="*/ 268 w 278"/>
                <a:gd name="T9" fmla="*/ 260 h 260"/>
              </a:gdLst>
              <a:ahLst/>
              <a:cxnLst>
                <a:cxn ang="0">
                  <a:pos x="T0" y="T1"/>
                </a:cxn>
                <a:cxn ang="0">
                  <a:pos x="T2" y="T3"/>
                </a:cxn>
                <a:cxn ang="0">
                  <a:pos x="T4" y="T5"/>
                </a:cxn>
                <a:cxn ang="0">
                  <a:pos x="T6" y="T7"/>
                </a:cxn>
                <a:cxn ang="0">
                  <a:pos x="T8" y="T9"/>
                </a:cxn>
              </a:cxnLst>
              <a:rect l="0" t="0" r="r" b="b"/>
              <a:pathLst>
                <a:path w="278" h="260">
                  <a:moveTo>
                    <a:pt x="268" y="260"/>
                  </a:moveTo>
                  <a:lnTo>
                    <a:pt x="7" y="260"/>
                  </a:lnTo>
                  <a:lnTo>
                    <a:pt x="0" y="0"/>
                  </a:lnTo>
                  <a:lnTo>
                    <a:pt x="278" y="0"/>
                  </a:lnTo>
                  <a:lnTo>
                    <a:pt x="268" y="26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p:cNvSpPr>
            <p:nvPr/>
          </p:nvSpPr>
          <p:spPr bwMode="auto">
            <a:xfrm>
              <a:off x="5572989" y="3030830"/>
              <a:ext cx="1506523" cy="1408978"/>
            </a:xfrm>
            <a:custGeom>
              <a:avLst/>
              <a:gdLst>
                <a:gd name="T0" fmla="*/ 268 w 278"/>
                <a:gd name="T1" fmla="*/ 260 h 260"/>
                <a:gd name="T2" fmla="*/ 7 w 278"/>
                <a:gd name="T3" fmla="*/ 260 h 260"/>
                <a:gd name="T4" fmla="*/ 0 w 278"/>
                <a:gd name="T5" fmla="*/ 0 h 260"/>
                <a:gd name="T6" fmla="*/ 278 w 278"/>
                <a:gd name="T7" fmla="*/ 0 h 260"/>
                <a:gd name="T8" fmla="*/ 268 w 278"/>
                <a:gd name="T9" fmla="*/ 260 h 260"/>
              </a:gdLst>
              <a:ahLst/>
              <a:cxnLst>
                <a:cxn ang="0">
                  <a:pos x="T0" y="T1"/>
                </a:cxn>
                <a:cxn ang="0">
                  <a:pos x="T2" y="T3"/>
                </a:cxn>
                <a:cxn ang="0">
                  <a:pos x="T4" y="T5"/>
                </a:cxn>
                <a:cxn ang="0">
                  <a:pos x="T6" y="T7"/>
                </a:cxn>
                <a:cxn ang="0">
                  <a:pos x="T8" y="T9"/>
                </a:cxn>
              </a:cxnLst>
              <a:rect l="0" t="0" r="r" b="b"/>
              <a:pathLst>
                <a:path w="278" h="260">
                  <a:moveTo>
                    <a:pt x="268" y="260"/>
                  </a:moveTo>
                  <a:lnTo>
                    <a:pt x="7" y="260"/>
                  </a:lnTo>
                  <a:lnTo>
                    <a:pt x="0" y="0"/>
                  </a:lnTo>
                  <a:lnTo>
                    <a:pt x="278" y="0"/>
                  </a:lnTo>
                  <a:lnTo>
                    <a:pt x="268" y="26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6"/>
            <p:cNvSpPr>
              <a:spLocks/>
            </p:cNvSpPr>
            <p:nvPr/>
          </p:nvSpPr>
          <p:spPr bwMode="auto">
            <a:xfrm>
              <a:off x="5789755" y="3030830"/>
              <a:ext cx="525659" cy="709910"/>
            </a:xfrm>
            <a:custGeom>
              <a:avLst/>
              <a:gdLst>
                <a:gd name="T0" fmla="*/ 38 w 97"/>
                <a:gd name="T1" fmla="*/ 0 h 131"/>
                <a:gd name="T2" fmla="*/ 97 w 97"/>
                <a:gd name="T3" fmla="*/ 131 h 131"/>
                <a:gd name="T4" fmla="*/ 14 w 97"/>
                <a:gd name="T5" fmla="*/ 77 h 131"/>
                <a:gd name="T6" fmla="*/ 36 w 97"/>
                <a:gd name="T7" fmla="*/ 46 h 131"/>
                <a:gd name="T8" fmla="*/ 0 w 97"/>
                <a:gd name="T9" fmla="*/ 38 h 131"/>
                <a:gd name="T10" fmla="*/ 38 w 97"/>
                <a:gd name="T11" fmla="*/ 0 h 131"/>
              </a:gdLst>
              <a:ahLst/>
              <a:cxnLst>
                <a:cxn ang="0">
                  <a:pos x="T0" y="T1"/>
                </a:cxn>
                <a:cxn ang="0">
                  <a:pos x="T2" y="T3"/>
                </a:cxn>
                <a:cxn ang="0">
                  <a:pos x="T4" y="T5"/>
                </a:cxn>
                <a:cxn ang="0">
                  <a:pos x="T6" y="T7"/>
                </a:cxn>
                <a:cxn ang="0">
                  <a:pos x="T8" y="T9"/>
                </a:cxn>
                <a:cxn ang="0">
                  <a:pos x="T10" y="T11"/>
                </a:cxn>
              </a:cxnLst>
              <a:rect l="0" t="0" r="r" b="b"/>
              <a:pathLst>
                <a:path w="97" h="131">
                  <a:moveTo>
                    <a:pt x="38" y="0"/>
                  </a:moveTo>
                  <a:lnTo>
                    <a:pt x="97" y="131"/>
                  </a:lnTo>
                  <a:lnTo>
                    <a:pt x="14" y="77"/>
                  </a:lnTo>
                  <a:lnTo>
                    <a:pt x="36" y="46"/>
                  </a:lnTo>
                  <a:lnTo>
                    <a:pt x="0" y="38"/>
                  </a:lnTo>
                  <a:lnTo>
                    <a:pt x="38"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8" name="Freeform 97"/>
            <p:cNvSpPr>
              <a:spLocks/>
            </p:cNvSpPr>
            <p:nvPr/>
          </p:nvSpPr>
          <p:spPr bwMode="auto">
            <a:xfrm>
              <a:off x="6315411" y="3030830"/>
              <a:ext cx="541915" cy="709910"/>
            </a:xfrm>
            <a:custGeom>
              <a:avLst/>
              <a:gdLst>
                <a:gd name="T0" fmla="*/ 62 w 100"/>
                <a:gd name="T1" fmla="*/ 0 h 131"/>
                <a:gd name="T2" fmla="*/ 0 w 100"/>
                <a:gd name="T3" fmla="*/ 131 h 131"/>
                <a:gd name="T4" fmla="*/ 84 w 100"/>
                <a:gd name="T5" fmla="*/ 77 h 131"/>
                <a:gd name="T6" fmla="*/ 65 w 100"/>
                <a:gd name="T7" fmla="*/ 46 h 131"/>
                <a:gd name="T8" fmla="*/ 100 w 100"/>
                <a:gd name="T9" fmla="*/ 38 h 131"/>
                <a:gd name="T10" fmla="*/ 62 w 100"/>
                <a:gd name="T11" fmla="*/ 0 h 131"/>
              </a:gdLst>
              <a:ahLst/>
              <a:cxnLst>
                <a:cxn ang="0">
                  <a:pos x="T0" y="T1"/>
                </a:cxn>
                <a:cxn ang="0">
                  <a:pos x="T2" y="T3"/>
                </a:cxn>
                <a:cxn ang="0">
                  <a:pos x="T4" y="T5"/>
                </a:cxn>
                <a:cxn ang="0">
                  <a:pos x="T6" y="T7"/>
                </a:cxn>
                <a:cxn ang="0">
                  <a:pos x="T8" y="T9"/>
                </a:cxn>
                <a:cxn ang="0">
                  <a:pos x="T10" y="T11"/>
                </a:cxn>
              </a:cxnLst>
              <a:rect l="0" t="0" r="r" b="b"/>
              <a:pathLst>
                <a:path w="100" h="131">
                  <a:moveTo>
                    <a:pt x="62" y="0"/>
                  </a:moveTo>
                  <a:lnTo>
                    <a:pt x="0" y="131"/>
                  </a:lnTo>
                  <a:lnTo>
                    <a:pt x="84" y="77"/>
                  </a:lnTo>
                  <a:lnTo>
                    <a:pt x="65" y="46"/>
                  </a:lnTo>
                  <a:lnTo>
                    <a:pt x="100" y="38"/>
                  </a:lnTo>
                  <a:lnTo>
                    <a:pt x="62"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99" name="Freeform 98"/>
            <p:cNvSpPr>
              <a:spLocks/>
            </p:cNvSpPr>
            <p:nvPr/>
          </p:nvSpPr>
          <p:spPr bwMode="auto">
            <a:xfrm>
              <a:off x="5995683" y="3030830"/>
              <a:ext cx="655719" cy="709910"/>
            </a:xfrm>
            <a:custGeom>
              <a:avLst/>
              <a:gdLst>
                <a:gd name="T0" fmla="*/ 0 w 121"/>
                <a:gd name="T1" fmla="*/ 0 h 131"/>
                <a:gd name="T2" fmla="*/ 121 w 121"/>
                <a:gd name="T3" fmla="*/ 0 h 131"/>
                <a:gd name="T4" fmla="*/ 59 w 121"/>
                <a:gd name="T5" fmla="*/ 131 h 131"/>
                <a:gd name="T6" fmla="*/ 0 w 121"/>
                <a:gd name="T7" fmla="*/ 0 h 131"/>
              </a:gdLst>
              <a:ahLst/>
              <a:cxnLst>
                <a:cxn ang="0">
                  <a:pos x="T0" y="T1"/>
                </a:cxn>
                <a:cxn ang="0">
                  <a:pos x="T2" y="T3"/>
                </a:cxn>
                <a:cxn ang="0">
                  <a:pos x="T4" y="T5"/>
                </a:cxn>
                <a:cxn ang="0">
                  <a:pos x="T6" y="T7"/>
                </a:cxn>
              </a:cxnLst>
              <a:rect l="0" t="0" r="r" b="b"/>
              <a:pathLst>
                <a:path w="121" h="131">
                  <a:moveTo>
                    <a:pt x="0" y="0"/>
                  </a:moveTo>
                  <a:lnTo>
                    <a:pt x="121" y="0"/>
                  </a:lnTo>
                  <a:lnTo>
                    <a:pt x="59" y="131"/>
                  </a:lnTo>
                  <a:lnTo>
                    <a:pt x="0" y="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0" name="Freeform 99"/>
            <p:cNvSpPr>
              <a:spLocks/>
            </p:cNvSpPr>
            <p:nvPr/>
          </p:nvSpPr>
          <p:spPr bwMode="auto">
            <a:xfrm>
              <a:off x="6098645" y="3030830"/>
              <a:ext cx="449791" cy="81289"/>
            </a:xfrm>
            <a:custGeom>
              <a:avLst/>
              <a:gdLst>
                <a:gd name="T0" fmla="*/ 19 w 83"/>
                <a:gd name="T1" fmla="*/ 0 h 15"/>
                <a:gd name="T2" fmla="*/ 0 w 83"/>
                <a:gd name="T3" fmla="*/ 15 h 15"/>
                <a:gd name="T4" fmla="*/ 83 w 83"/>
                <a:gd name="T5" fmla="*/ 15 h 15"/>
                <a:gd name="T6" fmla="*/ 67 w 83"/>
                <a:gd name="T7" fmla="*/ 0 h 15"/>
                <a:gd name="T8" fmla="*/ 19 w 83"/>
                <a:gd name="T9" fmla="*/ 0 h 15"/>
              </a:gdLst>
              <a:ahLst/>
              <a:cxnLst>
                <a:cxn ang="0">
                  <a:pos x="T0" y="T1"/>
                </a:cxn>
                <a:cxn ang="0">
                  <a:pos x="T2" y="T3"/>
                </a:cxn>
                <a:cxn ang="0">
                  <a:pos x="T4" y="T5"/>
                </a:cxn>
                <a:cxn ang="0">
                  <a:pos x="T6" y="T7"/>
                </a:cxn>
                <a:cxn ang="0">
                  <a:pos x="T8" y="T9"/>
                </a:cxn>
              </a:cxnLst>
              <a:rect l="0" t="0" r="r" b="b"/>
              <a:pathLst>
                <a:path w="83" h="15">
                  <a:moveTo>
                    <a:pt x="19" y="0"/>
                  </a:moveTo>
                  <a:lnTo>
                    <a:pt x="0" y="15"/>
                  </a:lnTo>
                  <a:lnTo>
                    <a:pt x="83" y="15"/>
                  </a:lnTo>
                  <a:lnTo>
                    <a:pt x="67" y="0"/>
                  </a:lnTo>
                  <a:lnTo>
                    <a:pt x="19"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1" name="Freeform 100"/>
            <p:cNvSpPr>
              <a:spLocks/>
            </p:cNvSpPr>
            <p:nvPr/>
          </p:nvSpPr>
          <p:spPr bwMode="auto">
            <a:xfrm>
              <a:off x="6212449" y="3068763"/>
              <a:ext cx="222187" cy="671974"/>
            </a:xfrm>
            <a:custGeom>
              <a:avLst/>
              <a:gdLst>
                <a:gd name="T0" fmla="*/ 10 w 41"/>
                <a:gd name="T1" fmla="*/ 0 h 124"/>
                <a:gd name="T2" fmla="*/ 0 w 41"/>
                <a:gd name="T3" fmla="*/ 79 h 124"/>
                <a:gd name="T4" fmla="*/ 19 w 41"/>
                <a:gd name="T5" fmla="*/ 124 h 124"/>
                <a:gd name="T6" fmla="*/ 41 w 41"/>
                <a:gd name="T7" fmla="*/ 77 h 124"/>
                <a:gd name="T8" fmla="*/ 29 w 41"/>
                <a:gd name="T9" fmla="*/ 0 h 124"/>
                <a:gd name="T10" fmla="*/ 10 w 41"/>
                <a:gd name="T11" fmla="*/ 0 h 124"/>
              </a:gdLst>
              <a:ahLst/>
              <a:cxnLst>
                <a:cxn ang="0">
                  <a:pos x="T0" y="T1"/>
                </a:cxn>
                <a:cxn ang="0">
                  <a:pos x="T2" y="T3"/>
                </a:cxn>
                <a:cxn ang="0">
                  <a:pos x="T4" y="T5"/>
                </a:cxn>
                <a:cxn ang="0">
                  <a:pos x="T6" y="T7"/>
                </a:cxn>
                <a:cxn ang="0">
                  <a:pos x="T8" y="T9"/>
                </a:cxn>
                <a:cxn ang="0">
                  <a:pos x="T10" y="T11"/>
                </a:cxn>
              </a:cxnLst>
              <a:rect l="0" t="0" r="r" b="b"/>
              <a:pathLst>
                <a:path w="41" h="124">
                  <a:moveTo>
                    <a:pt x="10" y="0"/>
                  </a:moveTo>
                  <a:lnTo>
                    <a:pt x="0" y="79"/>
                  </a:lnTo>
                  <a:lnTo>
                    <a:pt x="19" y="124"/>
                  </a:lnTo>
                  <a:lnTo>
                    <a:pt x="41" y="77"/>
                  </a:lnTo>
                  <a:lnTo>
                    <a:pt x="29" y="0"/>
                  </a:lnTo>
                  <a:lnTo>
                    <a:pt x="10" y="0"/>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2" name="Oval 101"/>
            <p:cNvSpPr>
              <a:spLocks noChangeArrowheads="1"/>
            </p:cNvSpPr>
            <p:nvPr/>
          </p:nvSpPr>
          <p:spPr bwMode="auto">
            <a:xfrm>
              <a:off x="6293734" y="3805767"/>
              <a:ext cx="65030" cy="6503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3" name="Oval 102"/>
            <p:cNvSpPr>
              <a:spLocks noChangeArrowheads="1"/>
            </p:cNvSpPr>
            <p:nvPr/>
          </p:nvSpPr>
          <p:spPr bwMode="auto">
            <a:xfrm>
              <a:off x="6293734" y="3962924"/>
              <a:ext cx="65030" cy="6503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4" name="Oval 103"/>
            <p:cNvSpPr>
              <a:spLocks noChangeArrowheads="1"/>
            </p:cNvSpPr>
            <p:nvPr/>
          </p:nvSpPr>
          <p:spPr bwMode="auto">
            <a:xfrm>
              <a:off x="6293734" y="4120077"/>
              <a:ext cx="65030" cy="6503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5" name="Oval 104"/>
            <p:cNvSpPr>
              <a:spLocks noChangeArrowheads="1"/>
            </p:cNvSpPr>
            <p:nvPr/>
          </p:nvSpPr>
          <p:spPr bwMode="auto">
            <a:xfrm>
              <a:off x="6293734" y="4271814"/>
              <a:ext cx="65030" cy="65030"/>
            </a:xfrm>
            <a:prstGeom prst="ellipse">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6" name="Freeform 105"/>
            <p:cNvSpPr>
              <a:spLocks/>
            </p:cNvSpPr>
            <p:nvPr/>
          </p:nvSpPr>
          <p:spPr bwMode="auto">
            <a:xfrm>
              <a:off x="5724725" y="4027954"/>
              <a:ext cx="298055" cy="10838"/>
            </a:xfrm>
            <a:custGeom>
              <a:avLst/>
              <a:gdLst>
                <a:gd name="T0" fmla="*/ 23 w 23"/>
                <a:gd name="T1" fmla="*/ 0 h 1"/>
                <a:gd name="T2" fmla="*/ 0 w 23"/>
                <a:gd name="T3" fmla="*/ 0 h 1"/>
                <a:gd name="T4" fmla="*/ 11 w 23"/>
                <a:gd name="T5" fmla="*/ 1 h 1"/>
                <a:gd name="T6" fmla="*/ 23 w 23"/>
                <a:gd name="T7" fmla="*/ 0 h 1"/>
              </a:gdLst>
              <a:ahLst/>
              <a:cxnLst>
                <a:cxn ang="0">
                  <a:pos x="T0" y="T1"/>
                </a:cxn>
                <a:cxn ang="0">
                  <a:pos x="T2" y="T3"/>
                </a:cxn>
                <a:cxn ang="0">
                  <a:pos x="T4" y="T5"/>
                </a:cxn>
                <a:cxn ang="0">
                  <a:pos x="T6" y="T7"/>
                </a:cxn>
              </a:cxnLst>
              <a:rect l="0" t="0" r="r" b="b"/>
              <a:pathLst>
                <a:path w="23" h="1">
                  <a:moveTo>
                    <a:pt x="23" y="0"/>
                  </a:moveTo>
                  <a:cubicBezTo>
                    <a:pt x="0" y="0"/>
                    <a:pt x="0" y="0"/>
                    <a:pt x="0" y="0"/>
                  </a:cubicBezTo>
                  <a:cubicBezTo>
                    <a:pt x="0" y="0"/>
                    <a:pt x="4" y="1"/>
                    <a:pt x="11" y="1"/>
                  </a:cubicBezTo>
                  <a:cubicBezTo>
                    <a:pt x="14" y="1"/>
                    <a:pt x="18" y="1"/>
                    <a:pt x="23"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7" name="Freeform 106"/>
            <p:cNvSpPr>
              <a:spLocks/>
            </p:cNvSpPr>
            <p:nvPr/>
          </p:nvSpPr>
          <p:spPr bwMode="auto">
            <a:xfrm>
              <a:off x="6575530" y="4055048"/>
              <a:ext cx="298055" cy="21677"/>
            </a:xfrm>
            <a:custGeom>
              <a:avLst/>
              <a:gdLst>
                <a:gd name="T0" fmla="*/ 23 w 23"/>
                <a:gd name="T1" fmla="*/ 0 h 2"/>
                <a:gd name="T2" fmla="*/ 0 w 23"/>
                <a:gd name="T3" fmla="*/ 0 h 2"/>
                <a:gd name="T4" fmla="*/ 11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cubicBezTo>
                    <a:pt x="0" y="0"/>
                    <a:pt x="0" y="0"/>
                    <a:pt x="0" y="0"/>
                  </a:cubicBezTo>
                  <a:cubicBezTo>
                    <a:pt x="0" y="0"/>
                    <a:pt x="4" y="2"/>
                    <a:pt x="11" y="2"/>
                  </a:cubicBezTo>
                  <a:cubicBezTo>
                    <a:pt x="14" y="2"/>
                    <a:pt x="18" y="1"/>
                    <a:pt x="23" y="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08" name="Freeform 107"/>
            <p:cNvSpPr>
              <a:spLocks/>
            </p:cNvSpPr>
            <p:nvPr/>
          </p:nvSpPr>
          <p:spPr bwMode="auto">
            <a:xfrm>
              <a:off x="7014483" y="2358856"/>
              <a:ext cx="124642" cy="325149"/>
            </a:xfrm>
            <a:custGeom>
              <a:avLst/>
              <a:gdLst>
                <a:gd name="T0" fmla="*/ 0 w 10"/>
                <a:gd name="T1" fmla="*/ 20 h 25"/>
                <a:gd name="T2" fmla="*/ 5 w 10"/>
                <a:gd name="T3" fmla="*/ 25 h 25"/>
                <a:gd name="T4" fmla="*/ 10 w 10"/>
                <a:gd name="T5" fmla="*/ 20 h 25"/>
                <a:gd name="T6" fmla="*/ 10 w 10"/>
                <a:gd name="T7" fmla="*/ 5 h 25"/>
                <a:gd name="T8" fmla="*/ 5 w 10"/>
                <a:gd name="T9" fmla="*/ 0 h 25"/>
                <a:gd name="T10" fmla="*/ 0 w 10"/>
                <a:gd name="T11" fmla="*/ 5 h 25"/>
                <a:gd name="T12" fmla="*/ 0 w 10"/>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10" h="25">
                  <a:moveTo>
                    <a:pt x="0" y="20"/>
                  </a:moveTo>
                  <a:cubicBezTo>
                    <a:pt x="0" y="23"/>
                    <a:pt x="3" y="25"/>
                    <a:pt x="5" y="25"/>
                  </a:cubicBezTo>
                  <a:cubicBezTo>
                    <a:pt x="8" y="25"/>
                    <a:pt x="10" y="23"/>
                    <a:pt x="10" y="20"/>
                  </a:cubicBezTo>
                  <a:cubicBezTo>
                    <a:pt x="10" y="5"/>
                    <a:pt x="10" y="5"/>
                    <a:pt x="10" y="5"/>
                  </a:cubicBezTo>
                  <a:cubicBezTo>
                    <a:pt x="10" y="2"/>
                    <a:pt x="8" y="0"/>
                    <a:pt x="5" y="0"/>
                  </a:cubicBezTo>
                  <a:cubicBezTo>
                    <a:pt x="3" y="0"/>
                    <a:pt x="0" y="2"/>
                    <a:pt x="0" y="5"/>
                  </a:cubicBezTo>
                  <a:lnTo>
                    <a:pt x="0" y="20"/>
                  </a:lnTo>
                  <a:close/>
                </a:path>
              </a:pathLst>
            </a:custGeom>
            <a:solidFill>
              <a:srgbClr val="F7C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08"/>
            <p:cNvSpPr>
              <a:spLocks/>
            </p:cNvSpPr>
            <p:nvPr/>
          </p:nvSpPr>
          <p:spPr bwMode="auto">
            <a:xfrm>
              <a:off x="7025321" y="2413047"/>
              <a:ext cx="92127" cy="205928"/>
            </a:xfrm>
            <a:custGeom>
              <a:avLst/>
              <a:gdLst>
                <a:gd name="T0" fmla="*/ 3 w 7"/>
                <a:gd name="T1" fmla="*/ 13 h 16"/>
                <a:gd name="T2" fmla="*/ 3 w 7"/>
                <a:gd name="T3" fmla="*/ 4 h 16"/>
                <a:gd name="T4" fmla="*/ 0 w 7"/>
                <a:gd name="T5" fmla="*/ 0 h 16"/>
                <a:gd name="T6" fmla="*/ 1 w 7"/>
                <a:gd name="T7" fmla="*/ 0 h 16"/>
                <a:gd name="T8" fmla="*/ 7 w 7"/>
                <a:gd name="T9" fmla="*/ 4 h 16"/>
                <a:gd name="T10" fmla="*/ 7 w 7"/>
                <a:gd name="T11" fmla="*/ 13 h 16"/>
                <a:gd name="T12" fmla="*/ 2 w 7"/>
                <a:gd name="T13" fmla="*/ 16 h 16"/>
                <a:gd name="T14" fmla="*/ 1 w 7"/>
                <a:gd name="T15" fmla="*/ 16 h 16"/>
                <a:gd name="T16" fmla="*/ 3 w 7"/>
                <a:gd name="T1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6">
                  <a:moveTo>
                    <a:pt x="3" y="13"/>
                  </a:moveTo>
                  <a:cubicBezTo>
                    <a:pt x="3" y="4"/>
                    <a:pt x="3" y="4"/>
                    <a:pt x="3" y="4"/>
                  </a:cubicBezTo>
                  <a:cubicBezTo>
                    <a:pt x="3" y="2"/>
                    <a:pt x="2" y="1"/>
                    <a:pt x="0" y="0"/>
                  </a:cubicBezTo>
                  <a:cubicBezTo>
                    <a:pt x="0" y="0"/>
                    <a:pt x="0" y="0"/>
                    <a:pt x="1" y="0"/>
                  </a:cubicBezTo>
                  <a:cubicBezTo>
                    <a:pt x="4" y="0"/>
                    <a:pt x="7" y="2"/>
                    <a:pt x="7" y="4"/>
                  </a:cubicBezTo>
                  <a:cubicBezTo>
                    <a:pt x="7" y="13"/>
                    <a:pt x="7" y="13"/>
                    <a:pt x="7" y="13"/>
                  </a:cubicBezTo>
                  <a:cubicBezTo>
                    <a:pt x="7" y="15"/>
                    <a:pt x="6" y="16"/>
                    <a:pt x="2" y="16"/>
                  </a:cubicBezTo>
                  <a:cubicBezTo>
                    <a:pt x="2" y="16"/>
                    <a:pt x="1" y="16"/>
                    <a:pt x="1" y="16"/>
                  </a:cubicBezTo>
                  <a:cubicBezTo>
                    <a:pt x="4" y="16"/>
                    <a:pt x="3" y="15"/>
                    <a:pt x="3" y="13"/>
                  </a:cubicBezTo>
                  <a:close/>
                </a:path>
              </a:pathLst>
            </a:custGeom>
            <a:solidFill>
              <a:srgbClr val="B99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09"/>
            <p:cNvSpPr>
              <a:spLocks/>
            </p:cNvSpPr>
            <p:nvPr/>
          </p:nvSpPr>
          <p:spPr bwMode="auto">
            <a:xfrm>
              <a:off x="5507959" y="2358856"/>
              <a:ext cx="130060" cy="325149"/>
            </a:xfrm>
            <a:custGeom>
              <a:avLst/>
              <a:gdLst>
                <a:gd name="T0" fmla="*/ 10 w 10"/>
                <a:gd name="T1" fmla="*/ 20 h 25"/>
                <a:gd name="T2" fmla="*/ 5 w 10"/>
                <a:gd name="T3" fmla="*/ 25 h 25"/>
                <a:gd name="T4" fmla="*/ 0 w 10"/>
                <a:gd name="T5" fmla="*/ 20 h 25"/>
                <a:gd name="T6" fmla="*/ 0 w 10"/>
                <a:gd name="T7" fmla="*/ 5 h 25"/>
                <a:gd name="T8" fmla="*/ 5 w 10"/>
                <a:gd name="T9" fmla="*/ 0 h 25"/>
                <a:gd name="T10" fmla="*/ 10 w 10"/>
                <a:gd name="T11" fmla="*/ 5 h 25"/>
                <a:gd name="T12" fmla="*/ 10 w 10"/>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10" h="25">
                  <a:moveTo>
                    <a:pt x="10" y="20"/>
                  </a:moveTo>
                  <a:cubicBezTo>
                    <a:pt x="10" y="23"/>
                    <a:pt x="8" y="25"/>
                    <a:pt x="5" y="25"/>
                  </a:cubicBezTo>
                  <a:cubicBezTo>
                    <a:pt x="2" y="25"/>
                    <a:pt x="0" y="23"/>
                    <a:pt x="0" y="20"/>
                  </a:cubicBezTo>
                  <a:cubicBezTo>
                    <a:pt x="0" y="5"/>
                    <a:pt x="0" y="5"/>
                    <a:pt x="0" y="5"/>
                  </a:cubicBezTo>
                  <a:cubicBezTo>
                    <a:pt x="0" y="2"/>
                    <a:pt x="2" y="0"/>
                    <a:pt x="5" y="0"/>
                  </a:cubicBezTo>
                  <a:cubicBezTo>
                    <a:pt x="8" y="0"/>
                    <a:pt x="10" y="2"/>
                    <a:pt x="10" y="5"/>
                  </a:cubicBezTo>
                  <a:lnTo>
                    <a:pt x="10" y="20"/>
                  </a:lnTo>
                  <a:close/>
                </a:path>
              </a:pathLst>
            </a:custGeom>
            <a:solidFill>
              <a:srgbClr val="F7C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110"/>
            <p:cNvSpPr>
              <a:spLocks/>
            </p:cNvSpPr>
            <p:nvPr/>
          </p:nvSpPr>
          <p:spPr bwMode="auto">
            <a:xfrm>
              <a:off x="5535053" y="2413047"/>
              <a:ext cx="102966" cy="205928"/>
            </a:xfrm>
            <a:custGeom>
              <a:avLst/>
              <a:gdLst>
                <a:gd name="T0" fmla="*/ 5 w 8"/>
                <a:gd name="T1" fmla="*/ 13 h 16"/>
                <a:gd name="T2" fmla="*/ 5 w 8"/>
                <a:gd name="T3" fmla="*/ 4 h 16"/>
                <a:gd name="T4" fmla="*/ 8 w 8"/>
                <a:gd name="T5" fmla="*/ 0 h 16"/>
                <a:gd name="T6" fmla="*/ 7 w 8"/>
                <a:gd name="T7" fmla="*/ 0 h 16"/>
                <a:gd name="T8" fmla="*/ 0 w 8"/>
                <a:gd name="T9" fmla="*/ 4 h 16"/>
                <a:gd name="T10" fmla="*/ 0 w 8"/>
                <a:gd name="T11" fmla="*/ 13 h 16"/>
                <a:gd name="T12" fmla="*/ 5 w 8"/>
                <a:gd name="T13" fmla="*/ 16 h 16"/>
                <a:gd name="T14" fmla="*/ 6 w 8"/>
                <a:gd name="T15" fmla="*/ 16 h 16"/>
                <a:gd name="T16" fmla="*/ 5 w 8"/>
                <a:gd name="T17"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6">
                  <a:moveTo>
                    <a:pt x="5" y="13"/>
                  </a:moveTo>
                  <a:cubicBezTo>
                    <a:pt x="5" y="4"/>
                    <a:pt x="5" y="4"/>
                    <a:pt x="5" y="4"/>
                  </a:cubicBezTo>
                  <a:cubicBezTo>
                    <a:pt x="5" y="2"/>
                    <a:pt x="5" y="1"/>
                    <a:pt x="8" y="0"/>
                  </a:cubicBezTo>
                  <a:cubicBezTo>
                    <a:pt x="8" y="0"/>
                    <a:pt x="7" y="0"/>
                    <a:pt x="7" y="0"/>
                  </a:cubicBezTo>
                  <a:cubicBezTo>
                    <a:pt x="3" y="0"/>
                    <a:pt x="0" y="2"/>
                    <a:pt x="0" y="4"/>
                  </a:cubicBezTo>
                  <a:cubicBezTo>
                    <a:pt x="0" y="13"/>
                    <a:pt x="0" y="13"/>
                    <a:pt x="0" y="13"/>
                  </a:cubicBezTo>
                  <a:cubicBezTo>
                    <a:pt x="0" y="15"/>
                    <a:pt x="2" y="16"/>
                    <a:pt x="5" y="16"/>
                  </a:cubicBezTo>
                  <a:cubicBezTo>
                    <a:pt x="6" y="16"/>
                    <a:pt x="6" y="16"/>
                    <a:pt x="6" y="16"/>
                  </a:cubicBezTo>
                  <a:cubicBezTo>
                    <a:pt x="4" y="16"/>
                    <a:pt x="5" y="15"/>
                    <a:pt x="5" y="13"/>
                  </a:cubicBezTo>
                  <a:close/>
                </a:path>
              </a:pathLst>
            </a:custGeom>
            <a:solidFill>
              <a:srgbClr val="B992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111"/>
            <p:cNvSpPr>
              <a:spLocks/>
            </p:cNvSpPr>
            <p:nvPr/>
          </p:nvSpPr>
          <p:spPr bwMode="auto">
            <a:xfrm>
              <a:off x="6136581" y="2786967"/>
              <a:ext cx="384761" cy="325149"/>
            </a:xfrm>
            <a:custGeom>
              <a:avLst/>
              <a:gdLst>
                <a:gd name="T0" fmla="*/ 0 w 30"/>
                <a:gd name="T1" fmla="*/ 0 h 25"/>
                <a:gd name="T2" fmla="*/ 30 w 30"/>
                <a:gd name="T3" fmla="*/ 0 h 25"/>
                <a:gd name="T4" fmla="*/ 0 w 30"/>
                <a:gd name="T5" fmla="*/ 0 h 25"/>
              </a:gdLst>
              <a:ahLst/>
              <a:cxnLst>
                <a:cxn ang="0">
                  <a:pos x="T0" y="T1"/>
                </a:cxn>
                <a:cxn ang="0">
                  <a:pos x="T2" y="T3"/>
                </a:cxn>
                <a:cxn ang="0">
                  <a:pos x="T4" y="T5"/>
                </a:cxn>
              </a:cxnLst>
              <a:rect l="0" t="0" r="r" b="b"/>
              <a:pathLst>
                <a:path w="30" h="25">
                  <a:moveTo>
                    <a:pt x="0" y="0"/>
                  </a:moveTo>
                  <a:cubicBezTo>
                    <a:pt x="0" y="0"/>
                    <a:pt x="9" y="15"/>
                    <a:pt x="30" y="0"/>
                  </a:cubicBezTo>
                  <a:cubicBezTo>
                    <a:pt x="30" y="0"/>
                    <a:pt x="10" y="25"/>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112"/>
            <p:cNvSpPr>
              <a:spLocks/>
            </p:cNvSpPr>
            <p:nvPr/>
          </p:nvSpPr>
          <p:spPr bwMode="auto">
            <a:xfrm>
              <a:off x="5865623" y="2331759"/>
              <a:ext cx="233025" cy="108383"/>
            </a:xfrm>
            <a:custGeom>
              <a:avLst/>
              <a:gdLst>
                <a:gd name="T0" fmla="*/ 3 w 43"/>
                <a:gd name="T1" fmla="*/ 20 h 20"/>
                <a:gd name="T2" fmla="*/ 0 w 43"/>
                <a:gd name="T3" fmla="*/ 12 h 20"/>
                <a:gd name="T4" fmla="*/ 41 w 43"/>
                <a:gd name="T5" fmla="*/ 0 h 20"/>
                <a:gd name="T6" fmla="*/ 43 w 43"/>
                <a:gd name="T7" fmla="*/ 8 h 20"/>
                <a:gd name="T8" fmla="*/ 3 w 43"/>
                <a:gd name="T9" fmla="*/ 20 h 20"/>
              </a:gdLst>
              <a:ahLst/>
              <a:cxnLst>
                <a:cxn ang="0">
                  <a:pos x="T0" y="T1"/>
                </a:cxn>
                <a:cxn ang="0">
                  <a:pos x="T2" y="T3"/>
                </a:cxn>
                <a:cxn ang="0">
                  <a:pos x="T4" y="T5"/>
                </a:cxn>
                <a:cxn ang="0">
                  <a:pos x="T6" y="T7"/>
                </a:cxn>
                <a:cxn ang="0">
                  <a:pos x="T8" y="T9"/>
                </a:cxn>
              </a:cxnLst>
              <a:rect l="0" t="0" r="r" b="b"/>
              <a:pathLst>
                <a:path w="43" h="20">
                  <a:moveTo>
                    <a:pt x="3" y="20"/>
                  </a:moveTo>
                  <a:lnTo>
                    <a:pt x="0" y="12"/>
                  </a:lnTo>
                  <a:lnTo>
                    <a:pt x="41" y="0"/>
                  </a:lnTo>
                  <a:lnTo>
                    <a:pt x="43" y="8"/>
                  </a:lnTo>
                  <a:lnTo>
                    <a:pt x="3" y="20"/>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113"/>
            <p:cNvSpPr>
              <a:spLocks/>
            </p:cNvSpPr>
            <p:nvPr/>
          </p:nvSpPr>
          <p:spPr bwMode="auto">
            <a:xfrm>
              <a:off x="5583828" y="1600175"/>
              <a:ext cx="1544459" cy="991706"/>
            </a:xfrm>
            <a:custGeom>
              <a:avLst/>
              <a:gdLst>
                <a:gd name="T0" fmla="*/ 0 w 120"/>
                <a:gd name="T1" fmla="*/ 77 h 77"/>
                <a:gd name="T2" fmla="*/ 4 w 120"/>
                <a:gd name="T3" fmla="*/ 77 h 77"/>
                <a:gd name="T4" fmla="*/ 4 w 120"/>
                <a:gd name="T5" fmla="*/ 68 h 77"/>
                <a:gd name="T6" fmla="*/ 21 w 120"/>
                <a:gd name="T7" fmla="*/ 38 h 77"/>
                <a:gd name="T8" fmla="*/ 92 w 120"/>
                <a:gd name="T9" fmla="*/ 38 h 77"/>
                <a:gd name="T10" fmla="*/ 112 w 120"/>
                <a:gd name="T11" fmla="*/ 68 h 77"/>
                <a:gd name="T12" fmla="*/ 112 w 120"/>
                <a:gd name="T13" fmla="*/ 77 h 77"/>
                <a:gd name="T14" fmla="*/ 116 w 120"/>
                <a:gd name="T15" fmla="*/ 77 h 77"/>
                <a:gd name="T16" fmla="*/ 116 w 120"/>
                <a:gd name="T17" fmla="*/ 68 h 77"/>
                <a:gd name="T18" fmla="*/ 97 w 120"/>
                <a:gd name="T19" fmla="*/ 19 h 77"/>
                <a:gd name="T20" fmla="*/ 60 w 120"/>
                <a:gd name="T21" fmla="*/ 12 h 77"/>
                <a:gd name="T22" fmla="*/ 61 w 120"/>
                <a:gd name="T23" fmla="*/ 0 h 77"/>
                <a:gd name="T24" fmla="*/ 37 w 120"/>
                <a:gd name="T25" fmla="*/ 14 h 77"/>
                <a:gd name="T26" fmla="*/ 26 w 120"/>
                <a:gd name="T27" fmla="*/ 19 h 77"/>
                <a:gd name="T28" fmla="*/ 0 w 120"/>
                <a:gd name="T29" fmla="*/ 67 h 77"/>
                <a:gd name="T30" fmla="*/ 0 w 120"/>
                <a:gd name="T3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77">
                  <a:moveTo>
                    <a:pt x="0" y="77"/>
                  </a:moveTo>
                  <a:cubicBezTo>
                    <a:pt x="4" y="77"/>
                    <a:pt x="4" y="77"/>
                    <a:pt x="4" y="77"/>
                  </a:cubicBezTo>
                  <a:cubicBezTo>
                    <a:pt x="4" y="77"/>
                    <a:pt x="4" y="69"/>
                    <a:pt x="4" y="68"/>
                  </a:cubicBezTo>
                  <a:cubicBezTo>
                    <a:pt x="5" y="61"/>
                    <a:pt x="11" y="37"/>
                    <a:pt x="21" y="38"/>
                  </a:cubicBezTo>
                  <a:cubicBezTo>
                    <a:pt x="40" y="39"/>
                    <a:pt x="75" y="41"/>
                    <a:pt x="92" y="38"/>
                  </a:cubicBezTo>
                  <a:cubicBezTo>
                    <a:pt x="98" y="37"/>
                    <a:pt x="111" y="49"/>
                    <a:pt x="112" y="68"/>
                  </a:cubicBezTo>
                  <a:cubicBezTo>
                    <a:pt x="112" y="69"/>
                    <a:pt x="112" y="76"/>
                    <a:pt x="112" y="77"/>
                  </a:cubicBezTo>
                  <a:cubicBezTo>
                    <a:pt x="116" y="77"/>
                    <a:pt x="116" y="77"/>
                    <a:pt x="116" y="77"/>
                  </a:cubicBezTo>
                  <a:cubicBezTo>
                    <a:pt x="116" y="77"/>
                    <a:pt x="115" y="69"/>
                    <a:pt x="116" y="68"/>
                  </a:cubicBezTo>
                  <a:cubicBezTo>
                    <a:pt x="117" y="60"/>
                    <a:pt x="120" y="33"/>
                    <a:pt x="97" y="19"/>
                  </a:cubicBezTo>
                  <a:cubicBezTo>
                    <a:pt x="90" y="14"/>
                    <a:pt x="70" y="8"/>
                    <a:pt x="60" y="12"/>
                  </a:cubicBezTo>
                  <a:cubicBezTo>
                    <a:pt x="60" y="12"/>
                    <a:pt x="56" y="9"/>
                    <a:pt x="61" y="0"/>
                  </a:cubicBezTo>
                  <a:cubicBezTo>
                    <a:pt x="61" y="0"/>
                    <a:pt x="37" y="5"/>
                    <a:pt x="37" y="14"/>
                  </a:cubicBezTo>
                  <a:cubicBezTo>
                    <a:pt x="37" y="14"/>
                    <a:pt x="26" y="11"/>
                    <a:pt x="26" y="19"/>
                  </a:cubicBezTo>
                  <a:cubicBezTo>
                    <a:pt x="26" y="19"/>
                    <a:pt x="2" y="21"/>
                    <a:pt x="0" y="67"/>
                  </a:cubicBezTo>
                  <a:cubicBezTo>
                    <a:pt x="0" y="68"/>
                    <a:pt x="0" y="76"/>
                    <a:pt x="0" y="77"/>
                  </a:cubicBezTo>
                  <a:close/>
                </a:path>
              </a:pathLst>
            </a:custGeom>
            <a:solidFill>
              <a:srgbClr val="755243"/>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5" name="Freeform 114"/>
            <p:cNvSpPr>
              <a:spLocks/>
            </p:cNvSpPr>
            <p:nvPr/>
          </p:nvSpPr>
          <p:spPr bwMode="auto">
            <a:xfrm>
              <a:off x="6255802" y="2618975"/>
              <a:ext cx="75868" cy="113804"/>
            </a:xfrm>
            <a:custGeom>
              <a:avLst/>
              <a:gdLst>
                <a:gd name="T0" fmla="*/ 3 w 6"/>
                <a:gd name="T1" fmla="*/ 0 h 9"/>
                <a:gd name="T2" fmla="*/ 2 w 6"/>
                <a:gd name="T3" fmla="*/ 2 h 9"/>
                <a:gd name="T4" fmla="*/ 2 w 6"/>
                <a:gd name="T5" fmla="*/ 3 h 9"/>
                <a:gd name="T6" fmla="*/ 1 w 6"/>
                <a:gd name="T7" fmla="*/ 3 h 9"/>
                <a:gd name="T8" fmla="*/ 1 w 6"/>
                <a:gd name="T9" fmla="*/ 4 h 9"/>
                <a:gd name="T10" fmla="*/ 1 w 6"/>
                <a:gd name="T11" fmla="*/ 4 h 9"/>
                <a:gd name="T12" fmla="*/ 1 w 6"/>
                <a:gd name="T13" fmla="*/ 5 h 9"/>
                <a:gd name="T14" fmla="*/ 1 w 6"/>
                <a:gd name="T15" fmla="*/ 6 h 9"/>
                <a:gd name="T16" fmla="*/ 1 w 6"/>
                <a:gd name="T17" fmla="*/ 6 h 9"/>
                <a:gd name="T18" fmla="*/ 2 w 6"/>
                <a:gd name="T19" fmla="*/ 7 h 9"/>
                <a:gd name="T20" fmla="*/ 4 w 6"/>
                <a:gd name="T21" fmla="*/ 8 h 9"/>
                <a:gd name="T22" fmla="*/ 6 w 6"/>
                <a:gd name="T23" fmla="*/ 9 h 9"/>
                <a:gd name="T24" fmla="*/ 4 w 6"/>
                <a:gd name="T25" fmla="*/ 8 h 9"/>
                <a:gd name="T26" fmla="*/ 2 w 6"/>
                <a:gd name="T27" fmla="*/ 8 h 9"/>
                <a:gd name="T28" fmla="*/ 1 w 6"/>
                <a:gd name="T29" fmla="*/ 7 h 9"/>
                <a:gd name="T30" fmla="*/ 0 w 6"/>
                <a:gd name="T31" fmla="*/ 6 h 9"/>
                <a:gd name="T32" fmla="*/ 0 w 6"/>
                <a:gd name="T33" fmla="*/ 5 h 9"/>
                <a:gd name="T34" fmla="*/ 0 w 6"/>
                <a:gd name="T35" fmla="*/ 4 h 9"/>
                <a:gd name="T36" fmla="*/ 0 w 6"/>
                <a:gd name="T37" fmla="*/ 3 h 9"/>
                <a:gd name="T38" fmla="*/ 1 w 6"/>
                <a:gd name="T39" fmla="*/ 3 h 9"/>
                <a:gd name="T40" fmla="*/ 1 w 6"/>
                <a:gd name="T41" fmla="*/ 2 h 9"/>
                <a:gd name="T42" fmla="*/ 2 w 6"/>
                <a:gd name="T43" fmla="*/ 2 h 9"/>
                <a:gd name="T44" fmla="*/ 3 w 6"/>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9">
                  <a:moveTo>
                    <a:pt x="3" y="0"/>
                  </a:moveTo>
                  <a:cubicBezTo>
                    <a:pt x="3" y="0"/>
                    <a:pt x="3" y="1"/>
                    <a:pt x="2" y="2"/>
                  </a:cubicBezTo>
                  <a:cubicBezTo>
                    <a:pt x="2" y="3"/>
                    <a:pt x="2" y="3"/>
                    <a:pt x="2" y="3"/>
                  </a:cubicBezTo>
                  <a:cubicBezTo>
                    <a:pt x="1" y="3"/>
                    <a:pt x="1" y="3"/>
                    <a:pt x="1" y="3"/>
                  </a:cubicBezTo>
                  <a:cubicBezTo>
                    <a:pt x="1" y="4"/>
                    <a:pt x="1" y="4"/>
                    <a:pt x="1" y="4"/>
                  </a:cubicBezTo>
                  <a:cubicBezTo>
                    <a:pt x="1" y="4"/>
                    <a:pt x="1" y="4"/>
                    <a:pt x="1" y="4"/>
                  </a:cubicBezTo>
                  <a:cubicBezTo>
                    <a:pt x="1" y="5"/>
                    <a:pt x="1" y="5"/>
                    <a:pt x="1" y="5"/>
                  </a:cubicBezTo>
                  <a:cubicBezTo>
                    <a:pt x="1" y="6"/>
                    <a:pt x="1" y="6"/>
                    <a:pt x="1" y="6"/>
                  </a:cubicBezTo>
                  <a:cubicBezTo>
                    <a:pt x="1" y="6"/>
                    <a:pt x="1" y="6"/>
                    <a:pt x="1" y="6"/>
                  </a:cubicBezTo>
                  <a:cubicBezTo>
                    <a:pt x="2" y="7"/>
                    <a:pt x="2" y="7"/>
                    <a:pt x="2" y="7"/>
                  </a:cubicBezTo>
                  <a:cubicBezTo>
                    <a:pt x="3" y="7"/>
                    <a:pt x="4" y="8"/>
                    <a:pt x="4" y="8"/>
                  </a:cubicBezTo>
                  <a:cubicBezTo>
                    <a:pt x="6" y="8"/>
                    <a:pt x="6" y="9"/>
                    <a:pt x="6" y="9"/>
                  </a:cubicBezTo>
                  <a:cubicBezTo>
                    <a:pt x="6" y="9"/>
                    <a:pt x="6" y="9"/>
                    <a:pt x="4" y="8"/>
                  </a:cubicBezTo>
                  <a:cubicBezTo>
                    <a:pt x="4" y="8"/>
                    <a:pt x="3" y="8"/>
                    <a:pt x="2" y="8"/>
                  </a:cubicBezTo>
                  <a:cubicBezTo>
                    <a:pt x="2" y="8"/>
                    <a:pt x="1" y="7"/>
                    <a:pt x="1" y="7"/>
                  </a:cubicBezTo>
                  <a:cubicBezTo>
                    <a:pt x="1" y="7"/>
                    <a:pt x="0" y="6"/>
                    <a:pt x="0" y="6"/>
                  </a:cubicBezTo>
                  <a:cubicBezTo>
                    <a:pt x="0" y="6"/>
                    <a:pt x="0" y="5"/>
                    <a:pt x="0" y="5"/>
                  </a:cubicBezTo>
                  <a:cubicBezTo>
                    <a:pt x="0" y="4"/>
                    <a:pt x="0" y="4"/>
                    <a:pt x="0" y="4"/>
                  </a:cubicBezTo>
                  <a:cubicBezTo>
                    <a:pt x="0" y="3"/>
                    <a:pt x="0" y="3"/>
                    <a:pt x="0" y="3"/>
                  </a:cubicBezTo>
                  <a:cubicBezTo>
                    <a:pt x="1" y="3"/>
                    <a:pt x="1" y="3"/>
                    <a:pt x="1" y="3"/>
                  </a:cubicBezTo>
                  <a:cubicBezTo>
                    <a:pt x="1" y="2"/>
                    <a:pt x="1" y="2"/>
                    <a:pt x="1" y="2"/>
                  </a:cubicBezTo>
                  <a:cubicBezTo>
                    <a:pt x="2" y="2"/>
                    <a:pt x="2" y="2"/>
                    <a:pt x="2" y="2"/>
                  </a:cubicBezTo>
                  <a:cubicBezTo>
                    <a:pt x="3" y="1"/>
                    <a:pt x="3" y="0"/>
                    <a:pt x="3" y="0"/>
                  </a:cubicBezTo>
                  <a:close/>
                </a:path>
              </a:pathLst>
            </a:custGeom>
            <a:solidFill>
              <a:srgbClr val="A46D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15"/>
            <p:cNvSpPr>
              <a:spLocks/>
            </p:cNvSpPr>
            <p:nvPr/>
          </p:nvSpPr>
          <p:spPr bwMode="auto">
            <a:xfrm>
              <a:off x="5903556" y="2413047"/>
              <a:ext cx="249281" cy="216766"/>
            </a:xfrm>
            <a:custGeom>
              <a:avLst/>
              <a:gdLst>
                <a:gd name="T0" fmla="*/ 16 w 19"/>
                <a:gd name="T1" fmla="*/ 0 h 17"/>
                <a:gd name="T2" fmla="*/ 0 w 19"/>
                <a:gd name="T3" fmla="*/ 5 h 17"/>
                <a:gd name="T4" fmla="*/ 0 w 19"/>
                <a:gd name="T5" fmla="*/ 7 h 17"/>
                <a:gd name="T6" fmla="*/ 10 w 19"/>
                <a:gd name="T7" fmla="*/ 17 h 17"/>
                <a:gd name="T8" fmla="*/ 19 w 19"/>
                <a:gd name="T9" fmla="*/ 7 h 17"/>
                <a:gd name="T10" fmla="*/ 16 w 19"/>
                <a:gd name="T11" fmla="*/ 0 h 17"/>
              </a:gdLst>
              <a:ahLst/>
              <a:cxnLst>
                <a:cxn ang="0">
                  <a:pos x="T0" y="T1"/>
                </a:cxn>
                <a:cxn ang="0">
                  <a:pos x="T2" y="T3"/>
                </a:cxn>
                <a:cxn ang="0">
                  <a:pos x="T4" y="T5"/>
                </a:cxn>
                <a:cxn ang="0">
                  <a:pos x="T6" y="T7"/>
                </a:cxn>
                <a:cxn ang="0">
                  <a:pos x="T8" y="T9"/>
                </a:cxn>
                <a:cxn ang="0">
                  <a:pos x="T10" y="T11"/>
                </a:cxn>
              </a:cxnLst>
              <a:rect l="0" t="0" r="r" b="b"/>
              <a:pathLst>
                <a:path w="19" h="17">
                  <a:moveTo>
                    <a:pt x="16" y="0"/>
                  </a:moveTo>
                  <a:cubicBezTo>
                    <a:pt x="0" y="5"/>
                    <a:pt x="0" y="5"/>
                    <a:pt x="0" y="5"/>
                  </a:cubicBezTo>
                  <a:cubicBezTo>
                    <a:pt x="0" y="6"/>
                    <a:pt x="0" y="6"/>
                    <a:pt x="0" y="7"/>
                  </a:cubicBezTo>
                  <a:cubicBezTo>
                    <a:pt x="0" y="13"/>
                    <a:pt x="4" y="17"/>
                    <a:pt x="10" y="17"/>
                  </a:cubicBezTo>
                  <a:cubicBezTo>
                    <a:pt x="15" y="17"/>
                    <a:pt x="19" y="13"/>
                    <a:pt x="19" y="7"/>
                  </a:cubicBezTo>
                  <a:cubicBezTo>
                    <a:pt x="19" y="4"/>
                    <a:pt x="18" y="1"/>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116"/>
            <p:cNvSpPr>
              <a:spLocks noChangeArrowheads="1"/>
            </p:cNvSpPr>
            <p:nvPr/>
          </p:nvSpPr>
          <p:spPr bwMode="auto">
            <a:xfrm>
              <a:off x="5968585" y="2440141"/>
              <a:ext cx="157157" cy="151736"/>
            </a:xfrm>
            <a:prstGeom prst="ellipse">
              <a:avLst/>
            </a:pr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Oval 117"/>
            <p:cNvSpPr>
              <a:spLocks noChangeArrowheads="1"/>
            </p:cNvSpPr>
            <p:nvPr/>
          </p:nvSpPr>
          <p:spPr bwMode="auto">
            <a:xfrm>
              <a:off x="5995683" y="2478077"/>
              <a:ext cx="37936" cy="3793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18"/>
            <p:cNvSpPr>
              <a:spLocks/>
            </p:cNvSpPr>
            <p:nvPr/>
          </p:nvSpPr>
          <p:spPr bwMode="auto">
            <a:xfrm>
              <a:off x="6499662" y="2331759"/>
              <a:ext cx="227604" cy="108383"/>
            </a:xfrm>
            <a:custGeom>
              <a:avLst/>
              <a:gdLst>
                <a:gd name="T0" fmla="*/ 40 w 42"/>
                <a:gd name="T1" fmla="*/ 20 h 20"/>
                <a:gd name="T2" fmla="*/ 42 w 42"/>
                <a:gd name="T3" fmla="*/ 12 h 20"/>
                <a:gd name="T4" fmla="*/ 2 w 42"/>
                <a:gd name="T5" fmla="*/ 0 h 20"/>
                <a:gd name="T6" fmla="*/ 0 w 42"/>
                <a:gd name="T7" fmla="*/ 8 h 20"/>
                <a:gd name="T8" fmla="*/ 40 w 42"/>
                <a:gd name="T9" fmla="*/ 20 h 20"/>
              </a:gdLst>
              <a:ahLst/>
              <a:cxnLst>
                <a:cxn ang="0">
                  <a:pos x="T0" y="T1"/>
                </a:cxn>
                <a:cxn ang="0">
                  <a:pos x="T2" y="T3"/>
                </a:cxn>
                <a:cxn ang="0">
                  <a:pos x="T4" y="T5"/>
                </a:cxn>
                <a:cxn ang="0">
                  <a:pos x="T6" y="T7"/>
                </a:cxn>
                <a:cxn ang="0">
                  <a:pos x="T8" y="T9"/>
                </a:cxn>
              </a:cxnLst>
              <a:rect l="0" t="0" r="r" b="b"/>
              <a:pathLst>
                <a:path w="42" h="20">
                  <a:moveTo>
                    <a:pt x="40" y="20"/>
                  </a:moveTo>
                  <a:lnTo>
                    <a:pt x="42" y="12"/>
                  </a:lnTo>
                  <a:lnTo>
                    <a:pt x="2" y="0"/>
                  </a:lnTo>
                  <a:lnTo>
                    <a:pt x="0" y="8"/>
                  </a:lnTo>
                  <a:lnTo>
                    <a:pt x="40" y="20"/>
                  </a:lnTo>
                  <a:close/>
                </a:path>
              </a:pathLst>
            </a:cu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19"/>
            <p:cNvSpPr>
              <a:spLocks/>
            </p:cNvSpPr>
            <p:nvPr/>
          </p:nvSpPr>
          <p:spPr bwMode="auto">
            <a:xfrm>
              <a:off x="6434632" y="2413047"/>
              <a:ext cx="254702" cy="216766"/>
            </a:xfrm>
            <a:custGeom>
              <a:avLst/>
              <a:gdLst>
                <a:gd name="T0" fmla="*/ 4 w 20"/>
                <a:gd name="T1" fmla="*/ 0 h 17"/>
                <a:gd name="T2" fmla="*/ 20 w 20"/>
                <a:gd name="T3" fmla="*/ 5 h 17"/>
                <a:gd name="T4" fmla="*/ 20 w 20"/>
                <a:gd name="T5" fmla="*/ 7 h 17"/>
                <a:gd name="T6" fmla="*/ 10 w 20"/>
                <a:gd name="T7" fmla="*/ 17 h 17"/>
                <a:gd name="T8" fmla="*/ 0 w 20"/>
                <a:gd name="T9" fmla="*/ 7 h 17"/>
                <a:gd name="T10" fmla="*/ 4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4" y="0"/>
                  </a:moveTo>
                  <a:cubicBezTo>
                    <a:pt x="20" y="5"/>
                    <a:pt x="20" y="5"/>
                    <a:pt x="20" y="5"/>
                  </a:cubicBezTo>
                  <a:cubicBezTo>
                    <a:pt x="20" y="6"/>
                    <a:pt x="20" y="6"/>
                    <a:pt x="20" y="7"/>
                  </a:cubicBezTo>
                  <a:cubicBezTo>
                    <a:pt x="20" y="13"/>
                    <a:pt x="16" y="17"/>
                    <a:pt x="10" y="17"/>
                  </a:cubicBezTo>
                  <a:cubicBezTo>
                    <a:pt x="5" y="17"/>
                    <a:pt x="0" y="13"/>
                    <a:pt x="0" y="7"/>
                  </a:cubicBezTo>
                  <a:cubicBezTo>
                    <a:pt x="0" y="4"/>
                    <a:pt x="2" y="1"/>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Oval 120"/>
            <p:cNvSpPr>
              <a:spLocks noChangeArrowheads="1"/>
            </p:cNvSpPr>
            <p:nvPr/>
          </p:nvSpPr>
          <p:spPr bwMode="auto">
            <a:xfrm>
              <a:off x="6472568" y="2440141"/>
              <a:ext cx="151736" cy="151736"/>
            </a:xfrm>
            <a:prstGeom prst="ellipse">
              <a:avLst/>
            </a:prstGeom>
            <a:solidFill>
              <a:srgbClr val="41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Oval 121"/>
            <p:cNvSpPr>
              <a:spLocks noChangeArrowheads="1"/>
            </p:cNvSpPr>
            <p:nvPr/>
          </p:nvSpPr>
          <p:spPr bwMode="auto">
            <a:xfrm>
              <a:off x="6564692" y="2478077"/>
              <a:ext cx="37936" cy="3793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2"/>
            <p:cNvSpPr>
              <a:spLocks/>
            </p:cNvSpPr>
            <p:nvPr/>
          </p:nvSpPr>
          <p:spPr bwMode="auto">
            <a:xfrm>
              <a:off x="8439717" y="2255890"/>
              <a:ext cx="709910" cy="709910"/>
            </a:xfrm>
            <a:custGeom>
              <a:avLst/>
              <a:gdLst>
                <a:gd name="T0" fmla="*/ 17 w 55"/>
                <a:gd name="T1" fmla="*/ 16 h 55"/>
                <a:gd name="T2" fmla="*/ 47 w 55"/>
                <a:gd name="T3" fmla="*/ 2 h 55"/>
                <a:gd name="T4" fmla="*/ 50 w 55"/>
                <a:gd name="T5" fmla="*/ 9 h 55"/>
                <a:gd name="T6" fmla="*/ 32 w 55"/>
                <a:gd name="T7" fmla="*/ 18 h 55"/>
                <a:gd name="T8" fmla="*/ 32 w 55"/>
                <a:gd name="T9" fmla="*/ 19 h 55"/>
                <a:gd name="T10" fmla="*/ 41 w 55"/>
                <a:gd name="T11" fmla="*/ 15 h 55"/>
                <a:gd name="T12" fmla="*/ 45 w 55"/>
                <a:gd name="T13" fmla="*/ 21 h 55"/>
                <a:gd name="T14" fmla="*/ 35 w 55"/>
                <a:gd name="T15" fmla="*/ 26 h 55"/>
                <a:gd name="T16" fmla="*/ 36 w 55"/>
                <a:gd name="T17" fmla="*/ 27 h 55"/>
                <a:gd name="T18" fmla="*/ 43 w 55"/>
                <a:gd name="T19" fmla="*/ 23 h 55"/>
                <a:gd name="T20" fmla="*/ 46 w 55"/>
                <a:gd name="T21" fmla="*/ 29 h 55"/>
                <a:gd name="T22" fmla="*/ 39 w 55"/>
                <a:gd name="T23" fmla="*/ 32 h 55"/>
                <a:gd name="T24" fmla="*/ 39 w 55"/>
                <a:gd name="T25" fmla="*/ 34 h 55"/>
                <a:gd name="T26" fmla="*/ 42 w 55"/>
                <a:gd name="T27" fmla="*/ 32 h 55"/>
                <a:gd name="T28" fmla="*/ 44 w 55"/>
                <a:gd name="T29" fmla="*/ 38 h 55"/>
                <a:gd name="T30" fmla="*/ 26 w 55"/>
                <a:gd name="T31" fmla="*/ 48 h 55"/>
                <a:gd name="T32" fmla="*/ 17 w 55"/>
                <a:gd name="T33" fmla="*/ 49 h 55"/>
                <a:gd name="T34" fmla="*/ 0 w 55"/>
                <a:gd name="T35" fmla="*/ 55 h 55"/>
                <a:gd name="T36" fmla="*/ 0 w 55"/>
                <a:gd name="T37" fmla="*/ 29 h 55"/>
                <a:gd name="T38" fmla="*/ 3 w 55"/>
                <a:gd name="T39" fmla="*/ 28 h 55"/>
                <a:gd name="T40" fmla="*/ 7 w 55"/>
                <a:gd name="T41" fmla="*/ 16 h 55"/>
                <a:gd name="T42" fmla="*/ 24 w 55"/>
                <a:gd name="T43" fmla="*/ 3 h 55"/>
                <a:gd name="T44" fmla="*/ 22 w 55"/>
                <a:gd name="T45" fmla="*/ 11 h 55"/>
                <a:gd name="T46" fmla="*/ 19 w 55"/>
                <a:gd name="T47" fmla="*/ 13 h 55"/>
                <a:gd name="T48" fmla="*/ 16 w 55"/>
                <a:gd name="T49" fmla="*/ 16 h 55"/>
                <a:gd name="T50" fmla="*/ 17 w 55"/>
                <a:gd name="T51" fmla="*/ 1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 h="55">
                  <a:moveTo>
                    <a:pt x="17" y="16"/>
                  </a:moveTo>
                  <a:cubicBezTo>
                    <a:pt x="47" y="2"/>
                    <a:pt x="47" y="2"/>
                    <a:pt x="47" y="2"/>
                  </a:cubicBezTo>
                  <a:cubicBezTo>
                    <a:pt x="51" y="0"/>
                    <a:pt x="55" y="6"/>
                    <a:pt x="50" y="9"/>
                  </a:cubicBezTo>
                  <a:cubicBezTo>
                    <a:pt x="32" y="18"/>
                    <a:pt x="32" y="18"/>
                    <a:pt x="32" y="18"/>
                  </a:cubicBezTo>
                  <a:cubicBezTo>
                    <a:pt x="32" y="18"/>
                    <a:pt x="31" y="19"/>
                    <a:pt x="32" y="19"/>
                  </a:cubicBezTo>
                  <a:cubicBezTo>
                    <a:pt x="41" y="15"/>
                    <a:pt x="41" y="15"/>
                    <a:pt x="41" y="15"/>
                  </a:cubicBezTo>
                  <a:cubicBezTo>
                    <a:pt x="45" y="13"/>
                    <a:pt x="48" y="19"/>
                    <a:pt x="45" y="21"/>
                  </a:cubicBezTo>
                  <a:cubicBezTo>
                    <a:pt x="35" y="26"/>
                    <a:pt x="35" y="26"/>
                    <a:pt x="35" y="26"/>
                  </a:cubicBezTo>
                  <a:cubicBezTo>
                    <a:pt x="35" y="26"/>
                    <a:pt x="34" y="27"/>
                    <a:pt x="36" y="27"/>
                  </a:cubicBezTo>
                  <a:cubicBezTo>
                    <a:pt x="43" y="23"/>
                    <a:pt x="43" y="23"/>
                    <a:pt x="43" y="23"/>
                  </a:cubicBezTo>
                  <a:cubicBezTo>
                    <a:pt x="45" y="22"/>
                    <a:pt x="48" y="28"/>
                    <a:pt x="46" y="29"/>
                  </a:cubicBezTo>
                  <a:cubicBezTo>
                    <a:pt x="39" y="32"/>
                    <a:pt x="39" y="32"/>
                    <a:pt x="39" y="32"/>
                  </a:cubicBezTo>
                  <a:cubicBezTo>
                    <a:pt x="39" y="32"/>
                    <a:pt x="37" y="34"/>
                    <a:pt x="39" y="34"/>
                  </a:cubicBezTo>
                  <a:cubicBezTo>
                    <a:pt x="39" y="34"/>
                    <a:pt x="39" y="34"/>
                    <a:pt x="42" y="32"/>
                  </a:cubicBezTo>
                  <a:cubicBezTo>
                    <a:pt x="45" y="31"/>
                    <a:pt x="48" y="36"/>
                    <a:pt x="44" y="38"/>
                  </a:cubicBezTo>
                  <a:cubicBezTo>
                    <a:pt x="26" y="48"/>
                    <a:pt x="26" y="48"/>
                    <a:pt x="26" y="48"/>
                  </a:cubicBezTo>
                  <a:cubicBezTo>
                    <a:pt x="26" y="48"/>
                    <a:pt x="21" y="50"/>
                    <a:pt x="17" y="49"/>
                  </a:cubicBezTo>
                  <a:cubicBezTo>
                    <a:pt x="0" y="55"/>
                    <a:pt x="0" y="55"/>
                    <a:pt x="0" y="55"/>
                  </a:cubicBezTo>
                  <a:cubicBezTo>
                    <a:pt x="0" y="29"/>
                    <a:pt x="0" y="29"/>
                    <a:pt x="0" y="29"/>
                  </a:cubicBezTo>
                  <a:cubicBezTo>
                    <a:pt x="3" y="28"/>
                    <a:pt x="3" y="28"/>
                    <a:pt x="3" y="28"/>
                  </a:cubicBezTo>
                  <a:cubicBezTo>
                    <a:pt x="3" y="28"/>
                    <a:pt x="5" y="21"/>
                    <a:pt x="7" y="16"/>
                  </a:cubicBezTo>
                  <a:cubicBezTo>
                    <a:pt x="8" y="11"/>
                    <a:pt x="24" y="3"/>
                    <a:pt x="24" y="3"/>
                  </a:cubicBezTo>
                  <a:cubicBezTo>
                    <a:pt x="27" y="8"/>
                    <a:pt x="25" y="10"/>
                    <a:pt x="22" y="11"/>
                  </a:cubicBezTo>
                  <a:cubicBezTo>
                    <a:pt x="21" y="12"/>
                    <a:pt x="19" y="13"/>
                    <a:pt x="19" y="13"/>
                  </a:cubicBezTo>
                  <a:cubicBezTo>
                    <a:pt x="16" y="16"/>
                    <a:pt x="16" y="16"/>
                    <a:pt x="16" y="16"/>
                  </a:cubicBezTo>
                  <a:lnTo>
                    <a:pt x="17" y="16"/>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4" name="Freeform 123"/>
            <p:cNvSpPr>
              <a:spLocks/>
            </p:cNvSpPr>
            <p:nvPr/>
          </p:nvSpPr>
          <p:spPr bwMode="auto">
            <a:xfrm>
              <a:off x="5071715" y="4542771"/>
              <a:ext cx="449791" cy="233025"/>
            </a:xfrm>
            <a:custGeom>
              <a:avLst/>
              <a:gdLst>
                <a:gd name="T0" fmla="*/ 34 w 35"/>
                <a:gd name="T1" fmla="*/ 18 h 18"/>
                <a:gd name="T2" fmla="*/ 18 w 35"/>
                <a:gd name="T3" fmla="*/ 2 h 18"/>
                <a:gd name="T4" fmla="*/ 2 w 35"/>
                <a:gd name="T5" fmla="*/ 16 h 18"/>
                <a:gd name="T6" fmla="*/ 0 w 35"/>
                <a:gd name="T7" fmla="*/ 16 h 18"/>
                <a:gd name="T8" fmla="*/ 18 w 35"/>
                <a:gd name="T9" fmla="*/ 1 h 18"/>
                <a:gd name="T10" fmla="*/ 35 w 35"/>
                <a:gd name="T11" fmla="*/ 17 h 18"/>
                <a:gd name="T12" fmla="*/ 34 w 35"/>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35" h="18">
                  <a:moveTo>
                    <a:pt x="34" y="18"/>
                  </a:moveTo>
                  <a:cubicBezTo>
                    <a:pt x="29" y="8"/>
                    <a:pt x="24" y="2"/>
                    <a:pt x="18" y="2"/>
                  </a:cubicBezTo>
                  <a:cubicBezTo>
                    <a:pt x="9" y="2"/>
                    <a:pt x="2" y="16"/>
                    <a:pt x="2" y="16"/>
                  </a:cubicBezTo>
                  <a:cubicBezTo>
                    <a:pt x="0" y="16"/>
                    <a:pt x="0" y="16"/>
                    <a:pt x="0" y="16"/>
                  </a:cubicBezTo>
                  <a:cubicBezTo>
                    <a:pt x="0" y="15"/>
                    <a:pt x="8" y="0"/>
                    <a:pt x="18" y="1"/>
                  </a:cubicBezTo>
                  <a:cubicBezTo>
                    <a:pt x="24" y="1"/>
                    <a:pt x="30" y="6"/>
                    <a:pt x="35" y="17"/>
                  </a:cubicBezTo>
                  <a:cubicBezTo>
                    <a:pt x="34" y="18"/>
                    <a:pt x="34" y="18"/>
                    <a:pt x="34" y="18"/>
                  </a:cubicBezTo>
                </a:path>
              </a:pathLst>
            </a:custGeom>
            <a:solidFill>
              <a:srgbClr val="2E26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124"/>
            <p:cNvSpPr>
              <a:spLocks/>
            </p:cNvSpPr>
            <p:nvPr/>
          </p:nvSpPr>
          <p:spPr bwMode="auto">
            <a:xfrm>
              <a:off x="4722181" y="4737860"/>
              <a:ext cx="1056736" cy="661136"/>
            </a:xfrm>
            <a:custGeom>
              <a:avLst/>
              <a:gdLst>
                <a:gd name="T0" fmla="*/ 81 w 82"/>
                <a:gd name="T1" fmla="*/ 47 h 51"/>
                <a:gd name="T2" fmla="*/ 77 w 82"/>
                <a:gd name="T3" fmla="*/ 51 h 51"/>
                <a:gd name="T4" fmla="*/ 3 w 82"/>
                <a:gd name="T5" fmla="*/ 48 h 51"/>
                <a:gd name="T6" fmla="*/ 0 w 82"/>
                <a:gd name="T7" fmla="*/ 44 h 51"/>
                <a:gd name="T8" fmla="*/ 1 w 82"/>
                <a:gd name="T9" fmla="*/ 3 h 51"/>
                <a:gd name="T10" fmla="*/ 5 w 82"/>
                <a:gd name="T11" fmla="*/ 0 h 51"/>
                <a:gd name="T12" fmla="*/ 79 w 82"/>
                <a:gd name="T13" fmla="*/ 3 h 51"/>
                <a:gd name="T14" fmla="*/ 82 w 82"/>
                <a:gd name="T15" fmla="*/ 6 h 51"/>
                <a:gd name="T16" fmla="*/ 81 w 82"/>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51">
                  <a:moveTo>
                    <a:pt x="81" y="47"/>
                  </a:moveTo>
                  <a:cubicBezTo>
                    <a:pt x="80" y="49"/>
                    <a:pt x="79" y="51"/>
                    <a:pt x="77" y="51"/>
                  </a:cubicBezTo>
                  <a:cubicBezTo>
                    <a:pt x="3" y="48"/>
                    <a:pt x="3" y="48"/>
                    <a:pt x="3" y="48"/>
                  </a:cubicBezTo>
                  <a:cubicBezTo>
                    <a:pt x="1" y="48"/>
                    <a:pt x="0" y="46"/>
                    <a:pt x="0" y="44"/>
                  </a:cubicBezTo>
                  <a:cubicBezTo>
                    <a:pt x="1" y="3"/>
                    <a:pt x="1" y="3"/>
                    <a:pt x="1" y="3"/>
                  </a:cubicBezTo>
                  <a:cubicBezTo>
                    <a:pt x="1" y="1"/>
                    <a:pt x="3" y="0"/>
                    <a:pt x="5" y="0"/>
                  </a:cubicBezTo>
                  <a:cubicBezTo>
                    <a:pt x="79" y="3"/>
                    <a:pt x="79" y="3"/>
                    <a:pt x="79" y="3"/>
                  </a:cubicBezTo>
                  <a:cubicBezTo>
                    <a:pt x="81" y="3"/>
                    <a:pt x="82" y="4"/>
                    <a:pt x="82" y="6"/>
                  </a:cubicBezTo>
                  <a:cubicBezTo>
                    <a:pt x="81" y="47"/>
                    <a:pt x="81" y="47"/>
                    <a:pt x="81" y="47"/>
                  </a:cubicBezTo>
                </a:path>
              </a:pathLst>
            </a:custGeom>
            <a:solidFill>
              <a:srgbClr val="242424"/>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6" name="Freeform 125"/>
            <p:cNvSpPr>
              <a:spLocks/>
            </p:cNvSpPr>
            <p:nvPr/>
          </p:nvSpPr>
          <p:spPr bwMode="auto">
            <a:xfrm>
              <a:off x="5209905" y="5025077"/>
              <a:ext cx="102966" cy="124642"/>
            </a:xfrm>
            <a:custGeom>
              <a:avLst/>
              <a:gdLst>
                <a:gd name="T0" fmla="*/ 19 w 19"/>
                <a:gd name="T1" fmla="*/ 23 h 23"/>
                <a:gd name="T2" fmla="*/ 0 w 19"/>
                <a:gd name="T3" fmla="*/ 23 h 23"/>
                <a:gd name="T4" fmla="*/ 3 w 19"/>
                <a:gd name="T5" fmla="*/ 0 h 23"/>
                <a:gd name="T6" fmla="*/ 19 w 19"/>
                <a:gd name="T7" fmla="*/ 0 h 23"/>
                <a:gd name="T8" fmla="*/ 19 w 19"/>
                <a:gd name="T9" fmla="*/ 23 h 23"/>
              </a:gdLst>
              <a:ahLst/>
              <a:cxnLst>
                <a:cxn ang="0">
                  <a:pos x="T0" y="T1"/>
                </a:cxn>
                <a:cxn ang="0">
                  <a:pos x="T2" y="T3"/>
                </a:cxn>
                <a:cxn ang="0">
                  <a:pos x="T4" y="T5"/>
                </a:cxn>
                <a:cxn ang="0">
                  <a:pos x="T6" y="T7"/>
                </a:cxn>
                <a:cxn ang="0">
                  <a:pos x="T8" y="T9"/>
                </a:cxn>
              </a:cxnLst>
              <a:rect l="0" t="0" r="r" b="b"/>
              <a:pathLst>
                <a:path w="19" h="23">
                  <a:moveTo>
                    <a:pt x="19" y="23"/>
                  </a:moveTo>
                  <a:lnTo>
                    <a:pt x="0" y="23"/>
                  </a:lnTo>
                  <a:lnTo>
                    <a:pt x="3" y="0"/>
                  </a:lnTo>
                  <a:lnTo>
                    <a:pt x="19" y="0"/>
                  </a:lnTo>
                  <a:lnTo>
                    <a:pt x="19"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126"/>
            <p:cNvSpPr>
              <a:spLocks/>
            </p:cNvSpPr>
            <p:nvPr/>
          </p:nvSpPr>
          <p:spPr bwMode="auto">
            <a:xfrm>
              <a:off x="4733020" y="4737860"/>
              <a:ext cx="1045897" cy="455208"/>
            </a:xfrm>
            <a:custGeom>
              <a:avLst/>
              <a:gdLst>
                <a:gd name="T0" fmla="*/ 78 w 81"/>
                <a:gd name="T1" fmla="*/ 3 h 35"/>
                <a:gd name="T2" fmla="*/ 4 w 81"/>
                <a:gd name="T3" fmla="*/ 0 h 35"/>
                <a:gd name="T4" fmla="*/ 0 w 81"/>
                <a:gd name="T5" fmla="*/ 3 h 35"/>
                <a:gd name="T6" fmla="*/ 0 w 81"/>
                <a:gd name="T7" fmla="*/ 8 h 35"/>
                <a:gd name="T8" fmla="*/ 81 w 81"/>
                <a:gd name="T9" fmla="*/ 13 h 35"/>
                <a:gd name="T10" fmla="*/ 81 w 81"/>
                <a:gd name="T11" fmla="*/ 6 h 35"/>
                <a:gd name="T12" fmla="*/ 78 w 81"/>
                <a:gd name="T13" fmla="*/ 3 h 35"/>
              </a:gdLst>
              <a:ahLst/>
              <a:cxnLst>
                <a:cxn ang="0">
                  <a:pos x="T0" y="T1"/>
                </a:cxn>
                <a:cxn ang="0">
                  <a:pos x="T2" y="T3"/>
                </a:cxn>
                <a:cxn ang="0">
                  <a:pos x="T4" y="T5"/>
                </a:cxn>
                <a:cxn ang="0">
                  <a:pos x="T6" y="T7"/>
                </a:cxn>
                <a:cxn ang="0">
                  <a:pos x="T8" y="T9"/>
                </a:cxn>
                <a:cxn ang="0">
                  <a:pos x="T10" y="T11"/>
                </a:cxn>
                <a:cxn ang="0">
                  <a:pos x="T12" y="T13"/>
                </a:cxn>
              </a:cxnLst>
              <a:rect l="0" t="0" r="r" b="b"/>
              <a:pathLst>
                <a:path w="81" h="35">
                  <a:moveTo>
                    <a:pt x="78" y="3"/>
                  </a:moveTo>
                  <a:cubicBezTo>
                    <a:pt x="4" y="0"/>
                    <a:pt x="4" y="0"/>
                    <a:pt x="4" y="0"/>
                  </a:cubicBezTo>
                  <a:cubicBezTo>
                    <a:pt x="2" y="0"/>
                    <a:pt x="0" y="1"/>
                    <a:pt x="0" y="3"/>
                  </a:cubicBezTo>
                  <a:cubicBezTo>
                    <a:pt x="0" y="8"/>
                    <a:pt x="0" y="8"/>
                    <a:pt x="0" y="8"/>
                  </a:cubicBezTo>
                  <a:cubicBezTo>
                    <a:pt x="17" y="21"/>
                    <a:pt x="47" y="35"/>
                    <a:pt x="81" y="13"/>
                  </a:cubicBezTo>
                  <a:cubicBezTo>
                    <a:pt x="81" y="6"/>
                    <a:pt x="81" y="6"/>
                    <a:pt x="81" y="6"/>
                  </a:cubicBezTo>
                  <a:cubicBezTo>
                    <a:pt x="81" y="4"/>
                    <a:pt x="80" y="3"/>
                    <a:pt x="78" y="3"/>
                  </a:cubicBezTo>
                </a:path>
              </a:pathLst>
            </a:custGeom>
            <a:solidFill>
              <a:srgbClr val="4C4C4C"/>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8" name="Freeform 127"/>
            <p:cNvSpPr>
              <a:spLocks/>
            </p:cNvSpPr>
            <p:nvPr/>
          </p:nvSpPr>
          <p:spPr bwMode="auto">
            <a:xfrm>
              <a:off x="5209905" y="5008818"/>
              <a:ext cx="102966" cy="140898"/>
            </a:xfrm>
            <a:custGeom>
              <a:avLst/>
              <a:gdLst>
                <a:gd name="T0" fmla="*/ 7 w 8"/>
                <a:gd name="T1" fmla="*/ 10 h 11"/>
                <a:gd name="T2" fmla="*/ 1 w 8"/>
                <a:gd name="T3" fmla="*/ 9 h 11"/>
                <a:gd name="T4" fmla="*/ 1 w 8"/>
                <a:gd name="T5" fmla="*/ 0 h 11"/>
                <a:gd name="T6" fmla="*/ 8 w 8"/>
                <a:gd name="T7" fmla="*/ 0 h 11"/>
                <a:gd name="T8" fmla="*/ 7 w 8"/>
                <a:gd name="T9" fmla="*/ 10 h 11"/>
              </a:gdLst>
              <a:ahLst/>
              <a:cxnLst>
                <a:cxn ang="0">
                  <a:pos x="T0" y="T1"/>
                </a:cxn>
                <a:cxn ang="0">
                  <a:pos x="T2" y="T3"/>
                </a:cxn>
                <a:cxn ang="0">
                  <a:pos x="T4" y="T5"/>
                </a:cxn>
                <a:cxn ang="0">
                  <a:pos x="T6" y="T7"/>
                </a:cxn>
                <a:cxn ang="0">
                  <a:pos x="T8" y="T9"/>
                </a:cxn>
              </a:cxnLst>
              <a:rect l="0" t="0" r="r" b="b"/>
              <a:pathLst>
                <a:path w="8" h="11">
                  <a:moveTo>
                    <a:pt x="7" y="10"/>
                  </a:moveTo>
                  <a:cubicBezTo>
                    <a:pt x="6" y="11"/>
                    <a:pt x="2" y="10"/>
                    <a:pt x="1" y="9"/>
                  </a:cubicBezTo>
                  <a:cubicBezTo>
                    <a:pt x="0" y="6"/>
                    <a:pt x="1" y="0"/>
                    <a:pt x="1" y="0"/>
                  </a:cubicBezTo>
                  <a:cubicBezTo>
                    <a:pt x="8" y="0"/>
                    <a:pt x="8" y="0"/>
                    <a:pt x="8" y="0"/>
                  </a:cubicBezTo>
                  <a:cubicBezTo>
                    <a:pt x="8" y="0"/>
                    <a:pt x="8" y="6"/>
                    <a:pt x="7" y="1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29" name="Freeform 128"/>
            <p:cNvSpPr>
              <a:spLocks/>
            </p:cNvSpPr>
            <p:nvPr/>
          </p:nvSpPr>
          <p:spPr bwMode="auto">
            <a:xfrm>
              <a:off x="5069007" y="4672830"/>
              <a:ext cx="54191" cy="81289"/>
            </a:xfrm>
            <a:custGeom>
              <a:avLst/>
              <a:gdLst>
                <a:gd name="T0" fmla="*/ 4 w 4"/>
                <a:gd name="T1" fmla="*/ 0 h 6"/>
                <a:gd name="T2" fmla="*/ 0 w 4"/>
                <a:gd name="T3" fmla="*/ 6 h 6"/>
                <a:gd name="T4" fmla="*/ 0 w 4"/>
                <a:gd name="T5" fmla="*/ 6 h 6"/>
                <a:gd name="T6" fmla="*/ 4 w 4"/>
                <a:gd name="T7" fmla="*/ 0 h 6"/>
                <a:gd name="T8" fmla="*/ 4 w 4"/>
                <a:gd name="T9" fmla="*/ 0 h 6"/>
              </a:gdLst>
              <a:ahLst/>
              <a:cxnLst>
                <a:cxn ang="0">
                  <a:pos x="T0" y="T1"/>
                </a:cxn>
                <a:cxn ang="0">
                  <a:pos x="T2" y="T3"/>
                </a:cxn>
                <a:cxn ang="0">
                  <a:pos x="T4" y="T5"/>
                </a:cxn>
                <a:cxn ang="0">
                  <a:pos x="T6" y="T7"/>
                </a:cxn>
                <a:cxn ang="0">
                  <a:pos x="T8" y="T9"/>
                </a:cxn>
              </a:cxnLst>
              <a:rect l="0" t="0" r="r" b="b"/>
              <a:pathLst>
                <a:path w="4" h="6">
                  <a:moveTo>
                    <a:pt x="4" y="0"/>
                  </a:moveTo>
                  <a:cubicBezTo>
                    <a:pt x="2" y="2"/>
                    <a:pt x="1" y="5"/>
                    <a:pt x="0" y="6"/>
                  </a:cubicBezTo>
                  <a:cubicBezTo>
                    <a:pt x="0" y="6"/>
                    <a:pt x="0" y="6"/>
                    <a:pt x="0" y="6"/>
                  </a:cubicBezTo>
                  <a:cubicBezTo>
                    <a:pt x="1" y="5"/>
                    <a:pt x="2" y="2"/>
                    <a:pt x="4" y="0"/>
                  </a:cubicBezTo>
                  <a:cubicBezTo>
                    <a:pt x="4" y="0"/>
                    <a:pt x="4" y="0"/>
                    <a:pt x="4" y="0"/>
                  </a:cubicBezTo>
                </a:path>
              </a:pathLst>
            </a:custGeom>
            <a:solidFill>
              <a:srgbClr val="898C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129"/>
            <p:cNvSpPr>
              <a:spLocks/>
            </p:cNvSpPr>
            <p:nvPr/>
          </p:nvSpPr>
          <p:spPr bwMode="auto">
            <a:xfrm>
              <a:off x="5123198" y="4569868"/>
              <a:ext cx="140898" cy="102966"/>
            </a:xfrm>
            <a:custGeom>
              <a:avLst/>
              <a:gdLst>
                <a:gd name="T0" fmla="*/ 11 w 11"/>
                <a:gd name="T1" fmla="*/ 0 h 8"/>
                <a:gd name="T2" fmla="*/ 0 w 11"/>
                <a:gd name="T3" fmla="*/ 8 h 8"/>
                <a:gd name="T4" fmla="*/ 0 w 11"/>
                <a:gd name="T5" fmla="*/ 8 h 8"/>
                <a:gd name="T6" fmla="*/ 11 w 11"/>
                <a:gd name="T7" fmla="*/ 0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7" y="1"/>
                    <a:pt x="3" y="4"/>
                    <a:pt x="0" y="8"/>
                  </a:cubicBezTo>
                  <a:cubicBezTo>
                    <a:pt x="0" y="8"/>
                    <a:pt x="0" y="8"/>
                    <a:pt x="0" y="8"/>
                  </a:cubicBezTo>
                  <a:cubicBezTo>
                    <a:pt x="3" y="4"/>
                    <a:pt x="7" y="1"/>
                    <a:pt x="11" y="0"/>
                  </a:cubicBezTo>
                  <a:cubicBezTo>
                    <a:pt x="11" y="0"/>
                    <a:pt x="11" y="0"/>
                    <a:pt x="11" y="0"/>
                  </a:cubicBezTo>
                </a:path>
              </a:pathLst>
            </a:custGeom>
            <a:solidFill>
              <a:srgbClr val="4F52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130"/>
            <p:cNvSpPr>
              <a:spLocks/>
            </p:cNvSpPr>
            <p:nvPr/>
          </p:nvSpPr>
          <p:spPr bwMode="auto">
            <a:xfrm>
              <a:off x="4787211" y="4737860"/>
              <a:ext cx="254702" cy="16259"/>
            </a:xfrm>
            <a:custGeom>
              <a:avLst/>
              <a:gdLst>
                <a:gd name="T0" fmla="*/ 0 w 20"/>
                <a:gd name="T1" fmla="*/ 0 h 1"/>
                <a:gd name="T2" fmla="*/ 0 w 20"/>
                <a:gd name="T3" fmla="*/ 0 h 1"/>
                <a:gd name="T4" fmla="*/ 0 w 20"/>
                <a:gd name="T5" fmla="*/ 0 h 1"/>
                <a:gd name="T6" fmla="*/ 0 w 20"/>
                <a:gd name="T7" fmla="*/ 0 h 1"/>
                <a:gd name="T8" fmla="*/ 20 w 20"/>
                <a:gd name="T9" fmla="*/ 1 h 1"/>
                <a:gd name="T10" fmla="*/ 20 w 20"/>
                <a:gd name="T11" fmla="*/ 1 h 1"/>
                <a:gd name="T12" fmla="*/ 0 w 20"/>
                <a:gd name="T13" fmla="*/ 0 h 1"/>
                <a:gd name="T14" fmla="*/ 0 w 20"/>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
                  <a:moveTo>
                    <a:pt x="0" y="0"/>
                  </a:moveTo>
                  <a:cubicBezTo>
                    <a:pt x="0" y="0"/>
                    <a:pt x="0" y="0"/>
                    <a:pt x="0" y="0"/>
                  </a:cubicBezTo>
                  <a:cubicBezTo>
                    <a:pt x="0" y="0"/>
                    <a:pt x="0" y="0"/>
                    <a:pt x="0" y="0"/>
                  </a:cubicBezTo>
                  <a:cubicBezTo>
                    <a:pt x="0" y="0"/>
                    <a:pt x="0" y="0"/>
                    <a:pt x="0" y="0"/>
                  </a:cubicBezTo>
                  <a:cubicBezTo>
                    <a:pt x="20" y="1"/>
                    <a:pt x="20" y="1"/>
                    <a:pt x="20" y="1"/>
                  </a:cubicBezTo>
                  <a:cubicBezTo>
                    <a:pt x="20" y="1"/>
                    <a:pt x="20" y="1"/>
                    <a:pt x="20" y="1"/>
                  </a:cubicBezTo>
                  <a:cubicBezTo>
                    <a:pt x="0" y="0"/>
                    <a:pt x="0" y="0"/>
                    <a:pt x="0" y="0"/>
                  </a:cubicBezTo>
                  <a:cubicBezTo>
                    <a:pt x="0" y="0"/>
                    <a:pt x="0" y="0"/>
                    <a:pt x="0" y="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131"/>
            <p:cNvSpPr>
              <a:spLocks noEditPoints="1"/>
            </p:cNvSpPr>
            <p:nvPr/>
          </p:nvSpPr>
          <p:spPr bwMode="auto">
            <a:xfrm>
              <a:off x="4722181" y="4737860"/>
              <a:ext cx="525659" cy="634042"/>
            </a:xfrm>
            <a:custGeom>
              <a:avLst/>
              <a:gdLst>
                <a:gd name="T0" fmla="*/ 1 w 41"/>
                <a:gd name="T1" fmla="*/ 8 h 49"/>
                <a:gd name="T2" fmla="*/ 0 w 41"/>
                <a:gd name="T3" fmla="*/ 44 h 49"/>
                <a:gd name="T4" fmla="*/ 3 w 41"/>
                <a:gd name="T5" fmla="*/ 48 h 49"/>
                <a:gd name="T6" fmla="*/ 40 w 41"/>
                <a:gd name="T7" fmla="*/ 49 h 49"/>
                <a:gd name="T8" fmla="*/ 41 w 41"/>
                <a:gd name="T9" fmla="*/ 32 h 49"/>
                <a:gd name="T10" fmla="*/ 38 w 41"/>
                <a:gd name="T11" fmla="*/ 32 h 49"/>
                <a:gd name="T12" fmla="*/ 38 w 41"/>
                <a:gd name="T13" fmla="*/ 24 h 49"/>
                <a:gd name="T14" fmla="*/ 1 w 41"/>
                <a:gd name="T15" fmla="*/ 8 h 49"/>
                <a:gd name="T16" fmla="*/ 5 w 41"/>
                <a:gd name="T17" fmla="*/ 0 h 49"/>
                <a:gd name="T18" fmla="*/ 5 w 41"/>
                <a:gd name="T19" fmla="*/ 0 h 49"/>
                <a:gd name="T20" fmla="*/ 5 w 41"/>
                <a:gd name="T21" fmla="*/ 0 h 49"/>
                <a:gd name="T22" fmla="*/ 5 w 4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9">
                  <a:moveTo>
                    <a:pt x="1" y="8"/>
                  </a:moveTo>
                  <a:cubicBezTo>
                    <a:pt x="0" y="44"/>
                    <a:pt x="0" y="44"/>
                    <a:pt x="0" y="44"/>
                  </a:cubicBezTo>
                  <a:cubicBezTo>
                    <a:pt x="0" y="46"/>
                    <a:pt x="1" y="48"/>
                    <a:pt x="3" y="48"/>
                  </a:cubicBezTo>
                  <a:cubicBezTo>
                    <a:pt x="40" y="49"/>
                    <a:pt x="40" y="49"/>
                    <a:pt x="40" y="49"/>
                  </a:cubicBezTo>
                  <a:cubicBezTo>
                    <a:pt x="41" y="32"/>
                    <a:pt x="41" y="32"/>
                    <a:pt x="41" y="32"/>
                  </a:cubicBezTo>
                  <a:cubicBezTo>
                    <a:pt x="38" y="32"/>
                    <a:pt x="38" y="32"/>
                    <a:pt x="38" y="32"/>
                  </a:cubicBezTo>
                  <a:cubicBezTo>
                    <a:pt x="38" y="24"/>
                    <a:pt x="38" y="24"/>
                    <a:pt x="38" y="24"/>
                  </a:cubicBezTo>
                  <a:cubicBezTo>
                    <a:pt x="23" y="22"/>
                    <a:pt x="10" y="15"/>
                    <a:pt x="1" y="8"/>
                  </a:cubicBezTo>
                  <a:moveTo>
                    <a:pt x="5" y="0"/>
                  </a:moveTo>
                  <a:cubicBezTo>
                    <a:pt x="5" y="0"/>
                    <a:pt x="5" y="0"/>
                    <a:pt x="5" y="0"/>
                  </a:cubicBezTo>
                  <a:cubicBezTo>
                    <a:pt x="5" y="0"/>
                    <a:pt x="5" y="0"/>
                    <a:pt x="5" y="0"/>
                  </a:cubicBezTo>
                  <a:cubicBezTo>
                    <a:pt x="5" y="0"/>
                    <a:pt x="5" y="0"/>
                    <a:pt x="5" y="0"/>
                  </a:cubicBezTo>
                </a:path>
              </a:pathLst>
            </a:custGeom>
            <a:solidFill>
              <a:srgbClr val="484848"/>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3" name="Freeform 132"/>
            <p:cNvSpPr>
              <a:spLocks/>
            </p:cNvSpPr>
            <p:nvPr/>
          </p:nvSpPr>
          <p:spPr bwMode="auto">
            <a:xfrm>
              <a:off x="4733020" y="4737860"/>
              <a:ext cx="531076" cy="308893"/>
            </a:xfrm>
            <a:custGeom>
              <a:avLst/>
              <a:gdLst>
                <a:gd name="T0" fmla="*/ 4 w 41"/>
                <a:gd name="T1" fmla="*/ 0 h 24"/>
                <a:gd name="T2" fmla="*/ 0 w 41"/>
                <a:gd name="T3" fmla="*/ 3 h 24"/>
                <a:gd name="T4" fmla="*/ 0 w 41"/>
                <a:gd name="T5" fmla="*/ 8 h 24"/>
                <a:gd name="T6" fmla="*/ 0 w 41"/>
                <a:gd name="T7" fmla="*/ 8 h 24"/>
                <a:gd name="T8" fmla="*/ 37 w 41"/>
                <a:gd name="T9" fmla="*/ 24 h 24"/>
                <a:gd name="T10" fmla="*/ 38 w 41"/>
                <a:gd name="T11" fmla="*/ 24 h 24"/>
                <a:gd name="T12" fmla="*/ 38 w 41"/>
                <a:gd name="T13" fmla="*/ 21 h 24"/>
                <a:gd name="T14" fmla="*/ 40 w 41"/>
                <a:gd name="T15" fmla="*/ 21 h 24"/>
                <a:gd name="T16" fmla="*/ 41 w 41"/>
                <a:gd name="T17" fmla="*/ 1 h 24"/>
                <a:gd name="T18" fmla="*/ 26 w 41"/>
                <a:gd name="T19" fmla="*/ 1 h 24"/>
                <a:gd name="T20" fmla="*/ 26 w 41"/>
                <a:gd name="T21" fmla="*/ 1 h 24"/>
                <a:gd name="T22" fmla="*/ 26 w 41"/>
                <a:gd name="T23" fmla="*/ 1 h 24"/>
                <a:gd name="T24" fmla="*/ 24 w 41"/>
                <a:gd name="T25" fmla="*/ 1 h 24"/>
                <a:gd name="T26" fmla="*/ 4 w 41"/>
                <a:gd name="T27" fmla="*/ 0 h 24"/>
                <a:gd name="T28" fmla="*/ 4 w 41"/>
                <a:gd name="T29" fmla="*/ 0 h 24"/>
                <a:gd name="T30" fmla="*/ 4 w 41"/>
                <a:gd name="T3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1" h="24">
                  <a:moveTo>
                    <a:pt x="4" y="0"/>
                  </a:moveTo>
                  <a:cubicBezTo>
                    <a:pt x="2" y="0"/>
                    <a:pt x="0" y="1"/>
                    <a:pt x="0" y="3"/>
                  </a:cubicBezTo>
                  <a:cubicBezTo>
                    <a:pt x="0" y="8"/>
                    <a:pt x="0" y="8"/>
                    <a:pt x="0" y="8"/>
                  </a:cubicBezTo>
                  <a:cubicBezTo>
                    <a:pt x="0" y="8"/>
                    <a:pt x="0" y="8"/>
                    <a:pt x="0" y="8"/>
                  </a:cubicBezTo>
                  <a:cubicBezTo>
                    <a:pt x="9" y="15"/>
                    <a:pt x="22" y="22"/>
                    <a:pt x="37" y="24"/>
                  </a:cubicBezTo>
                  <a:cubicBezTo>
                    <a:pt x="38" y="24"/>
                    <a:pt x="38" y="24"/>
                    <a:pt x="38" y="24"/>
                  </a:cubicBezTo>
                  <a:cubicBezTo>
                    <a:pt x="38" y="22"/>
                    <a:pt x="38" y="21"/>
                    <a:pt x="38" y="21"/>
                  </a:cubicBezTo>
                  <a:cubicBezTo>
                    <a:pt x="40" y="21"/>
                    <a:pt x="40" y="21"/>
                    <a:pt x="40" y="21"/>
                  </a:cubicBezTo>
                  <a:cubicBezTo>
                    <a:pt x="41" y="1"/>
                    <a:pt x="41" y="1"/>
                    <a:pt x="41" y="1"/>
                  </a:cubicBezTo>
                  <a:cubicBezTo>
                    <a:pt x="26" y="1"/>
                    <a:pt x="26" y="1"/>
                    <a:pt x="26" y="1"/>
                  </a:cubicBezTo>
                  <a:cubicBezTo>
                    <a:pt x="26" y="1"/>
                    <a:pt x="26" y="1"/>
                    <a:pt x="26" y="1"/>
                  </a:cubicBezTo>
                  <a:cubicBezTo>
                    <a:pt x="26" y="1"/>
                    <a:pt x="26" y="1"/>
                    <a:pt x="26" y="1"/>
                  </a:cubicBezTo>
                  <a:cubicBezTo>
                    <a:pt x="24" y="1"/>
                    <a:pt x="24" y="1"/>
                    <a:pt x="24" y="1"/>
                  </a:cubicBezTo>
                  <a:cubicBezTo>
                    <a:pt x="4" y="0"/>
                    <a:pt x="4" y="0"/>
                    <a:pt x="4" y="0"/>
                  </a:cubicBezTo>
                  <a:cubicBezTo>
                    <a:pt x="4" y="0"/>
                    <a:pt x="4" y="0"/>
                    <a:pt x="4" y="0"/>
                  </a:cubicBezTo>
                  <a:cubicBezTo>
                    <a:pt x="4" y="0"/>
                    <a:pt x="4" y="0"/>
                    <a:pt x="4" y="0"/>
                  </a:cubicBezTo>
                </a:path>
              </a:pathLst>
            </a:custGeom>
            <a:solidFill>
              <a:srgbClr val="5E5E5E"/>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4" name="Freeform 133"/>
            <p:cNvSpPr>
              <a:spLocks/>
            </p:cNvSpPr>
            <p:nvPr/>
          </p:nvSpPr>
          <p:spPr bwMode="auto">
            <a:xfrm>
              <a:off x="5140432" y="4353102"/>
              <a:ext cx="346825" cy="373923"/>
            </a:xfrm>
            <a:custGeom>
              <a:avLst/>
              <a:gdLst>
                <a:gd name="T0" fmla="*/ 1 w 27"/>
                <a:gd name="T1" fmla="*/ 23 h 29"/>
                <a:gd name="T2" fmla="*/ 6 w 27"/>
                <a:gd name="T3" fmla="*/ 22 h 29"/>
                <a:gd name="T4" fmla="*/ 5 w 27"/>
                <a:gd name="T5" fmla="*/ 20 h 29"/>
                <a:gd name="T6" fmla="*/ 6 w 27"/>
                <a:gd name="T7" fmla="*/ 20 h 29"/>
                <a:gd name="T8" fmla="*/ 6 w 27"/>
                <a:gd name="T9" fmla="*/ 25 h 29"/>
                <a:gd name="T10" fmla="*/ 11 w 27"/>
                <a:gd name="T11" fmla="*/ 24 h 29"/>
                <a:gd name="T12" fmla="*/ 11 w 27"/>
                <a:gd name="T13" fmla="*/ 20 h 29"/>
                <a:gd name="T14" fmla="*/ 11 w 27"/>
                <a:gd name="T15" fmla="*/ 20 h 29"/>
                <a:gd name="T16" fmla="*/ 11 w 27"/>
                <a:gd name="T17" fmla="*/ 26 h 29"/>
                <a:gd name="T18" fmla="*/ 16 w 27"/>
                <a:gd name="T19" fmla="*/ 26 h 29"/>
                <a:gd name="T20" fmla="*/ 16 w 27"/>
                <a:gd name="T21" fmla="*/ 19 h 29"/>
                <a:gd name="T22" fmla="*/ 16 w 27"/>
                <a:gd name="T23" fmla="*/ 19 h 29"/>
                <a:gd name="T24" fmla="*/ 16 w 27"/>
                <a:gd name="T25" fmla="*/ 25 h 29"/>
                <a:gd name="T26" fmla="*/ 21 w 27"/>
                <a:gd name="T27" fmla="*/ 25 h 29"/>
                <a:gd name="T28" fmla="*/ 21 w 27"/>
                <a:gd name="T29" fmla="*/ 13 h 29"/>
                <a:gd name="T30" fmla="*/ 23 w 27"/>
                <a:gd name="T31" fmla="*/ 14 h 29"/>
                <a:gd name="T32" fmla="*/ 23 w 27"/>
                <a:gd name="T33" fmla="*/ 18 h 29"/>
                <a:gd name="T34" fmla="*/ 27 w 27"/>
                <a:gd name="T35" fmla="*/ 21 h 29"/>
                <a:gd name="T36" fmla="*/ 27 w 27"/>
                <a:gd name="T37" fmla="*/ 11 h 29"/>
                <a:gd name="T38" fmla="*/ 21 w 27"/>
                <a:gd name="T39" fmla="*/ 5 h 29"/>
                <a:gd name="T40" fmla="*/ 19 w 27"/>
                <a:gd name="T41" fmla="*/ 0 h 29"/>
                <a:gd name="T42" fmla="*/ 3 w 27"/>
                <a:gd name="T43" fmla="*/ 0 h 29"/>
                <a:gd name="T44" fmla="*/ 3 w 27"/>
                <a:gd name="T45" fmla="*/ 3 h 29"/>
                <a:gd name="T46" fmla="*/ 1 w 27"/>
                <a:gd name="T47" fmla="*/ 5 h 29"/>
                <a:gd name="T48" fmla="*/ 1 w 27"/>
                <a:gd name="T49" fmla="*/ 18 h 29"/>
                <a:gd name="T50" fmla="*/ 1 w 27"/>
                <a:gd name="T51"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 h="29">
                  <a:moveTo>
                    <a:pt x="1" y="23"/>
                  </a:moveTo>
                  <a:cubicBezTo>
                    <a:pt x="1" y="25"/>
                    <a:pt x="6" y="25"/>
                    <a:pt x="6" y="22"/>
                  </a:cubicBezTo>
                  <a:cubicBezTo>
                    <a:pt x="5" y="21"/>
                    <a:pt x="5" y="20"/>
                    <a:pt x="5" y="20"/>
                  </a:cubicBezTo>
                  <a:cubicBezTo>
                    <a:pt x="6" y="20"/>
                    <a:pt x="6" y="20"/>
                    <a:pt x="6" y="20"/>
                  </a:cubicBezTo>
                  <a:cubicBezTo>
                    <a:pt x="6" y="20"/>
                    <a:pt x="6" y="25"/>
                    <a:pt x="6" y="25"/>
                  </a:cubicBezTo>
                  <a:cubicBezTo>
                    <a:pt x="6" y="27"/>
                    <a:pt x="11" y="26"/>
                    <a:pt x="11" y="24"/>
                  </a:cubicBezTo>
                  <a:cubicBezTo>
                    <a:pt x="11" y="23"/>
                    <a:pt x="11" y="21"/>
                    <a:pt x="11" y="20"/>
                  </a:cubicBezTo>
                  <a:cubicBezTo>
                    <a:pt x="11" y="19"/>
                    <a:pt x="11" y="19"/>
                    <a:pt x="11" y="20"/>
                  </a:cubicBezTo>
                  <a:cubicBezTo>
                    <a:pt x="11" y="26"/>
                    <a:pt x="11" y="26"/>
                    <a:pt x="11" y="26"/>
                  </a:cubicBezTo>
                  <a:cubicBezTo>
                    <a:pt x="11" y="29"/>
                    <a:pt x="16" y="29"/>
                    <a:pt x="16" y="26"/>
                  </a:cubicBezTo>
                  <a:cubicBezTo>
                    <a:pt x="16" y="24"/>
                    <a:pt x="16" y="19"/>
                    <a:pt x="16" y="19"/>
                  </a:cubicBezTo>
                  <a:cubicBezTo>
                    <a:pt x="16" y="19"/>
                    <a:pt x="16" y="19"/>
                    <a:pt x="16" y="19"/>
                  </a:cubicBezTo>
                  <a:cubicBezTo>
                    <a:pt x="16" y="21"/>
                    <a:pt x="16" y="25"/>
                    <a:pt x="16" y="25"/>
                  </a:cubicBezTo>
                  <a:cubicBezTo>
                    <a:pt x="16" y="27"/>
                    <a:pt x="21" y="27"/>
                    <a:pt x="21" y="25"/>
                  </a:cubicBezTo>
                  <a:cubicBezTo>
                    <a:pt x="21" y="20"/>
                    <a:pt x="21" y="16"/>
                    <a:pt x="21" y="13"/>
                  </a:cubicBezTo>
                  <a:cubicBezTo>
                    <a:pt x="21" y="11"/>
                    <a:pt x="23" y="14"/>
                    <a:pt x="23" y="14"/>
                  </a:cubicBezTo>
                  <a:cubicBezTo>
                    <a:pt x="23" y="18"/>
                    <a:pt x="23" y="18"/>
                    <a:pt x="23" y="18"/>
                  </a:cubicBezTo>
                  <a:cubicBezTo>
                    <a:pt x="23" y="19"/>
                    <a:pt x="27" y="21"/>
                    <a:pt x="27" y="21"/>
                  </a:cubicBezTo>
                  <a:cubicBezTo>
                    <a:pt x="27" y="20"/>
                    <a:pt x="27" y="12"/>
                    <a:pt x="27" y="11"/>
                  </a:cubicBezTo>
                  <a:cubicBezTo>
                    <a:pt x="25" y="9"/>
                    <a:pt x="23" y="7"/>
                    <a:pt x="21" y="5"/>
                  </a:cubicBezTo>
                  <a:cubicBezTo>
                    <a:pt x="19" y="3"/>
                    <a:pt x="19" y="0"/>
                    <a:pt x="19" y="0"/>
                  </a:cubicBezTo>
                  <a:cubicBezTo>
                    <a:pt x="3" y="0"/>
                    <a:pt x="3" y="0"/>
                    <a:pt x="3" y="0"/>
                  </a:cubicBezTo>
                  <a:cubicBezTo>
                    <a:pt x="3" y="2"/>
                    <a:pt x="3" y="2"/>
                    <a:pt x="3" y="3"/>
                  </a:cubicBezTo>
                  <a:cubicBezTo>
                    <a:pt x="3" y="4"/>
                    <a:pt x="2" y="4"/>
                    <a:pt x="1" y="5"/>
                  </a:cubicBezTo>
                  <a:cubicBezTo>
                    <a:pt x="0" y="8"/>
                    <a:pt x="1" y="18"/>
                    <a:pt x="1" y="18"/>
                  </a:cubicBezTo>
                  <a:lnTo>
                    <a:pt x="1" y="23"/>
                  </a:lnTo>
                  <a:close/>
                </a:path>
              </a:pathLst>
            </a:custGeom>
            <a:solidFill>
              <a:srgbClr val="F7C2AB"/>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5" name="Rectangle 134"/>
            <p:cNvSpPr>
              <a:spLocks noChangeArrowheads="1"/>
            </p:cNvSpPr>
            <p:nvPr/>
          </p:nvSpPr>
          <p:spPr bwMode="auto">
            <a:xfrm>
              <a:off x="5106943" y="4309749"/>
              <a:ext cx="325149" cy="433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6" name="Freeform 135"/>
            <p:cNvSpPr>
              <a:spLocks/>
            </p:cNvSpPr>
            <p:nvPr/>
          </p:nvSpPr>
          <p:spPr bwMode="auto">
            <a:xfrm>
              <a:off x="5079845" y="3030830"/>
              <a:ext cx="514821" cy="1278919"/>
            </a:xfrm>
            <a:custGeom>
              <a:avLst/>
              <a:gdLst>
                <a:gd name="T0" fmla="*/ 39 w 40"/>
                <a:gd name="T1" fmla="*/ 0 h 99"/>
                <a:gd name="T2" fmla="*/ 1 w 40"/>
                <a:gd name="T3" fmla="*/ 67 h 99"/>
                <a:gd name="T4" fmla="*/ 0 w 40"/>
                <a:gd name="T5" fmla="*/ 99 h 99"/>
                <a:gd name="T6" fmla="*/ 31 w 40"/>
                <a:gd name="T7" fmla="*/ 99 h 99"/>
                <a:gd name="T8" fmla="*/ 29 w 40"/>
                <a:gd name="T9" fmla="*/ 67 h 99"/>
                <a:gd name="T10" fmla="*/ 40 w 40"/>
                <a:gd name="T11" fmla="*/ 25 h 99"/>
                <a:gd name="T12" fmla="*/ 39 w 40"/>
                <a:gd name="T13" fmla="*/ 0 h 99"/>
              </a:gdLst>
              <a:ahLst/>
              <a:cxnLst>
                <a:cxn ang="0">
                  <a:pos x="T0" y="T1"/>
                </a:cxn>
                <a:cxn ang="0">
                  <a:pos x="T2" y="T3"/>
                </a:cxn>
                <a:cxn ang="0">
                  <a:pos x="T4" y="T5"/>
                </a:cxn>
                <a:cxn ang="0">
                  <a:pos x="T6" y="T7"/>
                </a:cxn>
                <a:cxn ang="0">
                  <a:pos x="T8" y="T9"/>
                </a:cxn>
                <a:cxn ang="0">
                  <a:pos x="T10" y="T11"/>
                </a:cxn>
                <a:cxn ang="0">
                  <a:pos x="T12" y="T13"/>
                </a:cxn>
              </a:cxnLst>
              <a:rect l="0" t="0" r="r" b="b"/>
              <a:pathLst>
                <a:path w="40" h="99">
                  <a:moveTo>
                    <a:pt x="39" y="0"/>
                  </a:moveTo>
                  <a:cubicBezTo>
                    <a:pt x="5" y="14"/>
                    <a:pt x="2" y="44"/>
                    <a:pt x="1" y="67"/>
                  </a:cubicBezTo>
                  <a:cubicBezTo>
                    <a:pt x="1" y="76"/>
                    <a:pt x="0" y="99"/>
                    <a:pt x="0" y="99"/>
                  </a:cubicBezTo>
                  <a:cubicBezTo>
                    <a:pt x="31" y="99"/>
                    <a:pt x="31" y="99"/>
                    <a:pt x="31" y="99"/>
                  </a:cubicBezTo>
                  <a:cubicBezTo>
                    <a:pt x="31" y="99"/>
                    <a:pt x="30" y="86"/>
                    <a:pt x="29" y="67"/>
                  </a:cubicBezTo>
                  <a:cubicBezTo>
                    <a:pt x="26" y="14"/>
                    <a:pt x="40" y="25"/>
                    <a:pt x="40" y="25"/>
                  </a:cubicBezTo>
                  <a:lnTo>
                    <a:pt x="39"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7" name="Rectangle 136"/>
            <p:cNvSpPr>
              <a:spLocks noChangeArrowheads="1"/>
            </p:cNvSpPr>
            <p:nvPr/>
          </p:nvSpPr>
          <p:spPr bwMode="auto">
            <a:xfrm>
              <a:off x="8353010" y="2581039"/>
              <a:ext cx="102966" cy="438953"/>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8" name="Freeform 137"/>
            <p:cNvSpPr>
              <a:spLocks/>
            </p:cNvSpPr>
            <p:nvPr/>
          </p:nvSpPr>
          <p:spPr bwMode="auto">
            <a:xfrm>
              <a:off x="7014483" y="2516010"/>
              <a:ext cx="1349370" cy="915838"/>
            </a:xfrm>
            <a:custGeom>
              <a:avLst/>
              <a:gdLst>
                <a:gd name="T0" fmla="*/ 4 w 105"/>
                <a:gd name="T1" fmla="*/ 40 h 71"/>
                <a:gd name="T2" fmla="*/ 105 w 105"/>
                <a:gd name="T3" fmla="*/ 0 h 71"/>
                <a:gd name="T4" fmla="*/ 105 w 105"/>
                <a:gd name="T5" fmla="*/ 42 h 71"/>
                <a:gd name="T6" fmla="*/ 0 w 105"/>
                <a:gd name="T7" fmla="*/ 65 h 71"/>
                <a:gd name="T8" fmla="*/ 4 w 105"/>
                <a:gd name="T9" fmla="*/ 40 h 71"/>
              </a:gdLst>
              <a:ahLst/>
              <a:cxnLst>
                <a:cxn ang="0">
                  <a:pos x="T0" y="T1"/>
                </a:cxn>
                <a:cxn ang="0">
                  <a:pos x="T2" y="T3"/>
                </a:cxn>
                <a:cxn ang="0">
                  <a:pos x="T4" y="T5"/>
                </a:cxn>
                <a:cxn ang="0">
                  <a:pos x="T6" y="T7"/>
                </a:cxn>
                <a:cxn ang="0">
                  <a:pos x="T8" y="T9"/>
                </a:cxn>
              </a:cxnLst>
              <a:rect l="0" t="0" r="r" b="b"/>
              <a:pathLst>
                <a:path w="105" h="71">
                  <a:moveTo>
                    <a:pt x="4" y="40"/>
                  </a:moveTo>
                  <a:cubicBezTo>
                    <a:pt x="4" y="40"/>
                    <a:pt x="68" y="46"/>
                    <a:pt x="105" y="0"/>
                  </a:cubicBezTo>
                  <a:cubicBezTo>
                    <a:pt x="105" y="42"/>
                    <a:pt x="105" y="42"/>
                    <a:pt x="105" y="42"/>
                  </a:cubicBezTo>
                  <a:cubicBezTo>
                    <a:pt x="77" y="71"/>
                    <a:pt x="0" y="65"/>
                    <a:pt x="0" y="65"/>
                  </a:cubicBezTo>
                  <a:lnTo>
                    <a:pt x="4" y="4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39" name="Oval 138"/>
            <p:cNvSpPr>
              <a:spLocks noChangeArrowheads="1"/>
            </p:cNvSpPr>
            <p:nvPr/>
          </p:nvSpPr>
          <p:spPr bwMode="auto">
            <a:xfrm>
              <a:off x="8390946" y="2944124"/>
              <a:ext cx="37936" cy="37936"/>
            </a:xfrm>
            <a:prstGeom prst="ellipse">
              <a:avLst/>
            </a:prstGeom>
            <a:solidFill>
              <a:srgbClr val="250F0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03314819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1">
                                            <p:txEl>
                                              <p:pRg st="0" end="0"/>
                                            </p:txEl>
                                          </p:spTgt>
                                        </p:tgtEl>
                                        <p:attrNameLst>
                                          <p:attrName>style.visibility</p:attrName>
                                        </p:attrNameLst>
                                      </p:cBhvr>
                                      <p:to>
                                        <p:strVal val="visible"/>
                                      </p:to>
                                    </p:set>
                                    <p:animEffect transition="in" filter="fade">
                                      <p:cBhvr>
                                        <p:cTn id="40" dur="500"/>
                                        <p:tgtEl>
                                          <p:spTgt spid="81">
                                            <p:txEl>
                                              <p:pRg st="0" end="0"/>
                                            </p:txEl>
                                          </p:spTgt>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82">
                                            <p:txEl>
                                              <p:pRg st="0" end="0"/>
                                            </p:txEl>
                                          </p:spTgt>
                                        </p:tgtEl>
                                        <p:attrNameLst>
                                          <p:attrName>style.visibility</p:attrName>
                                        </p:attrNameLst>
                                      </p:cBhvr>
                                      <p:to>
                                        <p:strVal val="visible"/>
                                      </p:to>
                                    </p:set>
                                    <p:animEffect transition="in" filter="fade">
                                      <p:cBhvr>
                                        <p:cTn id="44" dur="500"/>
                                        <p:tgtEl>
                                          <p:spTgt spid="82">
                                            <p:txEl>
                                              <p:pRg st="0" end="0"/>
                                            </p:txEl>
                                          </p:spTgt>
                                        </p:tgtEl>
                                      </p:cBhvr>
                                    </p:animEffect>
                                  </p:childTnLst>
                                </p:cTn>
                              </p:par>
                            </p:childTnLst>
                          </p:cTn>
                        </p:par>
                        <p:par>
                          <p:cTn id="45" fill="hold">
                            <p:stCondLst>
                              <p:cond delay="45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83">
                                            <p:txEl>
                                              <p:pRg st="0" end="0"/>
                                            </p:txEl>
                                          </p:spTgt>
                                        </p:tgtEl>
                                        <p:attrNameLst>
                                          <p:attrName>style.visibility</p:attrName>
                                        </p:attrNameLst>
                                      </p:cBhvr>
                                      <p:to>
                                        <p:strVal val="visible"/>
                                      </p:to>
                                    </p:set>
                                    <p:animEffect transition="in" filter="fade">
                                      <p:cBhvr>
                                        <p:cTn id="52" dur="500"/>
                                        <p:tgtEl>
                                          <p:spTgt spid="83">
                                            <p:txEl>
                                              <p:pRg st="0" end="0"/>
                                            </p:txEl>
                                          </p:spTgt>
                                        </p:tgtEl>
                                      </p:cBhvr>
                                    </p:animEffect>
                                  </p:childTnLst>
                                </p:cTn>
                              </p:par>
                            </p:childTnLst>
                          </p:cTn>
                        </p:par>
                        <p:par>
                          <p:cTn id="53" fill="hold">
                            <p:stCondLst>
                              <p:cond delay="5500"/>
                            </p:stCondLst>
                            <p:childTnLst>
                              <p:par>
                                <p:cTn id="54" presetID="10" presetClass="entr" presetSubtype="0" fill="hold" grpId="0" nodeType="afterEffect">
                                  <p:stCondLst>
                                    <p:cond delay="0"/>
                                  </p:stCondLst>
                                  <p:childTnLst>
                                    <p:set>
                                      <p:cBhvr>
                                        <p:cTn id="55" dur="1" fill="hold">
                                          <p:stCondLst>
                                            <p:cond delay="0"/>
                                          </p:stCondLst>
                                        </p:cTn>
                                        <p:tgtEl>
                                          <p:spTgt spid="84">
                                            <p:txEl>
                                              <p:pRg st="0" end="0"/>
                                            </p:txEl>
                                          </p:spTgt>
                                        </p:tgtEl>
                                        <p:attrNameLst>
                                          <p:attrName>style.visibility</p:attrName>
                                        </p:attrNameLst>
                                      </p:cBhvr>
                                      <p:to>
                                        <p:strVal val="visible"/>
                                      </p:to>
                                    </p:set>
                                    <p:animEffect transition="in" filter="fade">
                                      <p:cBhvr>
                                        <p:cTn id="56" dur="500"/>
                                        <p:tgtEl>
                                          <p:spTgt spid="84">
                                            <p:txEl>
                                              <p:pRg st="0" end="0"/>
                                            </p:txEl>
                                          </p:spTgt>
                                        </p:tgtEl>
                                      </p:cBhvr>
                                    </p:animEffect>
                                  </p:childTnLst>
                                </p:cTn>
                              </p:par>
                            </p:childTnLst>
                          </p:cTn>
                        </p:par>
                        <p:par>
                          <p:cTn id="57" fill="hold">
                            <p:stCondLst>
                              <p:cond delay="60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85">
                                            <p:txEl>
                                              <p:pRg st="0" end="0"/>
                                            </p:txEl>
                                          </p:spTgt>
                                        </p:tgtEl>
                                        <p:attrNameLst>
                                          <p:attrName>style.visibility</p:attrName>
                                        </p:attrNameLst>
                                      </p:cBhvr>
                                      <p:to>
                                        <p:strVal val="visible"/>
                                      </p:to>
                                    </p:set>
                                    <p:animEffect transition="in" filter="fade">
                                      <p:cBhvr>
                                        <p:cTn id="64" dur="500"/>
                                        <p:tgtEl>
                                          <p:spTgt spid="85">
                                            <p:txEl>
                                              <p:pRg st="0" end="0"/>
                                            </p:txEl>
                                          </p:spTgt>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86">
                                            <p:txEl>
                                              <p:pRg st="0" end="0"/>
                                            </p:txEl>
                                          </p:spTgt>
                                        </p:tgtEl>
                                        <p:attrNameLst>
                                          <p:attrName>style.visibility</p:attrName>
                                        </p:attrNameLst>
                                      </p:cBhvr>
                                      <p:to>
                                        <p:strVal val="visible"/>
                                      </p:to>
                                    </p:set>
                                    <p:animEffect transition="in" filter="fade">
                                      <p:cBhvr>
                                        <p:cTn id="68" dur="500"/>
                                        <p:tgtEl>
                                          <p:spTgt spid="86">
                                            <p:txEl>
                                              <p:pRg st="0" end="0"/>
                                            </p:txEl>
                                          </p:spTgt>
                                        </p:tgtEl>
                                      </p:cBhvr>
                                    </p:animEffect>
                                  </p:childTnLst>
                                </p:cTn>
                              </p:par>
                            </p:childTnLst>
                          </p:cTn>
                        </p:par>
                        <p:par>
                          <p:cTn id="69" fill="hold">
                            <p:stCondLst>
                              <p:cond delay="7500"/>
                            </p:stCondLst>
                            <p:childTnLst>
                              <p:par>
                                <p:cTn id="70" presetID="10" presetClass="entr" presetSubtype="0" fill="hold"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79">
                                            <p:txEl>
                                              <p:pRg st="0" end="0"/>
                                            </p:txEl>
                                          </p:spTgt>
                                        </p:tgtEl>
                                        <p:attrNameLst>
                                          <p:attrName>style.visibility</p:attrName>
                                        </p:attrNameLst>
                                      </p:cBhvr>
                                      <p:to>
                                        <p:strVal val="visible"/>
                                      </p:to>
                                    </p:set>
                                    <p:animEffect transition="in" filter="fade">
                                      <p:cBhvr>
                                        <p:cTn id="76" dur="500"/>
                                        <p:tgtEl>
                                          <p:spTgt spid="79">
                                            <p:txEl>
                                              <p:pRg st="0" end="0"/>
                                            </p:txEl>
                                          </p:spTgt>
                                        </p:tgtEl>
                                      </p:cBhvr>
                                    </p:animEffect>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80">
                                            <p:txEl>
                                              <p:pRg st="0" end="0"/>
                                            </p:txEl>
                                          </p:spTgt>
                                        </p:tgtEl>
                                        <p:attrNameLst>
                                          <p:attrName>style.visibility</p:attrName>
                                        </p:attrNameLst>
                                      </p:cBhvr>
                                      <p:to>
                                        <p:strVal val="visible"/>
                                      </p:to>
                                    </p:set>
                                    <p:animEffect transition="in" filter="fade">
                                      <p:cBhvr>
                                        <p:cTn id="80" dur="500"/>
                                        <p:tgtEl>
                                          <p:spTgt spid="80">
                                            <p:txEl>
                                              <p:pRg st="0" end="0"/>
                                            </p:txEl>
                                          </p:spTgt>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19"/>
                                        </p:tgtEl>
                                        <p:attrNameLst>
                                          <p:attrName>style.visibility</p:attrName>
                                        </p:attrNameLst>
                                      </p:cBhvr>
                                      <p:to>
                                        <p:strVal val="visible"/>
                                      </p:to>
                                    </p:set>
                                    <p:animEffect transition="in" filter="fade">
                                      <p:cBhvr>
                                        <p:cTn id="84" dur="500"/>
                                        <p:tgtEl>
                                          <p:spTgt spid="19"/>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87">
                                            <p:txEl>
                                              <p:pRg st="0" end="0"/>
                                            </p:txEl>
                                          </p:spTgt>
                                        </p:tgtEl>
                                        <p:attrNameLst>
                                          <p:attrName>style.visibility</p:attrName>
                                        </p:attrNameLst>
                                      </p:cBhvr>
                                      <p:to>
                                        <p:strVal val="visible"/>
                                      </p:to>
                                    </p:set>
                                    <p:animEffect transition="in" filter="fade">
                                      <p:cBhvr>
                                        <p:cTn id="88" dur="500"/>
                                        <p:tgtEl>
                                          <p:spTgt spid="87">
                                            <p:txEl>
                                              <p:pRg st="0" end="0"/>
                                            </p:txEl>
                                          </p:spTgt>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88">
                                            <p:txEl>
                                              <p:pRg st="0" end="0"/>
                                            </p:txEl>
                                          </p:spTgt>
                                        </p:tgtEl>
                                        <p:attrNameLst>
                                          <p:attrName>style.visibility</p:attrName>
                                        </p:attrNameLst>
                                      </p:cBhvr>
                                      <p:to>
                                        <p:strVal val="visible"/>
                                      </p:to>
                                    </p:set>
                                    <p:animEffect transition="in" filter="fade">
                                      <p:cBhvr>
                                        <p:cTn id="92" dur="500"/>
                                        <p:tgtEl>
                                          <p:spTgt spid="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build="p"/>
      <p:bldP spid="80" grpId="0" build="p"/>
      <p:bldP spid="81" grpId="0" build="p"/>
      <p:bldP spid="82" grpId="0" build="p"/>
      <p:bldP spid="83" grpId="0" build="p"/>
      <p:bldP spid="84" grpId="0" build="p"/>
      <p:bldP spid="85" grpId="0" build="p"/>
      <p:bldP spid="86" grpId="0" build="p"/>
      <p:bldP spid="87" grpId="0" build="p"/>
      <p:bldP spid="8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8"/>
          <p:cNvGrpSpPr/>
          <p:nvPr/>
        </p:nvGrpSpPr>
        <p:grpSpPr>
          <a:xfrm>
            <a:off x="881309" y="1254407"/>
            <a:ext cx="1619902" cy="1620402"/>
            <a:chOff x="881309" y="1254020"/>
            <a:chExt cx="1619902" cy="1619902"/>
          </a:xfrm>
          <a:solidFill>
            <a:schemeClr val="accent1"/>
          </a:solidFill>
        </p:grpSpPr>
        <p:sp>
          <p:nvSpPr>
            <p:cNvPr id="26" name="泪滴形 25"/>
            <p:cNvSpPr/>
            <p:nvPr/>
          </p:nvSpPr>
          <p:spPr>
            <a:xfrm flipH="1">
              <a:off x="881309" y="1254020"/>
              <a:ext cx="1619902" cy="1619902"/>
            </a:xfrm>
            <a:prstGeom prst="teardrop">
              <a:avLst/>
            </a:prstGeom>
            <a:gr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solidFill>
                  <a:schemeClr val="bg1"/>
                </a:solidFill>
                <a:latin typeface="微软雅黑" pitchFamily="34" charset="-122"/>
                <a:ea typeface="微软雅黑" pitchFamily="34" charset="-122"/>
              </a:endParaRPr>
            </a:p>
          </p:txBody>
        </p:sp>
        <p:grpSp>
          <p:nvGrpSpPr>
            <p:cNvPr id="3" name="组合 33"/>
            <p:cNvGrpSpPr/>
            <p:nvPr/>
          </p:nvGrpSpPr>
          <p:grpSpPr>
            <a:xfrm>
              <a:off x="989888" y="1350323"/>
              <a:ext cx="1107996" cy="1074094"/>
              <a:chOff x="3826584" y="1675861"/>
              <a:chExt cx="1477328" cy="1432124"/>
            </a:xfrm>
            <a:grpFill/>
          </p:grpSpPr>
          <p:sp>
            <p:nvSpPr>
              <p:cNvPr id="30" name="文本框 29"/>
              <p:cNvSpPr txBox="1"/>
              <p:nvPr/>
            </p:nvSpPr>
            <p:spPr>
              <a:xfrm>
                <a:off x="3826585" y="1675861"/>
                <a:ext cx="566821" cy="451265"/>
              </a:xfrm>
              <a:prstGeom prst="rect">
                <a:avLst/>
              </a:prstGeom>
              <a:grpFill/>
            </p:spPr>
            <p:txBody>
              <a:bodyPr wrap="none" rtlCol="0">
                <a:spAutoFit/>
              </a:bodyPr>
              <a:lstStyle/>
              <a:p>
                <a:r>
                  <a:rPr lang="en-US" altLang="zh-CN" sz="1600" dirty="0">
                    <a:solidFill>
                      <a:schemeClr val="bg1"/>
                    </a:solidFill>
                    <a:latin typeface="微软雅黑" pitchFamily="34" charset="-122"/>
                    <a:ea typeface="微软雅黑" pitchFamily="34" charset="-122"/>
                  </a:rPr>
                  <a:t>04</a:t>
                </a:r>
                <a:endParaRPr lang="zh-CN" altLang="en-US" sz="1600" dirty="0">
                  <a:solidFill>
                    <a:schemeClr val="bg1"/>
                  </a:solidFill>
                  <a:latin typeface="微软雅黑" pitchFamily="34" charset="-122"/>
                  <a:ea typeface="微软雅黑" pitchFamily="34" charset="-122"/>
                </a:endParaRPr>
              </a:p>
            </p:txBody>
          </p:sp>
          <p:sp>
            <p:nvSpPr>
              <p:cNvPr id="31" name="文本框 30"/>
              <p:cNvSpPr txBox="1"/>
              <p:nvPr/>
            </p:nvSpPr>
            <p:spPr>
              <a:xfrm>
                <a:off x="3826585" y="2156563"/>
                <a:ext cx="1066959" cy="369218"/>
              </a:xfrm>
              <a:prstGeom prst="rect">
                <a:avLst/>
              </a:prstGeom>
              <a:grpFill/>
            </p:spPr>
            <p:txBody>
              <a:bodyPr wrap="none" rtlCol="0">
                <a:spAutoFit/>
              </a:bodyPr>
              <a:lstStyle/>
              <a:p>
                <a:r>
                  <a:rPr lang="zh-CN" altLang="en-US" sz="1200" dirty="0">
                    <a:solidFill>
                      <a:schemeClr val="bg1"/>
                    </a:solidFill>
                    <a:latin typeface="微软雅黑" pitchFamily="34" charset="-122"/>
                    <a:ea typeface="微软雅黑" pitchFamily="34" charset="-122"/>
                  </a:rPr>
                  <a:t>标题文字</a:t>
                </a:r>
                <a:endParaRPr lang="en-US" altLang="zh-CN" sz="1200" dirty="0">
                  <a:solidFill>
                    <a:schemeClr val="bg1"/>
                  </a:solidFill>
                  <a:latin typeface="微软雅黑" pitchFamily="34" charset="-122"/>
                  <a:ea typeface="微软雅黑" pitchFamily="34" charset="-122"/>
                </a:endParaRPr>
              </a:p>
            </p:txBody>
          </p:sp>
          <p:sp>
            <p:nvSpPr>
              <p:cNvPr id="32" name="文本框 31"/>
              <p:cNvSpPr txBox="1"/>
              <p:nvPr/>
            </p:nvSpPr>
            <p:spPr>
              <a:xfrm>
                <a:off x="3826584" y="2578783"/>
                <a:ext cx="1477328" cy="307681"/>
              </a:xfrm>
              <a:prstGeom prst="rect">
                <a:avLst/>
              </a:prstGeom>
              <a:grp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sp>
            <p:nvSpPr>
              <p:cNvPr id="33" name="文本框 32"/>
              <p:cNvSpPr txBox="1"/>
              <p:nvPr/>
            </p:nvSpPr>
            <p:spPr>
              <a:xfrm>
                <a:off x="3826584" y="2800304"/>
                <a:ext cx="1477328" cy="307681"/>
              </a:xfrm>
              <a:prstGeom prst="rect">
                <a:avLst/>
              </a:prstGeom>
              <a:grp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grpSp>
      </p:grpSp>
      <p:grpSp>
        <p:nvGrpSpPr>
          <p:cNvPr id="6" name="组合 9"/>
          <p:cNvGrpSpPr/>
          <p:nvPr/>
        </p:nvGrpSpPr>
        <p:grpSpPr>
          <a:xfrm>
            <a:off x="2721032" y="1254407"/>
            <a:ext cx="1619902" cy="1620402"/>
            <a:chOff x="2721032" y="1254020"/>
            <a:chExt cx="1619902" cy="1619902"/>
          </a:xfrm>
        </p:grpSpPr>
        <p:sp>
          <p:nvSpPr>
            <p:cNvPr id="25" name="泪滴形 24"/>
            <p:cNvSpPr/>
            <p:nvPr/>
          </p:nvSpPr>
          <p:spPr>
            <a:xfrm>
              <a:off x="2721032" y="1254020"/>
              <a:ext cx="1619902" cy="1619902"/>
            </a:xfrm>
            <a:prstGeom prst="teardrop">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solidFill>
                  <a:schemeClr val="bg1"/>
                </a:solidFill>
                <a:latin typeface="微软雅黑" pitchFamily="34" charset="-122"/>
                <a:ea typeface="微软雅黑" pitchFamily="34" charset="-122"/>
              </a:endParaRPr>
            </a:p>
          </p:txBody>
        </p:sp>
        <p:grpSp>
          <p:nvGrpSpPr>
            <p:cNvPr id="7" name="组合 34"/>
            <p:cNvGrpSpPr/>
            <p:nvPr/>
          </p:nvGrpSpPr>
          <p:grpSpPr>
            <a:xfrm>
              <a:off x="2922844" y="1340954"/>
              <a:ext cx="1107996" cy="1112194"/>
              <a:chOff x="3826584" y="1675861"/>
              <a:chExt cx="1477328" cy="1482924"/>
            </a:xfrm>
          </p:grpSpPr>
          <p:sp>
            <p:nvSpPr>
              <p:cNvPr id="36" name="文本框 35"/>
              <p:cNvSpPr txBox="1"/>
              <p:nvPr/>
            </p:nvSpPr>
            <p:spPr>
              <a:xfrm>
                <a:off x="4153251" y="1675861"/>
                <a:ext cx="566821" cy="451266"/>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01</a:t>
                </a:r>
                <a:endParaRPr lang="zh-CN" altLang="en-US" sz="1600" dirty="0">
                  <a:solidFill>
                    <a:schemeClr val="bg1"/>
                  </a:solidFill>
                  <a:latin typeface="微软雅黑" pitchFamily="34" charset="-122"/>
                  <a:ea typeface="微软雅黑" pitchFamily="34" charset="-122"/>
                </a:endParaRPr>
              </a:p>
            </p:txBody>
          </p:sp>
          <p:sp>
            <p:nvSpPr>
              <p:cNvPr id="37" name="文本框 36"/>
              <p:cNvSpPr txBox="1"/>
              <p:nvPr/>
            </p:nvSpPr>
            <p:spPr>
              <a:xfrm>
                <a:off x="3826585" y="2156563"/>
                <a:ext cx="1066959" cy="369218"/>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标题文字</a:t>
                </a:r>
                <a:endParaRPr lang="en-US" altLang="zh-CN" sz="1200" dirty="0">
                  <a:solidFill>
                    <a:schemeClr val="bg1"/>
                  </a:solidFill>
                  <a:latin typeface="微软雅黑" pitchFamily="34" charset="-122"/>
                  <a:ea typeface="微软雅黑" pitchFamily="34" charset="-122"/>
                </a:endParaRPr>
              </a:p>
            </p:txBody>
          </p:sp>
          <p:sp>
            <p:nvSpPr>
              <p:cNvPr id="38" name="文本框 37"/>
              <p:cNvSpPr txBox="1"/>
              <p:nvPr/>
            </p:nvSpPr>
            <p:spPr>
              <a:xfrm>
                <a:off x="3826584" y="257878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sp>
            <p:nvSpPr>
              <p:cNvPr id="39" name="文本框 38"/>
              <p:cNvSpPr txBox="1"/>
              <p:nvPr/>
            </p:nvSpPr>
            <p:spPr>
              <a:xfrm>
                <a:off x="3826584" y="285110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grpSp>
      </p:grpSp>
      <p:grpSp>
        <p:nvGrpSpPr>
          <p:cNvPr id="8" name="组合 10"/>
          <p:cNvGrpSpPr/>
          <p:nvPr/>
        </p:nvGrpSpPr>
        <p:grpSpPr>
          <a:xfrm>
            <a:off x="881309" y="3078848"/>
            <a:ext cx="1619902" cy="1620402"/>
            <a:chOff x="881309" y="3077898"/>
            <a:chExt cx="1619902" cy="1619902"/>
          </a:xfrm>
        </p:grpSpPr>
        <p:sp>
          <p:nvSpPr>
            <p:cNvPr id="28" name="泪滴形 27"/>
            <p:cNvSpPr/>
            <p:nvPr/>
          </p:nvSpPr>
          <p:spPr>
            <a:xfrm flipH="1" flipV="1">
              <a:off x="881309" y="3077898"/>
              <a:ext cx="1619902" cy="1619902"/>
            </a:xfrm>
            <a:prstGeom prst="teardrop">
              <a:avLst/>
            </a:prstGeom>
            <a:solidFill>
              <a:schemeClr val="accent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solidFill>
                  <a:schemeClr val="bg1"/>
                </a:solidFill>
                <a:latin typeface="微软雅黑" pitchFamily="34" charset="-122"/>
                <a:ea typeface="微软雅黑" pitchFamily="34" charset="-122"/>
              </a:endParaRPr>
            </a:p>
          </p:txBody>
        </p:sp>
        <p:grpSp>
          <p:nvGrpSpPr>
            <p:cNvPr id="9" name="组合 39"/>
            <p:cNvGrpSpPr/>
            <p:nvPr/>
          </p:nvGrpSpPr>
          <p:grpSpPr>
            <a:xfrm>
              <a:off x="1028818" y="3354647"/>
              <a:ext cx="1107996" cy="1112194"/>
              <a:chOff x="3826584" y="1675860"/>
              <a:chExt cx="1477328" cy="1482925"/>
            </a:xfrm>
          </p:grpSpPr>
          <p:sp>
            <p:nvSpPr>
              <p:cNvPr id="41" name="文本框 40"/>
              <p:cNvSpPr txBox="1"/>
              <p:nvPr/>
            </p:nvSpPr>
            <p:spPr>
              <a:xfrm>
                <a:off x="3826585" y="1675860"/>
                <a:ext cx="566821" cy="451266"/>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03</a:t>
                </a:r>
                <a:endParaRPr lang="zh-CN" altLang="en-US" sz="1600" dirty="0">
                  <a:solidFill>
                    <a:schemeClr val="bg1"/>
                  </a:solidFill>
                  <a:latin typeface="微软雅黑" pitchFamily="34" charset="-122"/>
                  <a:ea typeface="微软雅黑" pitchFamily="34" charset="-122"/>
                </a:endParaRPr>
              </a:p>
            </p:txBody>
          </p:sp>
          <p:sp>
            <p:nvSpPr>
              <p:cNvPr id="42" name="文本框 41"/>
              <p:cNvSpPr txBox="1"/>
              <p:nvPr/>
            </p:nvSpPr>
            <p:spPr>
              <a:xfrm>
                <a:off x="3826585" y="2156562"/>
                <a:ext cx="1066959" cy="369218"/>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标题文字</a:t>
                </a:r>
                <a:endParaRPr lang="en-US" altLang="zh-CN" sz="1200" dirty="0">
                  <a:solidFill>
                    <a:schemeClr val="bg1"/>
                  </a:solidFill>
                  <a:latin typeface="微软雅黑" pitchFamily="34" charset="-122"/>
                  <a:ea typeface="微软雅黑" pitchFamily="34" charset="-122"/>
                </a:endParaRPr>
              </a:p>
            </p:txBody>
          </p:sp>
          <p:sp>
            <p:nvSpPr>
              <p:cNvPr id="43" name="文本框 42"/>
              <p:cNvSpPr txBox="1"/>
              <p:nvPr/>
            </p:nvSpPr>
            <p:spPr>
              <a:xfrm>
                <a:off x="3826584" y="257878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sp>
            <p:nvSpPr>
              <p:cNvPr id="44" name="文本框 43"/>
              <p:cNvSpPr txBox="1"/>
              <p:nvPr/>
            </p:nvSpPr>
            <p:spPr>
              <a:xfrm>
                <a:off x="3826584" y="285110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grpSp>
      </p:grpSp>
      <p:grpSp>
        <p:nvGrpSpPr>
          <p:cNvPr id="10" name="组合 11"/>
          <p:cNvGrpSpPr/>
          <p:nvPr/>
        </p:nvGrpSpPr>
        <p:grpSpPr>
          <a:xfrm>
            <a:off x="2721032" y="3078848"/>
            <a:ext cx="1619902" cy="1620402"/>
            <a:chOff x="2721032" y="3077898"/>
            <a:chExt cx="1619902" cy="1619902"/>
          </a:xfrm>
        </p:grpSpPr>
        <p:sp>
          <p:nvSpPr>
            <p:cNvPr id="27" name="泪滴形 26"/>
            <p:cNvSpPr/>
            <p:nvPr/>
          </p:nvSpPr>
          <p:spPr>
            <a:xfrm flipV="1">
              <a:off x="2721032" y="3077898"/>
              <a:ext cx="1619902" cy="1619902"/>
            </a:xfrm>
            <a:prstGeom prst="teardrop">
              <a:avLst/>
            </a:prstGeom>
            <a:solidFill>
              <a:schemeClr val="accent3"/>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900">
                <a:solidFill>
                  <a:schemeClr val="bg1"/>
                </a:solidFill>
                <a:latin typeface="微软雅黑" pitchFamily="34" charset="-122"/>
                <a:ea typeface="微软雅黑" pitchFamily="34" charset="-122"/>
              </a:endParaRPr>
            </a:p>
          </p:txBody>
        </p:sp>
        <p:grpSp>
          <p:nvGrpSpPr>
            <p:cNvPr id="11" name="组合 44"/>
            <p:cNvGrpSpPr/>
            <p:nvPr/>
          </p:nvGrpSpPr>
          <p:grpSpPr>
            <a:xfrm>
              <a:off x="2959195" y="3345279"/>
              <a:ext cx="1107996" cy="1112194"/>
              <a:chOff x="3826584" y="1675861"/>
              <a:chExt cx="1477328" cy="1482924"/>
            </a:xfrm>
          </p:grpSpPr>
          <p:sp>
            <p:nvSpPr>
              <p:cNvPr id="46" name="文本框 45"/>
              <p:cNvSpPr txBox="1"/>
              <p:nvPr/>
            </p:nvSpPr>
            <p:spPr>
              <a:xfrm>
                <a:off x="3826585" y="1675861"/>
                <a:ext cx="566821" cy="451266"/>
              </a:xfrm>
              <a:prstGeom prst="rect">
                <a:avLst/>
              </a:prstGeom>
              <a:noFill/>
            </p:spPr>
            <p:txBody>
              <a:bodyPr wrap="none" rtlCol="0">
                <a:spAutoFit/>
              </a:bodyPr>
              <a:lstStyle/>
              <a:p>
                <a:r>
                  <a:rPr lang="en-US" altLang="zh-CN" sz="1600" dirty="0">
                    <a:solidFill>
                      <a:schemeClr val="bg1"/>
                    </a:solidFill>
                    <a:latin typeface="微软雅黑" pitchFamily="34" charset="-122"/>
                    <a:ea typeface="微软雅黑" pitchFamily="34" charset="-122"/>
                  </a:rPr>
                  <a:t>02</a:t>
                </a:r>
                <a:endParaRPr lang="zh-CN" altLang="en-US" sz="1600" dirty="0">
                  <a:solidFill>
                    <a:schemeClr val="bg1"/>
                  </a:solidFill>
                  <a:latin typeface="微软雅黑" pitchFamily="34" charset="-122"/>
                  <a:ea typeface="微软雅黑" pitchFamily="34" charset="-122"/>
                </a:endParaRPr>
              </a:p>
            </p:txBody>
          </p:sp>
          <p:sp>
            <p:nvSpPr>
              <p:cNvPr id="47" name="文本框 46"/>
              <p:cNvSpPr txBox="1"/>
              <p:nvPr/>
            </p:nvSpPr>
            <p:spPr>
              <a:xfrm>
                <a:off x="3826585" y="2156563"/>
                <a:ext cx="1066959" cy="369218"/>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标题文字</a:t>
                </a:r>
                <a:endParaRPr lang="en-US" altLang="zh-CN" sz="1200" dirty="0">
                  <a:solidFill>
                    <a:schemeClr val="bg1"/>
                  </a:solidFill>
                  <a:latin typeface="微软雅黑" pitchFamily="34" charset="-122"/>
                  <a:ea typeface="微软雅黑" pitchFamily="34" charset="-122"/>
                </a:endParaRPr>
              </a:p>
            </p:txBody>
          </p:sp>
          <p:sp>
            <p:nvSpPr>
              <p:cNvPr id="48" name="文本框 47"/>
              <p:cNvSpPr txBox="1"/>
              <p:nvPr/>
            </p:nvSpPr>
            <p:spPr>
              <a:xfrm>
                <a:off x="3826584" y="257878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sp>
            <p:nvSpPr>
              <p:cNvPr id="49" name="文本框 48"/>
              <p:cNvSpPr txBox="1"/>
              <p:nvPr/>
            </p:nvSpPr>
            <p:spPr>
              <a:xfrm>
                <a:off x="3826584" y="2851104"/>
                <a:ext cx="1477328" cy="307681"/>
              </a:xfrm>
              <a:prstGeom prst="rect">
                <a:avLst/>
              </a:prstGeom>
              <a:noFill/>
            </p:spPr>
            <p:txBody>
              <a:bodyPr wrap="none" rtlCol="0">
                <a:spAutoFit/>
              </a:bodyPr>
              <a:lstStyle/>
              <a:p>
                <a:r>
                  <a:rPr lang="zh-CN" altLang="en-US" sz="900" dirty="0">
                    <a:solidFill>
                      <a:schemeClr val="bg1"/>
                    </a:solidFill>
                    <a:latin typeface="微软雅黑" pitchFamily="34" charset="-122"/>
                    <a:ea typeface="微软雅黑" pitchFamily="34" charset="-122"/>
                  </a:rPr>
                  <a:t>单击此处添加文本</a:t>
                </a:r>
              </a:p>
            </p:txBody>
          </p:sp>
        </p:grpSp>
      </p:grpSp>
      <p:grpSp>
        <p:nvGrpSpPr>
          <p:cNvPr id="13" name="组合 12"/>
          <p:cNvGrpSpPr/>
          <p:nvPr/>
        </p:nvGrpSpPr>
        <p:grpSpPr>
          <a:xfrm>
            <a:off x="4919045" y="1924471"/>
            <a:ext cx="2904872" cy="2155637"/>
            <a:chOff x="4919045" y="1923878"/>
            <a:chExt cx="2904872" cy="2154972"/>
          </a:xfrm>
        </p:grpSpPr>
        <p:cxnSp>
          <p:nvCxnSpPr>
            <p:cNvPr id="4" name="直接连接符 3"/>
            <p:cNvCxnSpPr/>
            <p:nvPr/>
          </p:nvCxnSpPr>
          <p:spPr>
            <a:xfrm>
              <a:off x="4964807" y="2271075"/>
              <a:ext cx="285911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4" name="组合 49"/>
            <p:cNvGrpSpPr/>
            <p:nvPr/>
          </p:nvGrpSpPr>
          <p:grpSpPr>
            <a:xfrm>
              <a:off x="4975753" y="1923878"/>
              <a:ext cx="1210580" cy="276913"/>
              <a:chOff x="607024" y="231014"/>
              <a:chExt cx="1614103" cy="369217"/>
            </a:xfrm>
          </p:grpSpPr>
          <p:sp>
            <p:nvSpPr>
              <p:cNvPr id="51" name="文本框 50"/>
              <p:cNvSpPr txBox="1"/>
              <p:nvPr/>
            </p:nvSpPr>
            <p:spPr>
              <a:xfrm>
                <a:off x="743802" y="231014"/>
                <a:ext cx="1477325" cy="369217"/>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标题文字内容</a:t>
                </a:r>
              </a:p>
            </p:txBody>
          </p:sp>
          <p:sp>
            <p:nvSpPr>
              <p:cNvPr id="52" name="等腰三角形 51"/>
              <p:cNvSpPr/>
              <p:nvPr/>
            </p:nvSpPr>
            <p:spPr>
              <a:xfrm rot="16200000" flipH="1" flipV="1">
                <a:off x="550306" y="326600"/>
                <a:ext cx="227305" cy="113870"/>
              </a:xfrm>
              <a:prstGeom prst="triangl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5" name="矩形 4"/>
            <p:cNvSpPr/>
            <p:nvPr/>
          </p:nvSpPr>
          <p:spPr>
            <a:xfrm>
              <a:off x="4919045" y="2347607"/>
              <a:ext cx="2904872" cy="1731243"/>
            </a:xfrm>
            <a:prstGeom prst="rect">
              <a:avLst/>
            </a:prstGeom>
          </p:spPr>
          <p:txBody>
            <a:bodyPr wrap="square" lIns="68580" tIns="34290" rIns="68580" bIns="34290">
              <a:spAutoFit/>
            </a:bodyPr>
            <a:lstStyle/>
            <a:p>
              <a:pPr>
                <a:lnSpc>
                  <a:spcPct val="150000"/>
                </a:lnSpc>
                <a:defRPr/>
              </a:pPr>
              <a:r>
                <a:rPr lang="zh-CN" altLang="en-US" sz="900" kern="0" dirty="0">
                  <a:solidFill>
                    <a:schemeClr val="tx1">
                      <a:lumMod val="50000"/>
                      <a:lumOff val="50000"/>
                    </a:schemeClr>
                  </a:solidFill>
                  <a:latin typeface="微软雅黑" pitchFamily="34" charset="-122"/>
                  <a:ea typeface="微软雅黑" pitchFamily="34" charset="-122"/>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900" kern="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nSpc>
                  <a:spcPct val="150000"/>
                </a:lnSpc>
                <a:defRPr/>
              </a:pPr>
              <a:endParaRPr lang="en-US" altLang="zh-CN" sz="900" kern="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a:p>
              <a:pPr>
                <a:lnSpc>
                  <a:spcPct val="150000"/>
                </a:lnSpc>
                <a:defRPr/>
              </a:pPr>
              <a:endParaRPr lang="en-US" altLang="zh-CN" sz="900" kern="0" dirty="0">
                <a:solidFill>
                  <a:schemeClr val="tx1">
                    <a:lumMod val="50000"/>
                    <a:lumOff val="50000"/>
                  </a:schemeClr>
                </a:solidFill>
                <a:latin typeface="微软雅黑" pitchFamily="34" charset="-122"/>
                <a:ea typeface="微软雅黑" pitchFamily="34" charset="-122"/>
                <a:cs typeface="Arial" panose="020B0604020202020204" pitchFamily="34" charset="0"/>
              </a:endParaRPr>
            </a:p>
          </p:txBody>
        </p:sp>
      </p:grpSp>
    </p:spTree>
    <p:extLst>
      <p:ext uri="{BB962C8B-B14F-4D97-AF65-F5344CB8AC3E}">
        <p14:creationId xmlns:p14="http://schemas.microsoft.com/office/powerpoint/2010/main" val="146313192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7"/>
          <p:cNvSpPr>
            <a:spLocks noEditPoints="1"/>
          </p:cNvSpPr>
          <p:nvPr/>
        </p:nvSpPr>
        <p:spPr bwMode="auto">
          <a:xfrm>
            <a:off x="2841436" y="3624725"/>
            <a:ext cx="3411929" cy="993787"/>
          </a:xfrm>
          <a:custGeom>
            <a:avLst/>
            <a:gdLst/>
            <a:ahLst/>
            <a:cxnLst>
              <a:cxn ang="0">
                <a:pos x="4433" y="59"/>
              </a:cxn>
              <a:cxn ang="0">
                <a:pos x="4812" y="166"/>
              </a:cxn>
              <a:cxn ang="0">
                <a:pos x="5122" y="292"/>
              </a:cxn>
              <a:cxn ang="0">
                <a:pos x="5357" y="435"/>
              </a:cxn>
              <a:cxn ang="0">
                <a:pos x="5503" y="592"/>
              </a:cxn>
              <a:cxn ang="0">
                <a:pos x="5556" y="759"/>
              </a:cxn>
              <a:cxn ang="0">
                <a:pos x="5502" y="931"/>
              </a:cxn>
              <a:cxn ang="0">
                <a:pos x="5346" y="1090"/>
              </a:cxn>
              <a:cxn ang="0">
                <a:pos x="5102" y="1236"/>
              </a:cxn>
              <a:cxn ang="0">
                <a:pos x="4777" y="1363"/>
              </a:cxn>
              <a:cxn ang="0">
                <a:pos x="4384" y="1471"/>
              </a:cxn>
              <a:cxn ang="0">
                <a:pos x="3930" y="1553"/>
              </a:cxn>
              <a:cxn ang="0">
                <a:pos x="3429" y="1607"/>
              </a:cxn>
              <a:cxn ang="0">
                <a:pos x="3278" y="1607"/>
              </a:cxn>
              <a:cxn ang="0">
                <a:pos x="3708" y="1546"/>
              </a:cxn>
              <a:cxn ang="0">
                <a:pos x="4090" y="1450"/>
              </a:cxn>
              <a:cxn ang="0">
                <a:pos x="4416" y="1327"/>
              </a:cxn>
              <a:cxn ang="0">
                <a:pos x="4672" y="1177"/>
              </a:cxn>
              <a:cxn ang="0">
                <a:pos x="4847" y="1009"/>
              </a:cxn>
              <a:cxn ang="0">
                <a:pos x="4932" y="823"/>
              </a:cxn>
              <a:cxn ang="0">
                <a:pos x="4915" y="636"/>
              </a:cxn>
              <a:cxn ang="0">
                <a:pos x="4809" y="462"/>
              </a:cxn>
              <a:cxn ang="0">
                <a:pos x="4620" y="304"/>
              </a:cxn>
              <a:cxn ang="0">
                <a:pos x="4360" y="166"/>
              </a:cxn>
              <a:cxn ang="0">
                <a:pos x="4151" y="37"/>
              </a:cxn>
              <a:cxn ang="0">
                <a:pos x="1404" y="37"/>
              </a:cxn>
              <a:cxn ang="0">
                <a:pos x="1195" y="166"/>
              </a:cxn>
              <a:cxn ang="0">
                <a:pos x="934" y="304"/>
              </a:cxn>
              <a:cxn ang="0">
                <a:pos x="745" y="462"/>
              </a:cxn>
              <a:cxn ang="0">
                <a:pos x="639" y="636"/>
              </a:cxn>
              <a:cxn ang="0">
                <a:pos x="622" y="823"/>
              </a:cxn>
              <a:cxn ang="0">
                <a:pos x="706" y="1009"/>
              </a:cxn>
              <a:cxn ang="0">
                <a:pos x="883" y="1177"/>
              </a:cxn>
              <a:cxn ang="0">
                <a:pos x="1138" y="1327"/>
              </a:cxn>
              <a:cxn ang="0">
                <a:pos x="1464" y="1450"/>
              </a:cxn>
              <a:cxn ang="0">
                <a:pos x="1848" y="1546"/>
              </a:cxn>
              <a:cxn ang="0">
                <a:pos x="2278" y="1607"/>
              </a:cxn>
              <a:cxn ang="0">
                <a:pos x="2301" y="1619"/>
              </a:cxn>
              <a:cxn ang="0">
                <a:pos x="1787" y="1573"/>
              </a:cxn>
              <a:cxn ang="0">
                <a:pos x="1317" y="1501"/>
              </a:cxn>
              <a:cxn ang="0">
                <a:pos x="902" y="1401"/>
              </a:cxn>
              <a:cxn ang="0">
                <a:pos x="553" y="1280"/>
              </a:cxn>
              <a:cxn ang="0">
                <a:pos x="280" y="1140"/>
              </a:cxn>
              <a:cxn ang="0">
                <a:pos x="94" y="985"/>
              </a:cxn>
              <a:cxn ang="0">
                <a:pos x="7" y="816"/>
              </a:cxn>
              <a:cxn ang="0">
                <a:pos x="24" y="646"/>
              </a:cxn>
              <a:cxn ang="0">
                <a:pos x="140" y="486"/>
              </a:cxn>
              <a:cxn ang="0">
                <a:pos x="346" y="339"/>
              </a:cxn>
              <a:cxn ang="0">
                <a:pos x="632" y="206"/>
              </a:cxn>
              <a:cxn ang="0">
                <a:pos x="988" y="93"/>
              </a:cxn>
              <a:cxn ang="0">
                <a:pos x="1406" y="0"/>
              </a:cxn>
            </a:cxnLst>
            <a:rect l="0" t="0" r="r" b="b"/>
            <a:pathLst>
              <a:path w="5556" h="1619">
                <a:moveTo>
                  <a:pt x="4149" y="0"/>
                </a:moveTo>
                <a:lnTo>
                  <a:pt x="4294" y="29"/>
                </a:lnTo>
                <a:lnTo>
                  <a:pt x="4433" y="59"/>
                </a:lnTo>
                <a:lnTo>
                  <a:pt x="4566" y="93"/>
                </a:lnTo>
                <a:lnTo>
                  <a:pt x="4692" y="128"/>
                </a:lnTo>
                <a:lnTo>
                  <a:pt x="4812" y="166"/>
                </a:lnTo>
                <a:lnTo>
                  <a:pt x="4923" y="206"/>
                </a:lnTo>
                <a:lnTo>
                  <a:pt x="5026" y="248"/>
                </a:lnTo>
                <a:lnTo>
                  <a:pt x="5122" y="292"/>
                </a:lnTo>
                <a:lnTo>
                  <a:pt x="5210" y="339"/>
                </a:lnTo>
                <a:lnTo>
                  <a:pt x="5287" y="386"/>
                </a:lnTo>
                <a:lnTo>
                  <a:pt x="5357" y="435"/>
                </a:lnTo>
                <a:lnTo>
                  <a:pt x="5416" y="486"/>
                </a:lnTo>
                <a:lnTo>
                  <a:pt x="5465" y="538"/>
                </a:lnTo>
                <a:lnTo>
                  <a:pt x="5503" y="592"/>
                </a:lnTo>
                <a:lnTo>
                  <a:pt x="5532" y="646"/>
                </a:lnTo>
                <a:lnTo>
                  <a:pt x="5551" y="702"/>
                </a:lnTo>
                <a:lnTo>
                  <a:pt x="5556" y="759"/>
                </a:lnTo>
                <a:lnTo>
                  <a:pt x="5549" y="816"/>
                </a:lnTo>
                <a:lnTo>
                  <a:pt x="5532" y="874"/>
                </a:lnTo>
                <a:lnTo>
                  <a:pt x="5502" y="931"/>
                </a:lnTo>
                <a:lnTo>
                  <a:pt x="5461" y="985"/>
                </a:lnTo>
                <a:lnTo>
                  <a:pt x="5409" y="1039"/>
                </a:lnTo>
                <a:lnTo>
                  <a:pt x="5346" y="1090"/>
                </a:lnTo>
                <a:lnTo>
                  <a:pt x="5274" y="1140"/>
                </a:lnTo>
                <a:lnTo>
                  <a:pt x="5193" y="1189"/>
                </a:lnTo>
                <a:lnTo>
                  <a:pt x="5102" y="1236"/>
                </a:lnTo>
                <a:lnTo>
                  <a:pt x="5003" y="1280"/>
                </a:lnTo>
                <a:lnTo>
                  <a:pt x="4893" y="1324"/>
                </a:lnTo>
                <a:lnTo>
                  <a:pt x="4777" y="1363"/>
                </a:lnTo>
                <a:lnTo>
                  <a:pt x="4654" y="1401"/>
                </a:lnTo>
                <a:lnTo>
                  <a:pt x="4522" y="1437"/>
                </a:lnTo>
                <a:lnTo>
                  <a:pt x="4384" y="1471"/>
                </a:lnTo>
                <a:lnTo>
                  <a:pt x="4239" y="1501"/>
                </a:lnTo>
                <a:lnTo>
                  <a:pt x="4087" y="1528"/>
                </a:lnTo>
                <a:lnTo>
                  <a:pt x="3930" y="1553"/>
                </a:lnTo>
                <a:lnTo>
                  <a:pt x="3768" y="1573"/>
                </a:lnTo>
                <a:lnTo>
                  <a:pt x="3601" y="1592"/>
                </a:lnTo>
                <a:lnTo>
                  <a:pt x="3429" y="1607"/>
                </a:lnTo>
                <a:lnTo>
                  <a:pt x="3254" y="1619"/>
                </a:lnTo>
                <a:lnTo>
                  <a:pt x="3261" y="1614"/>
                </a:lnTo>
                <a:lnTo>
                  <a:pt x="3278" y="1607"/>
                </a:lnTo>
                <a:lnTo>
                  <a:pt x="3426" y="1590"/>
                </a:lnTo>
                <a:lnTo>
                  <a:pt x="3569" y="1570"/>
                </a:lnTo>
                <a:lnTo>
                  <a:pt x="3708" y="1546"/>
                </a:lnTo>
                <a:lnTo>
                  <a:pt x="3841" y="1518"/>
                </a:lnTo>
                <a:lnTo>
                  <a:pt x="3969" y="1486"/>
                </a:lnTo>
                <a:lnTo>
                  <a:pt x="4090" y="1450"/>
                </a:lnTo>
                <a:lnTo>
                  <a:pt x="4205" y="1412"/>
                </a:lnTo>
                <a:lnTo>
                  <a:pt x="4315" y="1371"/>
                </a:lnTo>
                <a:lnTo>
                  <a:pt x="4416" y="1327"/>
                </a:lnTo>
                <a:lnTo>
                  <a:pt x="4509" y="1280"/>
                </a:lnTo>
                <a:lnTo>
                  <a:pt x="4595" y="1229"/>
                </a:lnTo>
                <a:lnTo>
                  <a:pt x="4672" y="1177"/>
                </a:lnTo>
                <a:lnTo>
                  <a:pt x="4740" y="1123"/>
                </a:lnTo>
                <a:lnTo>
                  <a:pt x="4799" y="1066"/>
                </a:lnTo>
                <a:lnTo>
                  <a:pt x="4847" y="1009"/>
                </a:lnTo>
                <a:lnTo>
                  <a:pt x="4886" y="948"/>
                </a:lnTo>
                <a:lnTo>
                  <a:pt x="4913" y="887"/>
                </a:lnTo>
                <a:lnTo>
                  <a:pt x="4932" y="823"/>
                </a:lnTo>
                <a:lnTo>
                  <a:pt x="4937" y="759"/>
                </a:lnTo>
                <a:lnTo>
                  <a:pt x="4932" y="697"/>
                </a:lnTo>
                <a:lnTo>
                  <a:pt x="4915" y="636"/>
                </a:lnTo>
                <a:lnTo>
                  <a:pt x="4890" y="577"/>
                </a:lnTo>
                <a:lnTo>
                  <a:pt x="4854" y="520"/>
                </a:lnTo>
                <a:lnTo>
                  <a:pt x="4809" y="462"/>
                </a:lnTo>
                <a:lnTo>
                  <a:pt x="4755" y="408"/>
                </a:lnTo>
                <a:lnTo>
                  <a:pt x="4691" y="356"/>
                </a:lnTo>
                <a:lnTo>
                  <a:pt x="4620" y="304"/>
                </a:lnTo>
                <a:lnTo>
                  <a:pt x="4541" y="257"/>
                </a:lnTo>
                <a:lnTo>
                  <a:pt x="4453" y="209"/>
                </a:lnTo>
                <a:lnTo>
                  <a:pt x="4360" y="166"/>
                </a:lnTo>
                <a:lnTo>
                  <a:pt x="4259" y="125"/>
                </a:lnTo>
                <a:lnTo>
                  <a:pt x="4151" y="86"/>
                </a:lnTo>
                <a:lnTo>
                  <a:pt x="4151" y="37"/>
                </a:lnTo>
                <a:lnTo>
                  <a:pt x="4149" y="0"/>
                </a:lnTo>
                <a:close/>
                <a:moveTo>
                  <a:pt x="1406" y="0"/>
                </a:moveTo>
                <a:lnTo>
                  <a:pt x="1404" y="37"/>
                </a:lnTo>
                <a:lnTo>
                  <a:pt x="1404" y="86"/>
                </a:lnTo>
                <a:lnTo>
                  <a:pt x="1297" y="125"/>
                </a:lnTo>
                <a:lnTo>
                  <a:pt x="1195" y="166"/>
                </a:lnTo>
                <a:lnTo>
                  <a:pt x="1101" y="209"/>
                </a:lnTo>
                <a:lnTo>
                  <a:pt x="1013" y="257"/>
                </a:lnTo>
                <a:lnTo>
                  <a:pt x="934" y="304"/>
                </a:lnTo>
                <a:lnTo>
                  <a:pt x="863" y="356"/>
                </a:lnTo>
                <a:lnTo>
                  <a:pt x="801" y="408"/>
                </a:lnTo>
                <a:lnTo>
                  <a:pt x="745" y="462"/>
                </a:lnTo>
                <a:lnTo>
                  <a:pt x="700" y="520"/>
                </a:lnTo>
                <a:lnTo>
                  <a:pt x="664" y="577"/>
                </a:lnTo>
                <a:lnTo>
                  <a:pt x="639" y="636"/>
                </a:lnTo>
                <a:lnTo>
                  <a:pt x="622" y="697"/>
                </a:lnTo>
                <a:lnTo>
                  <a:pt x="617" y="759"/>
                </a:lnTo>
                <a:lnTo>
                  <a:pt x="622" y="823"/>
                </a:lnTo>
                <a:lnTo>
                  <a:pt x="641" y="887"/>
                </a:lnTo>
                <a:lnTo>
                  <a:pt x="668" y="948"/>
                </a:lnTo>
                <a:lnTo>
                  <a:pt x="706" y="1009"/>
                </a:lnTo>
                <a:lnTo>
                  <a:pt x="755" y="1066"/>
                </a:lnTo>
                <a:lnTo>
                  <a:pt x="814" y="1123"/>
                </a:lnTo>
                <a:lnTo>
                  <a:pt x="883" y="1177"/>
                </a:lnTo>
                <a:lnTo>
                  <a:pt x="959" y="1229"/>
                </a:lnTo>
                <a:lnTo>
                  <a:pt x="1045" y="1280"/>
                </a:lnTo>
                <a:lnTo>
                  <a:pt x="1138" y="1327"/>
                </a:lnTo>
                <a:lnTo>
                  <a:pt x="1239" y="1371"/>
                </a:lnTo>
                <a:lnTo>
                  <a:pt x="1349" y="1412"/>
                </a:lnTo>
                <a:lnTo>
                  <a:pt x="1464" y="1450"/>
                </a:lnTo>
                <a:lnTo>
                  <a:pt x="1587" y="1486"/>
                </a:lnTo>
                <a:lnTo>
                  <a:pt x="1713" y="1518"/>
                </a:lnTo>
                <a:lnTo>
                  <a:pt x="1848" y="1546"/>
                </a:lnTo>
                <a:lnTo>
                  <a:pt x="1986" y="1570"/>
                </a:lnTo>
                <a:lnTo>
                  <a:pt x="2129" y="1590"/>
                </a:lnTo>
                <a:lnTo>
                  <a:pt x="2278" y="1607"/>
                </a:lnTo>
                <a:lnTo>
                  <a:pt x="2286" y="1611"/>
                </a:lnTo>
                <a:lnTo>
                  <a:pt x="2293" y="1614"/>
                </a:lnTo>
                <a:lnTo>
                  <a:pt x="2301" y="1619"/>
                </a:lnTo>
                <a:lnTo>
                  <a:pt x="2126" y="1607"/>
                </a:lnTo>
                <a:lnTo>
                  <a:pt x="1954" y="1592"/>
                </a:lnTo>
                <a:lnTo>
                  <a:pt x="1787" y="1573"/>
                </a:lnTo>
                <a:lnTo>
                  <a:pt x="1624" y="1553"/>
                </a:lnTo>
                <a:lnTo>
                  <a:pt x="1467" y="1528"/>
                </a:lnTo>
                <a:lnTo>
                  <a:pt x="1317" y="1501"/>
                </a:lnTo>
                <a:lnTo>
                  <a:pt x="1172" y="1471"/>
                </a:lnTo>
                <a:lnTo>
                  <a:pt x="1034" y="1437"/>
                </a:lnTo>
                <a:lnTo>
                  <a:pt x="902" y="1401"/>
                </a:lnTo>
                <a:lnTo>
                  <a:pt x="777" y="1363"/>
                </a:lnTo>
                <a:lnTo>
                  <a:pt x="661" y="1324"/>
                </a:lnTo>
                <a:lnTo>
                  <a:pt x="553" y="1280"/>
                </a:lnTo>
                <a:lnTo>
                  <a:pt x="454" y="1236"/>
                </a:lnTo>
                <a:lnTo>
                  <a:pt x="363" y="1189"/>
                </a:lnTo>
                <a:lnTo>
                  <a:pt x="280" y="1140"/>
                </a:lnTo>
                <a:lnTo>
                  <a:pt x="209" y="1090"/>
                </a:lnTo>
                <a:lnTo>
                  <a:pt x="147" y="1039"/>
                </a:lnTo>
                <a:lnTo>
                  <a:pt x="94" y="985"/>
                </a:lnTo>
                <a:lnTo>
                  <a:pt x="54" y="931"/>
                </a:lnTo>
                <a:lnTo>
                  <a:pt x="24" y="874"/>
                </a:lnTo>
                <a:lnTo>
                  <a:pt x="7" y="816"/>
                </a:lnTo>
                <a:lnTo>
                  <a:pt x="0" y="759"/>
                </a:lnTo>
                <a:lnTo>
                  <a:pt x="5" y="702"/>
                </a:lnTo>
                <a:lnTo>
                  <a:pt x="24" y="646"/>
                </a:lnTo>
                <a:lnTo>
                  <a:pt x="51" y="592"/>
                </a:lnTo>
                <a:lnTo>
                  <a:pt x="91" y="538"/>
                </a:lnTo>
                <a:lnTo>
                  <a:pt x="140" y="486"/>
                </a:lnTo>
                <a:lnTo>
                  <a:pt x="199" y="435"/>
                </a:lnTo>
                <a:lnTo>
                  <a:pt x="268" y="386"/>
                </a:lnTo>
                <a:lnTo>
                  <a:pt x="346" y="339"/>
                </a:lnTo>
                <a:lnTo>
                  <a:pt x="433" y="292"/>
                </a:lnTo>
                <a:lnTo>
                  <a:pt x="528" y="248"/>
                </a:lnTo>
                <a:lnTo>
                  <a:pt x="632" y="206"/>
                </a:lnTo>
                <a:lnTo>
                  <a:pt x="744" y="166"/>
                </a:lnTo>
                <a:lnTo>
                  <a:pt x="863" y="128"/>
                </a:lnTo>
                <a:lnTo>
                  <a:pt x="988" y="93"/>
                </a:lnTo>
                <a:lnTo>
                  <a:pt x="1121" y="59"/>
                </a:lnTo>
                <a:lnTo>
                  <a:pt x="1261" y="29"/>
                </a:lnTo>
                <a:lnTo>
                  <a:pt x="14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39" name="Freeform 8"/>
          <p:cNvSpPr>
            <a:spLocks noEditPoints="1"/>
          </p:cNvSpPr>
          <p:nvPr/>
        </p:nvSpPr>
        <p:spPr bwMode="auto">
          <a:xfrm>
            <a:off x="3550907" y="2775891"/>
            <a:ext cx="1974418" cy="1778743"/>
          </a:xfrm>
          <a:custGeom>
            <a:avLst/>
            <a:gdLst/>
            <a:ahLst/>
            <a:cxnLst>
              <a:cxn ang="0">
                <a:pos x="1388" y="2855"/>
              </a:cxn>
              <a:cxn ang="0">
                <a:pos x="1318" y="2752"/>
              </a:cxn>
              <a:cxn ang="0">
                <a:pos x="1900" y="2632"/>
              </a:cxn>
              <a:cxn ang="0">
                <a:pos x="1428" y="2867"/>
              </a:cxn>
              <a:cxn ang="0">
                <a:pos x="1760" y="2788"/>
              </a:cxn>
              <a:cxn ang="0">
                <a:pos x="622" y="2607"/>
              </a:cxn>
              <a:cxn ang="0">
                <a:pos x="1135" y="2880"/>
              </a:cxn>
              <a:cxn ang="0">
                <a:pos x="1049" y="2799"/>
              </a:cxn>
              <a:cxn ang="0">
                <a:pos x="551" y="2533"/>
              </a:cxn>
              <a:cxn ang="0">
                <a:pos x="855" y="2518"/>
              </a:cxn>
              <a:cxn ang="0">
                <a:pos x="1423" y="2643"/>
              </a:cxn>
              <a:cxn ang="0">
                <a:pos x="1863" y="2363"/>
              </a:cxn>
              <a:cxn ang="0">
                <a:pos x="1662" y="2169"/>
              </a:cxn>
              <a:cxn ang="0">
                <a:pos x="971" y="2169"/>
              </a:cxn>
              <a:cxn ang="0">
                <a:pos x="2315" y="1906"/>
              </a:cxn>
              <a:cxn ang="0">
                <a:pos x="2001" y="2310"/>
              </a:cxn>
              <a:cxn ang="0">
                <a:pos x="2153" y="2379"/>
              </a:cxn>
              <a:cxn ang="0">
                <a:pos x="2424" y="1806"/>
              </a:cxn>
              <a:cxn ang="0">
                <a:pos x="384" y="2295"/>
              </a:cxn>
              <a:cxn ang="0">
                <a:pos x="716" y="2465"/>
              </a:cxn>
              <a:cxn ang="0">
                <a:pos x="447" y="1988"/>
              </a:cxn>
              <a:cxn ang="0">
                <a:pos x="1241" y="41"/>
              </a:cxn>
              <a:cxn ang="0">
                <a:pos x="858" y="375"/>
              </a:cxn>
              <a:cxn ang="0">
                <a:pos x="619" y="963"/>
              </a:cxn>
              <a:cxn ang="0">
                <a:pos x="583" y="1722"/>
              </a:cxn>
              <a:cxn ang="0">
                <a:pos x="1071" y="2086"/>
              </a:cxn>
              <a:cxn ang="0">
                <a:pos x="1792" y="2046"/>
              </a:cxn>
              <a:cxn ang="0">
                <a:pos x="2062" y="1449"/>
              </a:cxn>
              <a:cxn ang="0">
                <a:pos x="1951" y="744"/>
              </a:cxn>
              <a:cxn ang="0">
                <a:pos x="1656" y="230"/>
              </a:cxn>
              <a:cxn ang="0">
                <a:pos x="1399" y="4"/>
              </a:cxn>
              <a:cxn ang="0">
                <a:pos x="1730" y="209"/>
              </a:cxn>
              <a:cxn ang="0">
                <a:pos x="2060" y="727"/>
              </a:cxn>
              <a:cxn ang="0">
                <a:pos x="2187" y="1449"/>
              </a:cxn>
              <a:cxn ang="0">
                <a:pos x="2278" y="1837"/>
              </a:cxn>
              <a:cxn ang="0">
                <a:pos x="2455" y="1322"/>
              </a:cxn>
              <a:cxn ang="0">
                <a:pos x="2266" y="639"/>
              </a:cxn>
              <a:cxn ang="0">
                <a:pos x="1855" y="166"/>
              </a:cxn>
              <a:cxn ang="0">
                <a:pos x="1231" y="4"/>
              </a:cxn>
              <a:cxn ang="0">
                <a:pos x="695" y="225"/>
              </a:cxn>
              <a:cxn ang="0">
                <a:pos x="315" y="741"/>
              </a:cxn>
              <a:cxn ang="0">
                <a:pos x="170" y="1449"/>
              </a:cxn>
              <a:cxn ang="0">
                <a:pos x="420" y="1874"/>
              </a:cxn>
              <a:cxn ang="0">
                <a:pos x="447" y="1319"/>
              </a:cxn>
              <a:cxn ang="0">
                <a:pos x="612" y="624"/>
              </a:cxn>
              <a:cxn ang="0">
                <a:pos x="969" y="150"/>
              </a:cxn>
              <a:cxn ang="0">
                <a:pos x="1231" y="4"/>
              </a:cxn>
              <a:cxn ang="0">
                <a:pos x="1280" y="2"/>
              </a:cxn>
              <a:cxn ang="0">
                <a:pos x="1408" y="0"/>
              </a:cxn>
              <a:cxn ang="0">
                <a:pos x="1915" y="127"/>
              </a:cxn>
              <a:cxn ang="0">
                <a:pos x="2372" y="557"/>
              </a:cxn>
              <a:cxn ang="0">
                <a:pos x="2613" y="1203"/>
              </a:cxn>
              <a:cxn ang="0">
                <a:pos x="2563" y="1928"/>
              </a:cxn>
              <a:cxn ang="0">
                <a:pos x="2241" y="2511"/>
              </a:cxn>
              <a:cxn ang="0">
                <a:pos x="1726" y="2848"/>
              </a:cxn>
              <a:cxn ang="0">
                <a:pos x="1313" y="2890"/>
              </a:cxn>
              <a:cxn ang="0">
                <a:pos x="904" y="2848"/>
              </a:cxn>
              <a:cxn ang="0">
                <a:pos x="389" y="2511"/>
              </a:cxn>
              <a:cxn ang="0">
                <a:pos x="67" y="1928"/>
              </a:cxn>
              <a:cxn ang="0">
                <a:pos x="17" y="1203"/>
              </a:cxn>
              <a:cxn ang="0">
                <a:pos x="258" y="557"/>
              </a:cxn>
              <a:cxn ang="0">
                <a:pos x="715" y="127"/>
              </a:cxn>
            </a:cxnLst>
            <a:rect l="0" t="0" r="r" b="b"/>
            <a:pathLst>
              <a:path w="2630" h="2895">
                <a:moveTo>
                  <a:pt x="1035" y="2725"/>
                </a:moveTo>
                <a:lnTo>
                  <a:pt x="1101" y="2777"/>
                </a:lnTo>
                <a:lnTo>
                  <a:pt x="1170" y="2821"/>
                </a:lnTo>
                <a:lnTo>
                  <a:pt x="1241" y="2855"/>
                </a:lnTo>
                <a:lnTo>
                  <a:pt x="1313" y="2879"/>
                </a:lnTo>
                <a:lnTo>
                  <a:pt x="1388" y="2855"/>
                </a:lnTo>
                <a:lnTo>
                  <a:pt x="1458" y="2821"/>
                </a:lnTo>
                <a:lnTo>
                  <a:pt x="1526" y="2779"/>
                </a:lnTo>
                <a:lnTo>
                  <a:pt x="1592" y="2727"/>
                </a:lnTo>
                <a:lnTo>
                  <a:pt x="1502" y="2740"/>
                </a:lnTo>
                <a:lnTo>
                  <a:pt x="1411" y="2749"/>
                </a:lnTo>
                <a:lnTo>
                  <a:pt x="1318" y="2752"/>
                </a:lnTo>
                <a:lnTo>
                  <a:pt x="1222" y="2749"/>
                </a:lnTo>
                <a:lnTo>
                  <a:pt x="1128" y="2740"/>
                </a:lnTo>
                <a:lnTo>
                  <a:pt x="1035" y="2725"/>
                </a:lnTo>
                <a:close/>
                <a:moveTo>
                  <a:pt x="2067" y="2546"/>
                </a:moveTo>
                <a:lnTo>
                  <a:pt x="1986" y="2592"/>
                </a:lnTo>
                <a:lnTo>
                  <a:pt x="1900" y="2632"/>
                </a:lnTo>
                <a:lnTo>
                  <a:pt x="1811" y="2668"/>
                </a:lnTo>
                <a:lnTo>
                  <a:pt x="1718" y="2698"/>
                </a:lnTo>
                <a:lnTo>
                  <a:pt x="1649" y="2754"/>
                </a:lnTo>
                <a:lnTo>
                  <a:pt x="1578" y="2801"/>
                </a:lnTo>
                <a:lnTo>
                  <a:pt x="1504" y="2838"/>
                </a:lnTo>
                <a:lnTo>
                  <a:pt x="1428" y="2867"/>
                </a:lnTo>
                <a:lnTo>
                  <a:pt x="1349" y="2885"/>
                </a:lnTo>
                <a:lnTo>
                  <a:pt x="1399" y="2892"/>
                </a:lnTo>
                <a:lnTo>
                  <a:pt x="1494" y="2880"/>
                </a:lnTo>
                <a:lnTo>
                  <a:pt x="1585" y="2858"/>
                </a:lnTo>
                <a:lnTo>
                  <a:pt x="1674" y="2828"/>
                </a:lnTo>
                <a:lnTo>
                  <a:pt x="1760" y="2788"/>
                </a:lnTo>
                <a:lnTo>
                  <a:pt x="1843" y="2740"/>
                </a:lnTo>
                <a:lnTo>
                  <a:pt x="1922" y="2683"/>
                </a:lnTo>
                <a:lnTo>
                  <a:pt x="1996" y="2619"/>
                </a:lnTo>
                <a:lnTo>
                  <a:pt x="2067" y="2546"/>
                </a:lnTo>
                <a:close/>
                <a:moveTo>
                  <a:pt x="551" y="2533"/>
                </a:moveTo>
                <a:lnTo>
                  <a:pt x="622" y="2607"/>
                </a:lnTo>
                <a:lnTo>
                  <a:pt x="698" y="2675"/>
                </a:lnTo>
                <a:lnTo>
                  <a:pt x="779" y="2734"/>
                </a:lnTo>
                <a:lnTo>
                  <a:pt x="863" y="2784"/>
                </a:lnTo>
                <a:lnTo>
                  <a:pt x="951" y="2826"/>
                </a:lnTo>
                <a:lnTo>
                  <a:pt x="1040" y="2858"/>
                </a:lnTo>
                <a:lnTo>
                  <a:pt x="1135" y="2880"/>
                </a:lnTo>
                <a:lnTo>
                  <a:pt x="1231" y="2892"/>
                </a:lnTo>
                <a:lnTo>
                  <a:pt x="1256" y="2889"/>
                </a:lnTo>
                <a:lnTo>
                  <a:pt x="1280" y="2885"/>
                </a:lnTo>
                <a:lnTo>
                  <a:pt x="1200" y="2867"/>
                </a:lnTo>
                <a:lnTo>
                  <a:pt x="1123" y="2838"/>
                </a:lnTo>
                <a:lnTo>
                  <a:pt x="1049" y="2799"/>
                </a:lnTo>
                <a:lnTo>
                  <a:pt x="978" y="2752"/>
                </a:lnTo>
                <a:lnTo>
                  <a:pt x="909" y="2695"/>
                </a:lnTo>
                <a:lnTo>
                  <a:pt x="813" y="2663"/>
                </a:lnTo>
                <a:lnTo>
                  <a:pt x="722" y="2626"/>
                </a:lnTo>
                <a:lnTo>
                  <a:pt x="634" y="2582"/>
                </a:lnTo>
                <a:lnTo>
                  <a:pt x="551" y="2533"/>
                </a:lnTo>
                <a:close/>
                <a:moveTo>
                  <a:pt x="659" y="2086"/>
                </a:moveTo>
                <a:lnTo>
                  <a:pt x="691" y="2182"/>
                </a:lnTo>
                <a:lnTo>
                  <a:pt x="727" y="2273"/>
                </a:lnTo>
                <a:lnTo>
                  <a:pt x="765" y="2359"/>
                </a:lnTo>
                <a:lnTo>
                  <a:pt x="809" y="2442"/>
                </a:lnTo>
                <a:lnTo>
                  <a:pt x="855" y="2518"/>
                </a:lnTo>
                <a:lnTo>
                  <a:pt x="905" y="2587"/>
                </a:lnTo>
                <a:lnTo>
                  <a:pt x="1005" y="2612"/>
                </a:lnTo>
                <a:lnTo>
                  <a:pt x="1106" y="2631"/>
                </a:lnTo>
                <a:lnTo>
                  <a:pt x="1212" y="2643"/>
                </a:lnTo>
                <a:lnTo>
                  <a:pt x="1318" y="2646"/>
                </a:lnTo>
                <a:lnTo>
                  <a:pt x="1423" y="2643"/>
                </a:lnTo>
                <a:lnTo>
                  <a:pt x="1526" y="2631"/>
                </a:lnTo>
                <a:lnTo>
                  <a:pt x="1625" y="2614"/>
                </a:lnTo>
                <a:lnTo>
                  <a:pt x="1721" y="2590"/>
                </a:lnTo>
                <a:lnTo>
                  <a:pt x="1772" y="2521"/>
                </a:lnTo>
                <a:lnTo>
                  <a:pt x="1819" y="2445"/>
                </a:lnTo>
                <a:lnTo>
                  <a:pt x="1863" y="2363"/>
                </a:lnTo>
                <a:lnTo>
                  <a:pt x="1902" y="2277"/>
                </a:lnTo>
                <a:lnTo>
                  <a:pt x="1939" y="2186"/>
                </a:lnTo>
                <a:lnTo>
                  <a:pt x="1971" y="2089"/>
                </a:lnTo>
                <a:lnTo>
                  <a:pt x="1873" y="2121"/>
                </a:lnTo>
                <a:lnTo>
                  <a:pt x="1770" y="2148"/>
                </a:lnTo>
                <a:lnTo>
                  <a:pt x="1662" y="2169"/>
                </a:lnTo>
                <a:lnTo>
                  <a:pt x="1551" y="2186"/>
                </a:lnTo>
                <a:lnTo>
                  <a:pt x="1436" y="2194"/>
                </a:lnTo>
                <a:lnTo>
                  <a:pt x="1318" y="2197"/>
                </a:lnTo>
                <a:lnTo>
                  <a:pt x="1199" y="2194"/>
                </a:lnTo>
                <a:lnTo>
                  <a:pt x="1082" y="2184"/>
                </a:lnTo>
                <a:lnTo>
                  <a:pt x="971" y="2169"/>
                </a:lnTo>
                <a:lnTo>
                  <a:pt x="861" y="2147"/>
                </a:lnTo>
                <a:lnTo>
                  <a:pt x="759" y="2118"/>
                </a:lnTo>
                <a:lnTo>
                  <a:pt x="659" y="2086"/>
                </a:lnTo>
                <a:close/>
                <a:moveTo>
                  <a:pt x="2424" y="1806"/>
                </a:moveTo>
                <a:lnTo>
                  <a:pt x="2374" y="1857"/>
                </a:lnTo>
                <a:lnTo>
                  <a:pt x="2315" y="1906"/>
                </a:lnTo>
                <a:lnTo>
                  <a:pt x="2251" y="1951"/>
                </a:lnTo>
                <a:lnTo>
                  <a:pt x="2182" y="1995"/>
                </a:lnTo>
                <a:lnTo>
                  <a:pt x="2106" y="2034"/>
                </a:lnTo>
                <a:lnTo>
                  <a:pt x="2075" y="2130"/>
                </a:lnTo>
                <a:lnTo>
                  <a:pt x="2040" y="2223"/>
                </a:lnTo>
                <a:lnTo>
                  <a:pt x="2001" y="2310"/>
                </a:lnTo>
                <a:lnTo>
                  <a:pt x="1957" y="2393"/>
                </a:lnTo>
                <a:lnTo>
                  <a:pt x="1910" y="2471"/>
                </a:lnTo>
                <a:lnTo>
                  <a:pt x="1860" y="2543"/>
                </a:lnTo>
                <a:lnTo>
                  <a:pt x="1962" y="2496"/>
                </a:lnTo>
                <a:lnTo>
                  <a:pt x="2062" y="2442"/>
                </a:lnTo>
                <a:lnTo>
                  <a:pt x="2153" y="2379"/>
                </a:lnTo>
                <a:lnTo>
                  <a:pt x="2237" y="2312"/>
                </a:lnTo>
                <a:lnTo>
                  <a:pt x="2286" y="2219"/>
                </a:lnTo>
                <a:lnTo>
                  <a:pt x="2330" y="2123"/>
                </a:lnTo>
                <a:lnTo>
                  <a:pt x="2367" y="2020"/>
                </a:lnTo>
                <a:lnTo>
                  <a:pt x="2399" y="1916"/>
                </a:lnTo>
                <a:lnTo>
                  <a:pt x="2424" y="1806"/>
                </a:lnTo>
                <a:close/>
                <a:moveTo>
                  <a:pt x="204" y="1794"/>
                </a:moveTo>
                <a:lnTo>
                  <a:pt x="227" y="1902"/>
                </a:lnTo>
                <a:lnTo>
                  <a:pt x="258" y="2007"/>
                </a:lnTo>
                <a:lnTo>
                  <a:pt x="293" y="2108"/>
                </a:lnTo>
                <a:lnTo>
                  <a:pt x="337" y="2204"/>
                </a:lnTo>
                <a:lnTo>
                  <a:pt x="384" y="2295"/>
                </a:lnTo>
                <a:lnTo>
                  <a:pt x="452" y="2353"/>
                </a:lnTo>
                <a:lnTo>
                  <a:pt x="523" y="2406"/>
                </a:lnTo>
                <a:lnTo>
                  <a:pt x="600" y="2455"/>
                </a:lnTo>
                <a:lnTo>
                  <a:pt x="681" y="2499"/>
                </a:lnTo>
                <a:lnTo>
                  <a:pt x="767" y="2538"/>
                </a:lnTo>
                <a:lnTo>
                  <a:pt x="716" y="2465"/>
                </a:lnTo>
                <a:lnTo>
                  <a:pt x="669" y="2388"/>
                </a:lnTo>
                <a:lnTo>
                  <a:pt x="627" y="2305"/>
                </a:lnTo>
                <a:lnTo>
                  <a:pt x="588" y="2218"/>
                </a:lnTo>
                <a:lnTo>
                  <a:pt x="553" y="2125"/>
                </a:lnTo>
                <a:lnTo>
                  <a:pt x="523" y="2029"/>
                </a:lnTo>
                <a:lnTo>
                  <a:pt x="447" y="1988"/>
                </a:lnTo>
                <a:lnTo>
                  <a:pt x="376" y="1944"/>
                </a:lnTo>
                <a:lnTo>
                  <a:pt x="312" y="1897"/>
                </a:lnTo>
                <a:lnTo>
                  <a:pt x="254" y="1847"/>
                </a:lnTo>
                <a:lnTo>
                  <a:pt x="204" y="1794"/>
                </a:lnTo>
                <a:close/>
                <a:moveTo>
                  <a:pt x="1313" y="17"/>
                </a:moveTo>
                <a:lnTo>
                  <a:pt x="1241" y="41"/>
                </a:lnTo>
                <a:lnTo>
                  <a:pt x="1170" y="74"/>
                </a:lnTo>
                <a:lnTo>
                  <a:pt x="1101" y="118"/>
                </a:lnTo>
                <a:lnTo>
                  <a:pt x="1035" y="169"/>
                </a:lnTo>
                <a:lnTo>
                  <a:pt x="973" y="230"/>
                </a:lnTo>
                <a:lnTo>
                  <a:pt x="914" y="299"/>
                </a:lnTo>
                <a:lnTo>
                  <a:pt x="858" y="375"/>
                </a:lnTo>
                <a:lnTo>
                  <a:pt x="807" y="457"/>
                </a:lnTo>
                <a:lnTo>
                  <a:pt x="760" y="547"/>
                </a:lnTo>
                <a:lnTo>
                  <a:pt x="718" y="643"/>
                </a:lnTo>
                <a:lnTo>
                  <a:pt x="679" y="744"/>
                </a:lnTo>
                <a:lnTo>
                  <a:pt x="647" y="852"/>
                </a:lnTo>
                <a:lnTo>
                  <a:pt x="619" y="963"/>
                </a:lnTo>
                <a:lnTo>
                  <a:pt x="597" y="1079"/>
                </a:lnTo>
                <a:lnTo>
                  <a:pt x="582" y="1199"/>
                </a:lnTo>
                <a:lnTo>
                  <a:pt x="571" y="1322"/>
                </a:lnTo>
                <a:lnTo>
                  <a:pt x="568" y="1449"/>
                </a:lnTo>
                <a:lnTo>
                  <a:pt x="571" y="1587"/>
                </a:lnTo>
                <a:lnTo>
                  <a:pt x="583" y="1722"/>
                </a:lnTo>
                <a:lnTo>
                  <a:pt x="603" y="1852"/>
                </a:lnTo>
                <a:lnTo>
                  <a:pt x="629" y="1978"/>
                </a:lnTo>
                <a:lnTo>
                  <a:pt x="732" y="2014"/>
                </a:lnTo>
                <a:lnTo>
                  <a:pt x="840" y="2044"/>
                </a:lnTo>
                <a:lnTo>
                  <a:pt x="952" y="2069"/>
                </a:lnTo>
                <a:lnTo>
                  <a:pt x="1071" y="2086"/>
                </a:lnTo>
                <a:lnTo>
                  <a:pt x="1192" y="2098"/>
                </a:lnTo>
                <a:lnTo>
                  <a:pt x="1318" y="2101"/>
                </a:lnTo>
                <a:lnTo>
                  <a:pt x="1443" y="2098"/>
                </a:lnTo>
                <a:lnTo>
                  <a:pt x="1563" y="2086"/>
                </a:lnTo>
                <a:lnTo>
                  <a:pt x="1679" y="2069"/>
                </a:lnTo>
                <a:lnTo>
                  <a:pt x="1792" y="2046"/>
                </a:lnTo>
                <a:lnTo>
                  <a:pt x="1898" y="2017"/>
                </a:lnTo>
                <a:lnTo>
                  <a:pt x="2000" y="1982"/>
                </a:lnTo>
                <a:lnTo>
                  <a:pt x="2027" y="1855"/>
                </a:lnTo>
                <a:lnTo>
                  <a:pt x="2047" y="1724"/>
                </a:lnTo>
                <a:lnTo>
                  <a:pt x="2059" y="1587"/>
                </a:lnTo>
                <a:lnTo>
                  <a:pt x="2062" y="1449"/>
                </a:lnTo>
                <a:lnTo>
                  <a:pt x="2059" y="1322"/>
                </a:lnTo>
                <a:lnTo>
                  <a:pt x="2048" y="1199"/>
                </a:lnTo>
                <a:lnTo>
                  <a:pt x="2033" y="1079"/>
                </a:lnTo>
                <a:lnTo>
                  <a:pt x="2011" y="963"/>
                </a:lnTo>
                <a:lnTo>
                  <a:pt x="1983" y="852"/>
                </a:lnTo>
                <a:lnTo>
                  <a:pt x="1951" y="744"/>
                </a:lnTo>
                <a:lnTo>
                  <a:pt x="1912" y="643"/>
                </a:lnTo>
                <a:lnTo>
                  <a:pt x="1870" y="547"/>
                </a:lnTo>
                <a:lnTo>
                  <a:pt x="1823" y="457"/>
                </a:lnTo>
                <a:lnTo>
                  <a:pt x="1770" y="375"/>
                </a:lnTo>
                <a:lnTo>
                  <a:pt x="1715" y="299"/>
                </a:lnTo>
                <a:lnTo>
                  <a:pt x="1656" y="230"/>
                </a:lnTo>
                <a:lnTo>
                  <a:pt x="1593" y="169"/>
                </a:lnTo>
                <a:lnTo>
                  <a:pt x="1527" y="118"/>
                </a:lnTo>
                <a:lnTo>
                  <a:pt x="1458" y="74"/>
                </a:lnTo>
                <a:lnTo>
                  <a:pt x="1388" y="41"/>
                </a:lnTo>
                <a:lnTo>
                  <a:pt x="1313" y="17"/>
                </a:lnTo>
                <a:close/>
                <a:moveTo>
                  <a:pt x="1399" y="4"/>
                </a:moveTo>
                <a:lnTo>
                  <a:pt x="1349" y="10"/>
                </a:lnTo>
                <a:lnTo>
                  <a:pt x="1431" y="31"/>
                </a:lnTo>
                <a:lnTo>
                  <a:pt x="1511" y="61"/>
                </a:lnTo>
                <a:lnTo>
                  <a:pt x="1586" y="101"/>
                </a:lnTo>
                <a:lnTo>
                  <a:pt x="1661" y="150"/>
                </a:lnTo>
                <a:lnTo>
                  <a:pt x="1730" y="209"/>
                </a:lnTo>
                <a:lnTo>
                  <a:pt x="1797" y="277"/>
                </a:lnTo>
                <a:lnTo>
                  <a:pt x="1860" y="353"/>
                </a:lnTo>
                <a:lnTo>
                  <a:pt x="1917" y="437"/>
                </a:lnTo>
                <a:lnTo>
                  <a:pt x="1971" y="526"/>
                </a:lnTo>
                <a:lnTo>
                  <a:pt x="2018" y="624"/>
                </a:lnTo>
                <a:lnTo>
                  <a:pt x="2060" y="727"/>
                </a:lnTo>
                <a:lnTo>
                  <a:pt x="2097" y="837"/>
                </a:lnTo>
                <a:lnTo>
                  <a:pt x="2129" y="951"/>
                </a:lnTo>
                <a:lnTo>
                  <a:pt x="2153" y="1069"/>
                </a:lnTo>
                <a:lnTo>
                  <a:pt x="2172" y="1192"/>
                </a:lnTo>
                <a:lnTo>
                  <a:pt x="2183" y="1319"/>
                </a:lnTo>
                <a:lnTo>
                  <a:pt x="2187" y="1449"/>
                </a:lnTo>
                <a:lnTo>
                  <a:pt x="2183" y="1572"/>
                </a:lnTo>
                <a:lnTo>
                  <a:pt x="2173" y="1692"/>
                </a:lnTo>
                <a:lnTo>
                  <a:pt x="2156" y="1808"/>
                </a:lnTo>
                <a:lnTo>
                  <a:pt x="2134" y="1921"/>
                </a:lnTo>
                <a:lnTo>
                  <a:pt x="2209" y="1880"/>
                </a:lnTo>
                <a:lnTo>
                  <a:pt x="2278" y="1837"/>
                </a:lnTo>
                <a:lnTo>
                  <a:pt x="2340" y="1789"/>
                </a:lnTo>
                <a:lnTo>
                  <a:pt x="2396" y="1739"/>
                </a:lnTo>
                <a:lnTo>
                  <a:pt x="2445" y="1686"/>
                </a:lnTo>
                <a:lnTo>
                  <a:pt x="2456" y="1568"/>
                </a:lnTo>
                <a:lnTo>
                  <a:pt x="2460" y="1449"/>
                </a:lnTo>
                <a:lnTo>
                  <a:pt x="2455" y="1322"/>
                </a:lnTo>
                <a:lnTo>
                  <a:pt x="2443" y="1197"/>
                </a:lnTo>
                <a:lnTo>
                  <a:pt x="2423" y="1078"/>
                </a:lnTo>
                <a:lnTo>
                  <a:pt x="2394" y="960"/>
                </a:lnTo>
                <a:lnTo>
                  <a:pt x="2359" y="848"/>
                </a:lnTo>
                <a:lnTo>
                  <a:pt x="2315" y="741"/>
                </a:lnTo>
                <a:lnTo>
                  <a:pt x="2266" y="639"/>
                </a:lnTo>
                <a:lnTo>
                  <a:pt x="2212" y="542"/>
                </a:lnTo>
                <a:lnTo>
                  <a:pt x="2150" y="452"/>
                </a:lnTo>
                <a:lnTo>
                  <a:pt x="2084" y="370"/>
                </a:lnTo>
                <a:lnTo>
                  <a:pt x="2011" y="294"/>
                </a:lnTo>
                <a:lnTo>
                  <a:pt x="1935" y="225"/>
                </a:lnTo>
                <a:lnTo>
                  <a:pt x="1855" y="166"/>
                </a:lnTo>
                <a:lnTo>
                  <a:pt x="1770" y="113"/>
                </a:lnTo>
                <a:lnTo>
                  <a:pt x="1683" y="71"/>
                </a:lnTo>
                <a:lnTo>
                  <a:pt x="1590" y="39"/>
                </a:lnTo>
                <a:lnTo>
                  <a:pt x="1495" y="15"/>
                </a:lnTo>
                <a:lnTo>
                  <a:pt x="1399" y="4"/>
                </a:lnTo>
                <a:close/>
                <a:moveTo>
                  <a:pt x="1231" y="4"/>
                </a:moveTo>
                <a:lnTo>
                  <a:pt x="1135" y="15"/>
                </a:lnTo>
                <a:lnTo>
                  <a:pt x="1040" y="39"/>
                </a:lnTo>
                <a:lnTo>
                  <a:pt x="947" y="71"/>
                </a:lnTo>
                <a:lnTo>
                  <a:pt x="860" y="113"/>
                </a:lnTo>
                <a:lnTo>
                  <a:pt x="775" y="166"/>
                </a:lnTo>
                <a:lnTo>
                  <a:pt x="695" y="225"/>
                </a:lnTo>
                <a:lnTo>
                  <a:pt x="619" y="294"/>
                </a:lnTo>
                <a:lnTo>
                  <a:pt x="546" y="370"/>
                </a:lnTo>
                <a:lnTo>
                  <a:pt x="480" y="452"/>
                </a:lnTo>
                <a:lnTo>
                  <a:pt x="418" y="542"/>
                </a:lnTo>
                <a:lnTo>
                  <a:pt x="364" y="639"/>
                </a:lnTo>
                <a:lnTo>
                  <a:pt x="315" y="741"/>
                </a:lnTo>
                <a:lnTo>
                  <a:pt x="271" y="848"/>
                </a:lnTo>
                <a:lnTo>
                  <a:pt x="236" y="960"/>
                </a:lnTo>
                <a:lnTo>
                  <a:pt x="207" y="1078"/>
                </a:lnTo>
                <a:lnTo>
                  <a:pt x="187" y="1197"/>
                </a:lnTo>
                <a:lnTo>
                  <a:pt x="175" y="1322"/>
                </a:lnTo>
                <a:lnTo>
                  <a:pt x="170" y="1449"/>
                </a:lnTo>
                <a:lnTo>
                  <a:pt x="174" y="1562"/>
                </a:lnTo>
                <a:lnTo>
                  <a:pt x="184" y="1673"/>
                </a:lnTo>
                <a:lnTo>
                  <a:pt x="233" y="1729"/>
                </a:lnTo>
                <a:lnTo>
                  <a:pt x="288" y="1781"/>
                </a:lnTo>
                <a:lnTo>
                  <a:pt x="351" y="1830"/>
                </a:lnTo>
                <a:lnTo>
                  <a:pt x="420" y="1874"/>
                </a:lnTo>
                <a:lnTo>
                  <a:pt x="494" y="1916"/>
                </a:lnTo>
                <a:lnTo>
                  <a:pt x="472" y="1804"/>
                </a:lnTo>
                <a:lnTo>
                  <a:pt x="457" y="1688"/>
                </a:lnTo>
                <a:lnTo>
                  <a:pt x="447" y="1570"/>
                </a:lnTo>
                <a:lnTo>
                  <a:pt x="443" y="1449"/>
                </a:lnTo>
                <a:lnTo>
                  <a:pt x="447" y="1319"/>
                </a:lnTo>
                <a:lnTo>
                  <a:pt x="458" y="1192"/>
                </a:lnTo>
                <a:lnTo>
                  <a:pt x="475" y="1069"/>
                </a:lnTo>
                <a:lnTo>
                  <a:pt x="501" y="951"/>
                </a:lnTo>
                <a:lnTo>
                  <a:pt x="533" y="837"/>
                </a:lnTo>
                <a:lnTo>
                  <a:pt x="570" y="727"/>
                </a:lnTo>
                <a:lnTo>
                  <a:pt x="612" y="624"/>
                </a:lnTo>
                <a:lnTo>
                  <a:pt x="659" y="526"/>
                </a:lnTo>
                <a:lnTo>
                  <a:pt x="713" y="437"/>
                </a:lnTo>
                <a:lnTo>
                  <a:pt x="770" y="353"/>
                </a:lnTo>
                <a:lnTo>
                  <a:pt x="833" y="277"/>
                </a:lnTo>
                <a:lnTo>
                  <a:pt x="899" y="209"/>
                </a:lnTo>
                <a:lnTo>
                  <a:pt x="969" y="150"/>
                </a:lnTo>
                <a:lnTo>
                  <a:pt x="1042" y="101"/>
                </a:lnTo>
                <a:lnTo>
                  <a:pt x="1119" y="61"/>
                </a:lnTo>
                <a:lnTo>
                  <a:pt x="1199" y="31"/>
                </a:lnTo>
                <a:lnTo>
                  <a:pt x="1280" y="10"/>
                </a:lnTo>
                <a:lnTo>
                  <a:pt x="1256" y="7"/>
                </a:lnTo>
                <a:lnTo>
                  <a:pt x="1231" y="4"/>
                </a:lnTo>
                <a:close/>
                <a:moveTo>
                  <a:pt x="1207" y="0"/>
                </a:moveTo>
                <a:lnTo>
                  <a:pt x="1221" y="0"/>
                </a:lnTo>
                <a:lnTo>
                  <a:pt x="1229" y="2"/>
                </a:lnTo>
                <a:lnTo>
                  <a:pt x="1236" y="0"/>
                </a:lnTo>
                <a:lnTo>
                  <a:pt x="1244" y="0"/>
                </a:lnTo>
                <a:lnTo>
                  <a:pt x="1280" y="2"/>
                </a:lnTo>
                <a:lnTo>
                  <a:pt x="1313" y="5"/>
                </a:lnTo>
                <a:lnTo>
                  <a:pt x="1350" y="2"/>
                </a:lnTo>
                <a:lnTo>
                  <a:pt x="1386" y="0"/>
                </a:lnTo>
                <a:lnTo>
                  <a:pt x="1394" y="0"/>
                </a:lnTo>
                <a:lnTo>
                  <a:pt x="1401" y="2"/>
                </a:lnTo>
                <a:lnTo>
                  <a:pt x="1408" y="0"/>
                </a:lnTo>
                <a:lnTo>
                  <a:pt x="1423" y="0"/>
                </a:lnTo>
                <a:lnTo>
                  <a:pt x="1527" y="5"/>
                </a:lnTo>
                <a:lnTo>
                  <a:pt x="1629" y="21"/>
                </a:lnTo>
                <a:lnTo>
                  <a:pt x="1726" y="47"/>
                </a:lnTo>
                <a:lnTo>
                  <a:pt x="1823" y="83"/>
                </a:lnTo>
                <a:lnTo>
                  <a:pt x="1915" y="127"/>
                </a:lnTo>
                <a:lnTo>
                  <a:pt x="2003" y="179"/>
                </a:lnTo>
                <a:lnTo>
                  <a:pt x="2087" y="240"/>
                </a:lnTo>
                <a:lnTo>
                  <a:pt x="2166" y="309"/>
                </a:lnTo>
                <a:lnTo>
                  <a:pt x="2241" y="385"/>
                </a:lnTo>
                <a:lnTo>
                  <a:pt x="2310" y="467"/>
                </a:lnTo>
                <a:lnTo>
                  <a:pt x="2372" y="557"/>
                </a:lnTo>
                <a:lnTo>
                  <a:pt x="2429" y="653"/>
                </a:lnTo>
                <a:lnTo>
                  <a:pt x="2482" y="752"/>
                </a:lnTo>
                <a:lnTo>
                  <a:pt x="2526" y="859"/>
                </a:lnTo>
                <a:lnTo>
                  <a:pt x="2563" y="970"/>
                </a:lnTo>
                <a:lnTo>
                  <a:pt x="2591" y="1084"/>
                </a:lnTo>
                <a:lnTo>
                  <a:pt x="2613" y="1203"/>
                </a:lnTo>
                <a:lnTo>
                  <a:pt x="2625" y="1324"/>
                </a:lnTo>
                <a:lnTo>
                  <a:pt x="2630" y="1449"/>
                </a:lnTo>
                <a:lnTo>
                  <a:pt x="2625" y="1573"/>
                </a:lnTo>
                <a:lnTo>
                  <a:pt x="2613" y="1695"/>
                </a:lnTo>
                <a:lnTo>
                  <a:pt x="2591" y="1813"/>
                </a:lnTo>
                <a:lnTo>
                  <a:pt x="2563" y="1928"/>
                </a:lnTo>
                <a:lnTo>
                  <a:pt x="2526" y="2037"/>
                </a:lnTo>
                <a:lnTo>
                  <a:pt x="2482" y="2143"/>
                </a:lnTo>
                <a:lnTo>
                  <a:pt x="2429" y="2245"/>
                </a:lnTo>
                <a:lnTo>
                  <a:pt x="2372" y="2339"/>
                </a:lnTo>
                <a:lnTo>
                  <a:pt x="2310" y="2428"/>
                </a:lnTo>
                <a:lnTo>
                  <a:pt x="2241" y="2511"/>
                </a:lnTo>
                <a:lnTo>
                  <a:pt x="2166" y="2587"/>
                </a:lnTo>
                <a:lnTo>
                  <a:pt x="2087" y="2656"/>
                </a:lnTo>
                <a:lnTo>
                  <a:pt x="2003" y="2717"/>
                </a:lnTo>
                <a:lnTo>
                  <a:pt x="1915" y="2769"/>
                </a:lnTo>
                <a:lnTo>
                  <a:pt x="1823" y="2813"/>
                </a:lnTo>
                <a:lnTo>
                  <a:pt x="1726" y="2848"/>
                </a:lnTo>
                <a:lnTo>
                  <a:pt x="1629" y="2875"/>
                </a:lnTo>
                <a:lnTo>
                  <a:pt x="1527" y="2890"/>
                </a:lnTo>
                <a:lnTo>
                  <a:pt x="1423" y="2895"/>
                </a:lnTo>
                <a:lnTo>
                  <a:pt x="1386" y="2895"/>
                </a:lnTo>
                <a:lnTo>
                  <a:pt x="1350" y="2894"/>
                </a:lnTo>
                <a:lnTo>
                  <a:pt x="1313" y="2890"/>
                </a:lnTo>
                <a:lnTo>
                  <a:pt x="1280" y="2894"/>
                </a:lnTo>
                <a:lnTo>
                  <a:pt x="1244" y="2895"/>
                </a:lnTo>
                <a:lnTo>
                  <a:pt x="1207" y="2895"/>
                </a:lnTo>
                <a:lnTo>
                  <a:pt x="1103" y="2890"/>
                </a:lnTo>
                <a:lnTo>
                  <a:pt x="1001" y="2875"/>
                </a:lnTo>
                <a:lnTo>
                  <a:pt x="904" y="2848"/>
                </a:lnTo>
                <a:lnTo>
                  <a:pt x="807" y="2813"/>
                </a:lnTo>
                <a:lnTo>
                  <a:pt x="715" y="2769"/>
                </a:lnTo>
                <a:lnTo>
                  <a:pt x="627" y="2717"/>
                </a:lnTo>
                <a:lnTo>
                  <a:pt x="543" y="2656"/>
                </a:lnTo>
                <a:lnTo>
                  <a:pt x="464" y="2587"/>
                </a:lnTo>
                <a:lnTo>
                  <a:pt x="389" y="2511"/>
                </a:lnTo>
                <a:lnTo>
                  <a:pt x="320" y="2428"/>
                </a:lnTo>
                <a:lnTo>
                  <a:pt x="258" y="2339"/>
                </a:lnTo>
                <a:lnTo>
                  <a:pt x="201" y="2245"/>
                </a:lnTo>
                <a:lnTo>
                  <a:pt x="148" y="2143"/>
                </a:lnTo>
                <a:lnTo>
                  <a:pt x="104" y="2037"/>
                </a:lnTo>
                <a:lnTo>
                  <a:pt x="67" y="1928"/>
                </a:lnTo>
                <a:lnTo>
                  <a:pt x="39" y="1813"/>
                </a:lnTo>
                <a:lnTo>
                  <a:pt x="17" y="1695"/>
                </a:lnTo>
                <a:lnTo>
                  <a:pt x="5" y="1573"/>
                </a:lnTo>
                <a:lnTo>
                  <a:pt x="0" y="1449"/>
                </a:lnTo>
                <a:lnTo>
                  <a:pt x="5" y="1324"/>
                </a:lnTo>
                <a:lnTo>
                  <a:pt x="17" y="1203"/>
                </a:lnTo>
                <a:lnTo>
                  <a:pt x="39" y="1084"/>
                </a:lnTo>
                <a:lnTo>
                  <a:pt x="67" y="970"/>
                </a:lnTo>
                <a:lnTo>
                  <a:pt x="104" y="859"/>
                </a:lnTo>
                <a:lnTo>
                  <a:pt x="148" y="752"/>
                </a:lnTo>
                <a:lnTo>
                  <a:pt x="201" y="653"/>
                </a:lnTo>
                <a:lnTo>
                  <a:pt x="258" y="557"/>
                </a:lnTo>
                <a:lnTo>
                  <a:pt x="320" y="467"/>
                </a:lnTo>
                <a:lnTo>
                  <a:pt x="389" y="385"/>
                </a:lnTo>
                <a:lnTo>
                  <a:pt x="464" y="309"/>
                </a:lnTo>
                <a:lnTo>
                  <a:pt x="543" y="240"/>
                </a:lnTo>
                <a:lnTo>
                  <a:pt x="627" y="179"/>
                </a:lnTo>
                <a:lnTo>
                  <a:pt x="715" y="127"/>
                </a:lnTo>
                <a:lnTo>
                  <a:pt x="807" y="83"/>
                </a:lnTo>
                <a:lnTo>
                  <a:pt x="904" y="47"/>
                </a:lnTo>
                <a:lnTo>
                  <a:pt x="1001" y="21"/>
                </a:lnTo>
                <a:lnTo>
                  <a:pt x="1103" y="5"/>
                </a:lnTo>
                <a:lnTo>
                  <a:pt x="1207"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sp>
        <p:nvSpPr>
          <p:cNvPr id="40" name="Freeform 21"/>
          <p:cNvSpPr>
            <a:spLocks/>
          </p:cNvSpPr>
          <p:nvPr/>
        </p:nvSpPr>
        <p:spPr bwMode="auto">
          <a:xfrm>
            <a:off x="3323705" y="1639918"/>
            <a:ext cx="2201621" cy="2892179"/>
          </a:xfrm>
          <a:custGeom>
            <a:avLst/>
            <a:gdLst/>
            <a:ahLst/>
            <a:cxnLst>
              <a:cxn ang="0">
                <a:pos x="3551" y="145"/>
              </a:cxn>
              <a:cxn ang="0">
                <a:pos x="3622" y="118"/>
              </a:cxn>
              <a:cxn ang="0">
                <a:pos x="3702" y="112"/>
              </a:cxn>
              <a:cxn ang="0">
                <a:pos x="3613" y="195"/>
              </a:cxn>
              <a:cxn ang="0">
                <a:pos x="3780" y="173"/>
              </a:cxn>
              <a:cxn ang="0">
                <a:pos x="3583" y="244"/>
              </a:cxn>
              <a:cxn ang="0">
                <a:pos x="3697" y="255"/>
              </a:cxn>
              <a:cxn ang="0">
                <a:pos x="3428" y="388"/>
              </a:cxn>
              <a:cxn ang="0">
                <a:pos x="3099" y="587"/>
              </a:cxn>
              <a:cxn ang="0">
                <a:pos x="2651" y="875"/>
              </a:cxn>
              <a:cxn ang="0">
                <a:pos x="2509" y="1017"/>
              </a:cxn>
              <a:cxn ang="0">
                <a:pos x="2530" y="2376"/>
              </a:cxn>
              <a:cxn ang="0">
                <a:pos x="2577" y="2908"/>
              </a:cxn>
              <a:cxn ang="0">
                <a:pos x="2680" y="3418"/>
              </a:cxn>
              <a:cxn ang="0">
                <a:pos x="2674" y="3822"/>
              </a:cxn>
              <a:cxn ang="0">
                <a:pos x="2671" y="4261"/>
              </a:cxn>
              <a:cxn ang="0">
                <a:pos x="2803" y="4441"/>
              </a:cxn>
              <a:cxn ang="0">
                <a:pos x="2779" y="4567"/>
              </a:cxn>
              <a:cxn ang="0">
                <a:pos x="2752" y="4676"/>
              </a:cxn>
              <a:cxn ang="0">
                <a:pos x="2799" y="4705"/>
              </a:cxn>
              <a:cxn ang="0">
                <a:pos x="3014" y="4786"/>
              </a:cxn>
              <a:cxn ang="0">
                <a:pos x="2785" y="4967"/>
              </a:cxn>
              <a:cxn ang="0">
                <a:pos x="2461" y="4929"/>
              </a:cxn>
              <a:cxn ang="0">
                <a:pos x="2365" y="4783"/>
              </a:cxn>
              <a:cxn ang="0">
                <a:pos x="2416" y="4667"/>
              </a:cxn>
              <a:cxn ang="0">
                <a:pos x="2351" y="4510"/>
              </a:cxn>
              <a:cxn ang="0">
                <a:pos x="2297" y="4136"/>
              </a:cxn>
              <a:cxn ang="0">
                <a:pos x="2141" y="2760"/>
              </a:cxn>
              <a:cxn ang="0">
                <a:pos x="2009" y="3107"/>
              </a:cxn>
              <a:cxn ang="0">
                <a:pos x="1559" y="4825"/>
              </a:cxn>
              <a:cxn ang="0">
                <a:pos x="1095" y="4959"/>
              </a:cxn>
              <a:cxn ang="0">
                <a:pos x="1125" y="4786"/>
              </a:cxn>
              <a:cxn ang="0">
                <a:pos x="1244" y="4418"/>
              </a:cxn>
              <a:cxn ang="0">
                <a:pos x="1348" y="3780"/>
              </a:cxn>
              <a:cxn ang="0">
                <a:pos x="1474" y="3006"/>
              </a:cxn>
              <a:cxn ang="0">
                <a:pos x="1528" y="2309"/>
              </a:cxn>
              <a:cxn ang="0">
                <a:pos x="1145" y="1397"/>
              </a:cxn>
              <a:cxn ang="0">
                <a:pos x="421" y="1471"/>
              </a:cxn>
              <a:cxn ang="0">
                <a:pos x="251" y="1542"/>
              </a:cxn>
              <a:cxn ang="0">
                <a:pos x="160" y="1534"/>
              </a:cxn>
              <a:cxn ang="0">
                <a:pos x="70" y="1534"/>
              </a:cxn>
              <a:cxn ang="0">
                <a:pos x="0" y="1486"/>
              </a:cxn>
              <a:cxn ang="0">
                <a:pos x="17" y="1397"/>
              </a:cxn>
              <a:cxn ang="0">
                <a:pos x="183" y="1371"/>
              </a:cxn>
              <a:cxn ang="0">
                <a:pos x="213" y="1213"/>
              </a:cxn>
              <a:cxn ang="0">
                <a:pos x="302" y="1342"/>
              </a:cxn>
              <a:cxn ang="0">
                <a:pos x="676" y="1312"/>
              </a:cxn>
              <a:cxn ang="0">
                <a:pos x="976" y="1232"/>
              </a:cxn>
              <a:cxn ang="0">
                <a:pos x="1279" y="1103"/>
              </a:cxn>
              <a:cxn ang="0">
                <a:pos x="1661" y="842"/>
              </a:cxn>
              <a:cxn ang="0">
                <a:pos x="1888" y="751"/>
              </a:cxn>
              <a:cxn ang="0">
                <a:pos x="1816" y="510"/>
              </a:cxn>
              <a:cxn ang="0">
                <a:pos x="1762" y="192"/>
              </a:cxn>
              <a:cxn ang="0">
                <a:pos x="2114" y="71"/>
              </a:cxn>
              <a:cxn ang="0">
                <a:pos x="2255" y="303"/>
              </a:cxn>
              <a:cxn ang="0">
                <a:pos x="2217" y="620"/>
              </a:cxn>
              <a:cxn ang="0">
                <a:pos x="2137" y="707"/>
              </a:cxn>
              <a:cxn ang="0">
                <a:pos x="2918" y="471"/>
              </a:cxn>
              <a:cxn ang="0">
                <a:pos x="3274" y="300"/>
              </a:cxn>
              <a:cxn ang="0">
                <a:pos x="3334" y="39"/>
              </a:cxn>
              <a:cxn ang="0">
                <a:pos x="3382" y="124"/>
              </a:cxn>
              <a:cxn ang="0">
                <a:pos x="3489" y="109"/>
              </a:cxn>
            </a:cxnLst>
            <a:rect l="0" t="0" r="r" b="b"/>
            <a:pathLst>
              <a:path w="3783" h="4970">
                <a:moveTo>
                  <a:pt x="3590" y="0"/>
                </a:moveTo>
                <a:lnTo>
                  <a:pt x="3596" y="0"/>
                </a:lnTo>
                <a:lnTo>
                  <a:pt x="3599" y="3"/>
                </a:lnTo>
                <a:lnTo>
                  <a:pt x="3599" y="12"/>
                </a:lnTo>
                <a:lnTo>
                  <a:pt x="3598" y="26"/>
                </a:lnTo>
                <a:lnTo>
                  <a:pt x="3592" y="44"/>
                </a:lnTo>
                <a:lnTo>
                  <a:pt x="3581" y="69"/>
                </a:lnTo>
                <a:lnTo>
                  <a:pt x="3568" y="101"/>
                </a:lnTo>
                <a:lnTo>
                  <a:pt x="3559" y="125"/>
                </a:lnTo>
                <a:lnTo>
                  <a:pt x="3551" y="145"/>
                </a:lnTo>
                <a:lnTo>
                  <a:pt x="3548" y="157"/>
                </a:lnTo>
                <a:lnTo>
                  <a:pt x="3547" y="164"/>
                </a:lnTo>
                <a:lnTo>
                  <a:pt x="3550" y="169"/>
                </a:lnTo>
                <a:lnTo>
                  <a:pt x="3553" y="169"/>
                </a:lnTo>
                <a:lnTo>
                  <a:pt x="3560" y="164"/>
                </a:lnTo>
                <a:lnTo>
                  <a:pt x="3569" y="158"/>
                </a:lnTo>
                <a:lnTo>
                  <a:pt x="3580" y="149"/>
                </a:lnTo>
                <a:lnTo>
                  <a:pt x="3592" y="140"/>
                </a:lnTo>
                <a:lnTo>
                  <a:pt x="3607" y="128"/>
                </a:lnTo>
                <a:lnTo>
                  <a:pt x="3622" y="118"/>
                </a:lnTo>
                <a:lnTo>
                  <a:pt x="3639" y="106"/>
                </a:lnTo>
                <a:lnTo>
                  <a:pt x="3657" y="95"/>
                </a:lnTo>
                <a:lnTo>
                  <a:pt x="3676" y="86"/>
                </a:lnTo>
                <a:lnTo>
                  <a:pt x="3696" y="78"/>
                </a:lnTo>
                <a:lnTo>
                  <a:pt x="3716" y="72"/>
                </a:lnTo>
                <a:lnTo>
                  <a:pt x="3737" y="71"/>
                </a:lnTo>
                <a:lnTo>
                  <a:pt x="3735" y="78"/>
                </a:lnTo>
                <a:lnTo>
                  <a:pt x="3729" y="88"/>
                </a:lnTo>
                <a:lnTo>
                  <a:pt x="3717" y="98"/>
                </a:lnTo>
                <a:lnTo>
                  <a:pt x="3702" y="112"/>
                </a:lnTo>
                <a:lnTo>
                  <a:pt x="3685" y="124"/>
                </a:lnTo>
                <a:lnTo>
                  <a:pt x="3667" y="137"/>
                </a:lnTo>
                <a:lnTo>
                  <a:pt x="3651" y="149"/>
                </a:lnTo>
                <a:lnTo>
                  <a:pt x="3636" y="161"/>
                </a:lnTo>
                <a:lnTo>
                  <a:pt x="3622" y="173"/>
                </a:lnTo>
                <a:lnTo>
                  <a:pt x="3610" y="183"/>
                </a:lnTo>
                <a:lnTo>
                  <a:pt x="3604" y="189"/>
                </a:lnTo>
                <a:lnTo>
                  <a:pt x="3601" y="193"/>
                </a:lnTo>
                <a:lnTo>
                  <a:pt x="3604" y="196"/>
                </a:lnTo>
                <a:lnTo>
                  <a:pt x="3613" y="195"/>
                </a:lnTo>
                <a:lnTo>
                  <a:pt x="3630" y="193"/>
                </a:lnTo>
                <a:lnTo>
                  <a:pt x="3652" y="187"/>
                </a:lnTo>
                <a:lnTo>
                  <a:pt x="3682" y="180"/>
                </a:lnTo>
                <a:lnTo>
                  <a:pt x="3716" y="170"/>
                </a:lnTo>
                <a:lnTo>
                  <a:pt x="3741" y="166"/>
                </a:lnTo>
                <a:lnTo>
                  <a:pt x="3761" y="163"/>
                </a:lnTo>
                <a:lnTo>
                  <a:pt x="3774" y="163"/>
                </a:lnTo>
                <a:lnTo>
                  <a:pt x="3782" y="164"/>
                </a:lnTo>
                <a:lnTo>
                  <a:pt x="3783" y="167"/>
                </a:lnTo>
                <a:lnTo>
                  <a:pt x="3780" y="173"/>
                </a:lnTo>
                <a:lnTo>
                  <a:pt x="3771" y="180"/>
                </a:lnTo>
                <a:lnTo>
                  <a:pt x="3744" y="193"/>
                </a:lnTo>
                <a:lnTo>
                  <a:pt x="3725" y="201"/>
                </a:lnTo>
                <a:lnTo>
                  <a:pt x="3703" y="208"/>
                </a:lnTo>
                <a:lnTo>
                  <a:pt x="3679" y="214"/>
                </a:lnTo>
                <a:lnTo>
                  <a:pt x="3652" y="222"/>
                </a:lnTo>
                <a:lnTo>
                  <a:pt x="3625" y="226"/>
                </a:lnTo>
                <a:lnTo>
                  <a:pt x="3608" y="231"/>
                </a:lnTo>
                <a:lnTo>
                  <a:pt x="3595" y="237"/>
                </a:lnTo>
                <a:lnTo>
                  <a:pt x="3583" y="244"/>
                </a:lnTo>
                <a:lnTo>
                  <a:pt x="3577" y="252"/>
                </a:lnTo>
                <a:lnTo>
                  <a:pt x="3574" y="259"/>
                </a:lnTo>
                <a:lnTo>
                  <a:pt x="3575" y="266"/>
                </a:lnTo>
                <a:lnTo>
                  <a:pt x="3583" y="269"/>
                </a:lnTo>
                <a:lnTo>
                  <a:pt x="3596" y="269"/>
                </a:lnTo>
                <a:lnTo>
                  <a:pt x="3621" y="266"/>
                </a:lnTo>
                <a:lnTo>
                  <a:pt x="3643" y="262"/>
                </a:lnTo>
                <a:lnTo>
                  <a:pt x="3664" y="259"/>
                </a:lnTo>
                <a:lnTo>
                  <a:pt x="3682" y="258"/>
                </a:lnTo>
                <a:lnTo>
                  <a:pt x="3697" y="255"/>
                </a:lnTo>
                <a:lnTo>
                  <a:pt x="3714" y="255"/>
                </a:lnTo>
                <a:lnTo>
                  <a:pt x="3717" y="256"/>
                </a:lnTo>
                <a:lnTo>
                  <a:pt x="3713" y="259"/>
                </a:lnTo>
                <a:lnTo>
                  <a:pt x="3702" y="266"/>
                </a:lnTo>
                <a:lnTo>
                  <a:pt x="3685" y="273"/>
                </a:lnTo>
                <a:lnTo>
                  <a:pt x="3661" y="284"/>
                </a:lnTo>
                <a:lnTo>
                  <a:pt x="3630" y="297"/>
                </a:lnTo>
                <a:lnTo>
                  <a:pt x="3562" y="326"/>
                </a:lnTo>
                <a:lnTo>
                  <a:pt x="3492" y="356"/>
                </a:lnTo>
                <a:lnTo>
                  <a:pt x="3428" y="388"/>
                </a:lnTo>
                <a:lnTo>
                  <a:pt x="3369" y="422"/>
                </a:lnTo>
                <a:lnTo>
                  <a:pt x="3334" y="447"/>
                </a:lnTo>
                <a:lnTo>
                  <a:pt x="3304" y="472"/>
                </a:lnTo>
                <a:lnTo>
                  <a:pt x="3275" y="495"/>
                </a:lnTo>
                <a:lnTo>
                  <a:pt x="3248" y="517"/>
                </a:lnTo>
                <a:lnTo>
                  <a:pt x="3218" y="535"/>
                </a:lnTo>
                <a:lnTo>
                  <a:pt x="3186" y="549"/>
                </a:lnTo>
                <a:lnTo>
                  <a:pt x="3162" y="558"/>
                </a:lnTo>
                <a:lnTo>
                  <a:pt x="3134" y="570"/>
                </a:lnTo>
                <a:lnTo>
                  <a:pt x="3099" y="587"/>
                </a:lnTo>
                <a:lnTo>
                  <a:pt x="3061" y="603"/>
                </a:lnTo>
                <a:lnTo>
                  <a:pt x="2977" y="646"/>
                </a:lnTo>
                <a:lnTo>
                  <a:pt x="2846" y="718"/>
                </a:lnTo>
                <a:lnTo>
                  <a:pt x="2805" y="744"/>
                </a:lnTo>
                <a:lnTo>
                  <a:pt x="2766" y="768"/>
                </a:lnTo>
                <a:lnTo>
                  <a:pt x="2732" y="792"/>
                </a:lnTo>
                <a:lnTo>
                  <a:pt x="2702" y="815"/>
                </a:lnTo>
                <a:lnTo>
                  <a:pt x="2678" y="837"/>
                </a:lnTo>
                <a:lnTo>
                  <a:pt x="2660" y="857"/>
                </a:lnTo>
                <a:lnTo>
                  <a:pt x="2651" y="875"/>
                </a:lnTo>
                <a:lnTo>
                  <a:pt x="2651" y="897"/>
                </a:lnTo>
                <a:lnTo>
                  <a:pt x="2657" y="920"/>
                </a:lnTo>
                <a:lnTo>
                  <a:pt x="2666" y="943"/>
                </a:lnTo>
                <a:lnTo>
                  <a:pt x="2675" y="967"/>
                </a:lnTo>
                <a:lnTo>
                  <a:pt x="2668" y="970"/>
                </a:lnTo>
                <a:lnTo>
                  <a:pt x="2654" y="973"/>
                </a:lnTo>
                <a:lnTo>
                  <a:pt x="2634" y="979"/>
                </a:lnTo>
                <a:lnTo>
                  <a:pt x="2610" y="986"/>
                </a:lnTo>
                <a:lnTo>
                  <a:pt x="2533" y="1009"/>
                </a:lnTo>
                <a:lnTo>
                  <a:pt x="2509" y="1017"/>
                </a:lnTo>
                <a:lnTo>
                  <a:pt x="2490" y="1023"/>
                </a:lnTo>
                <a:lnTo>
                  <a:pt x="2476" y="1027"/>
                </a:lnTo>
                <a:lnTo>
                  <a:pt x="2469" y="1030"/>
                </a:lnTo>
                <a:lnTo>
                  <a:pt x="2641" y="2326"/>
                </a:lnTo>
                <a:lnTo>
                  <a:pt x="2618" y="2327"/>
                </a:lnTo>
                <a:lnTo>
                  <a:pt x="2600" y="2332"/>
                </a:lnTo>
                <a:lnTo>
                  <a:pt x="2583" y="2336"/>
                </a:lnTo>
                <a:lnTo>
                  <a:pt x="2565" y="2341"/>
                </a:lnTo>
                <a:lnTo>
                  <a:pt x="2543" y="2342"/>
                </a:lnTo>
                <a:lnTo>
                  <a:pt x="2530" y="2376"/>
                </a:lnTo>
                <a:lnTo>
                  <a:pt x="2523" y="2416"/>
                </a:lnTo>
                <a:lnTo>
                  <a:pt x="2518" y="2460"/>
                </a:lnTo>
                <a:lnTo>
                  <a:pt x="2517" y="2510"/>
                </a:lnTo>
                <a:lnTo>
                  <a:pt x="2520" y="2563"/>
                </a:lnTo>
                <a:lnTo>
                  <a:pt x="2524" y="2617"/>
                </a:lnTo>
                <a:lnTo>
                  <a:pt x="2532" y="2676"/>
                </a:lnTo>
                <a:lnTo>
                  <a:pt x="2541" y="2733"/>
                </a:lnTo>
                <a:lnTo>
                  <a:pt x="2552" y="2792"/>
                </a:lnTo>
                <a:lnTo>
                  <a:pt x="2564" y="2851"/>
                </a:lnTo>
                <a:lnTo>
                  <a:pt x="2577" y="2908"/>
                </a:lnTo>
                <a:lnTo>
                  <a:pt x="2589" y="2962"/>
                </a:lnTo>
                <a:lnTo>
                  <a:pt x="2603" y="3015"/>
                </a:lnTo>
                <a:lnTo>
                  <a:pt x="2616" y="3063"/>
                </a:lnTo>
                <a:lnTo>
                  <a:pt x="2628" y="3107"/>
                </a:lnTo>
                <a:lnTo>
                  <a:pt x="2639" y="3146"/>
                </a:lnTo>
                <a:lnTo>
                  <a:pt x="2648" y="3178"/>
                </a:lnTo>
                <a:lnTo>
                  <a:pt x="2665" y="3243"/>
                </a:lnTo>
                <a:lnTo>
                  <a:pt x="2675" y="3305"/>
                </a:lnTo>
                <a:lnTo>
                  <a:pt x="2680" y="3362"/>
                </a:lnTo>
                <a:lnTo>
                  <a:pt x="2680" y="3418"/>
                </a:lnTo>
                <a:lnTo>
                  <a:pt x="2675" y="3471"/>
                </a:lnTo>
                <a:lnTo>
                  <a:pt x="2669" y="3520"/>
                </a:lnTo>
                <a:lnTo>
                  <a:pt x="2663" y="3567"/>
                </a:lnTo>
                <a:lnTo>
                  <a:pt x="2656" y="3612"/>
                </a:lnTo>
                <a:lnTo>
                  <a:pt x="2650" y="3655"/>
                </a:lnTo>
                <a:lnTo>
                  <a:pt x="2647" y="3694"/>
                </a:lnTo>
                <a:lnTo>
                  <a:pt x="2648" y="3732"/>
                </a:lnTo>
                <a:lnTo>
                  <a:pt x="2653" y="3766"/>
                </a:lnTo>
                <a:lnTo>
                  <a:pt x="2665" y="3800"/>
                </a:lnTo>
                <a:lnTo>
                  <a:pt x="2674" y="3822"/>
                </a:lnTo>
                <a:lnTo>
                  <a:pt x="2680" y="3852"/>
                </a:lnTo>
                <a:lnTo>
                  <a:pt x="2684" y="3889"/>
                </a:lnTo>
                <a:lnTo>
                  <a:pt x="2687" y="3929"/>
                </a:lnTo>
                <a:lnTo>
                  <a:pt x="2689" y="3974"/>
                </a:lnTo>
                <a:lnTo>
                  <a:pt x="2689" y="4067"/>
                </a:lnTo>
                <a:lnTo>
                  <a:pt x="2686" y="4113"/>
                </a:lnTo>
                <a:lnTo>
                  <a:pt x="2683" y="4157"/>
                </a:lnTo>
                <a:lnTo>
                  <a:pt x="2680" y="4196"/>
                </a:lnTo>
                <a:lnTo>
                  <a:pt x="2675" y="4232"/>
                </a:lnTo>
                <a:lnTo>
                  <a:pt x="2671" y="4261"/>
                </a:lnTo>
                <a:lnTo>
                  <a:pt x="2665" y="4282"/>
                </a:lnTo>
                <a:lnTo>
                  <a:pt x="2675" y="4297"/>
                </a:lnTo>
                <a:lnTo>
                  <a:pt x="2689" y="4311"/>
                </a:lnTo>
                <a:lnTo>
                  <a:pt x="2705" y="4324"/>
                </a:lnTo>
                <a:lnTo>
                  <a:pt x="2760" y="4365"/>
                </a:lnTo>
                <a:lnTo>
                  <a:pt x="2776" y="4379"/>
                </a:lnTo>
                <a:lnTo>
                  <a:pt x="2790" y="4394"/>
                </a:lnTo>
                <a:lnTo>
                  <a:pt x="2800" y="4409"/>
                </a:lnTo>
                <a:lnTo>
                  <a:pt x="2805" y="4424"/>
                </a:lnTo>
                <a:lnTo>
                  <a:pt x="2803" y="4441"/>
                </a:lnTo>
                <a:lnTo>
                  <a:pt x="2796" y="4460"/>
                </a:lnTo>
                <a:lnTo>
                  <a:pt x="2779" y="4480"/>
                </a:lnTo>
                <a:lnTo>
                  <a:pt x="2761" y="4499"/>
                </a:lnTo>
                <a:lnTo>
                  <a:pt x="2751" y="4516"/>
                </a:lnTo>
                <a:lnTo>
                  <a:pt x="2746" y="4530"/>
                </a:lnTo>
                <a:lnTo>
                  <a:pt x="2746" y="4540"/>
                </a:lnTo>
                <a:lnTo>
                  <a:pt x="2751" y="4549"/>
                </a:lnTo>
                <a:lnTo>
                  <a:pt x="2758" y="4557"/>
                </a:lnTo>
                <a:lnTo>
                  <a:pt x="2767" y="4563"/>
                </a:lnTo>
                <a:lnTo>
                  <a:pt x="2779" y="4567"/>
                </a:lnTo>
                <a:lnTo>
                  <a:pt x="2791" y="4573"/>
                </a:lnTo>
                <a:lnTo>
                  <a:pt x="2812" y="4585"/>
                </a:lnTo>
                <a:lnTo>
                  <a:pt x="2820" y="4593"/>
                </a:lnTo>
                <a:lnTo>
                  <a:pt x="2826" y="4602"/>
                </a:lnTo>
                <a:lnTo>
                  <a:pt x="2826" y="4614"/>
                </a:lnTo>
                <a:lnTo>
                  <a:pt x="2821" y="4629"/>
                </a:lnTo>
                <a:lnTo>
                  <a:pt x="2812" y="4646"/>
                </a:lnTo>
                <a:lnTo>
                  <a:pt x="2796" y="4667"/>
                </a:lnTo>
                <a:lnTo>
                  <a:pt x="2773" y="4668"/>
                </a:lnTo>
                <a:lnTo>
                  <a:pt x="2752" y="4676"/>
                </a:lnTo>
                <a:lnTo>
                  <a:pt x="2737" y="4686"/>
                </a:lnTo>
                <a:lnTo>
                  <a:pt x="2725" y="4703"/>
                </a:lnTo>
                <a:lnTo>
                  <a:pt x="2717" y="4724"/>
                </a:lnTo>
                <a:lnTo>
                  <a:pt x="2714" y="4750"/>
                </a:lnTo>
                <a:lnTo>
                  <a:pt x="2717" y="4735"/>
                </a:lnTo>
                <a:lnTo>
                  <a:pt x="2726" y="4724"/>
                </a:lnTo>
                <a:lnTo>
                  <a:pt x="2740" y="4715"/>
                </a:lnTo>
                <a:lnTo>
                  <a:pt x="2757" y="4709"/>
                </a:lnTo>
                <a:lnTo>
                  <a:pt x="2776" y="4706"/>
                </a:lnTo>
                <a:lnTo>
                  <a:pt x="2799" y="4705"/>
                </a:lnTo>
                <a:lnTo>
                  <a:pt x="2844" y="4705"/>
                </a:lnTo>
                <a:lnTo>
                  <a:pt x="2886" y="4708"/>
                </a:lnTo>
                <a:lnTo>
                  <a:pt x="2904" y="4709"/>
                </a:lnTo>
                <a:lnTo>
                  <a:pt x="2918" y="4709"/>
                </a:lnTo>
                <a:lnTo>
                  <a:pt x="2944" y="4712"/>
                </a:lnTo>
                <a:lnTo>
                  <a:pt x="2966" y="4720"/>
                </a:lnTo>
                <a:lnTo>
                  <a:pt x="2983" y="4732"/>
                </a:lnTo>
                <a:lnTo>
                  <a:pt x="2996" y="4747"/>
                </a:lnTo>
                <a:lnTo>
                  <a:pt x="3007" y="4765"/>
                </a:lnTo>
                <a:lnTo>
                  <a:pt x="3014" y="4786"/>
                </a:lnTo>
                <a:lnTo>
                  <a:pt x="3020" y="4810"/>
                </a:lnTo>
                <a:lnTo>
                  <a:pt x="3023" y="4834"/>
                </a:lnTo>
                <a:lnTo>
                  <a:pt x="3025" y="4858"/>
                </a:lnTo>
                <a:lnTo>
                  <a:pt x="3025" y="4953"/>
                </a:lnTo>
                <a:lnTo>
                  <a:pt x="2998" y="4953"/>
                </a:lnTo>
                <a:lnTo>
                  <a:pt x="2969" y="4955"/>
                </a:lnTo>
                <a:lnTo>
                  <a:pt x="2936" y="4956"/>
                </a:lnTo>
                <a:lnTo>
                  <a:pt x="2864" y="4962"/>
                </a:lnTo>
                <a:lnTo>
                  <a:pt x="2824" y="4964"/>
                </a:lnTo>
                <a:lnTo>
                  <a:pt x="2785" y="4967"/>
                </a:lnTo>
                <a:lnTo>
                  <a:pt x="2746" y="4968"/>
                </a:lnTo>
                <a:lnTo>
                  <a:pt x="2705" y="4970"/>
                </a:lnTo>
                <a:lnTo>
                  <a:pt x="2668" y="4970"/>
                </a:lnTo>
                <a:lnTo>
                  <a:pt x="2630" y="4968"/>
                </a:lnTo>
                <a:lnTo>
                  <a:pt x="2594" y="4967"/>
                </a:lnTo>
                <a:lnTo>
                  <a:pt x="2561" y="4962"/>
                </a:lnTo>
                <a:lnTo>
                  <a:pt x="2530" y="4958"/>
                </a:lnTo>
                <a:lnTo>
                  <a:pt x="2503" y="4950"/>
                </a:lnTo>
                <a:lnTo>
                  <a:pt x="2479" y="4941"/>
                </a:lnTo>
                <a:lnTo>
                  <a:pt x="2461" y="4929"/>
                </a:lnTo>
                <a:lnTo>
                  <a:pt x="2446" y="4916"/>
                </a:lnTo>
                <a:lnTo>
                  <a:pt x="2438" y="4898"/>
                </a:lnTo>
                <a:lnTo>
                  <a:pt x="2435" y="4878"/>
                </a:lnTo>
                <a:lnTo>
                  <a:pt x="2440" y="4855"/>
                </a:lnTo>
                <a:lnTo>
                  <a:pt x="2451" y="4828"/>
                </a:lnTo>
                <a:lnTo>
                  <a:pt x="2469" y="4798"/>
                </a:lnTo>
                <a:lnTo>
                  <a:pt x="2431" y="4797"/>
                </a:lnTo>
                <a:lnTo>
                  <a:pt x="2402" y="4794"/>
                </a:lnTo>
                <a:lnTo>
                  <a:pt x="2380" y="4789"/>
                </a:lnTo>
                <a:lnTo>
                  <a:pt x="2365" y="4783"/>
                </a:lnTo>
                <a:lnTo>
                  <a:pt x="2356" y="4775"/>
                </a:lnTo>
                <a:lnTo>
                  <a:pt x="2351" y="4766"/>
                </a:lnTo>
                <a:lnTo>
                  <a:pt x="2351" y="4757"/>
                </a:lnTo>
                <a:lnTo>
                  <a:pt x="2354" y="4747"/>
                </a:lnTo>
                <a:lnTo>
                  <a:pt x="2369" y="4726"/>
                </a:lnTo>
                <a:lnTo>
                  <a:pt x="2378" y="4714"/>
                </a:lnTo>
                <a:lnTo>
                  <a:pt x="2389" y="4703"/>
                </a:lnTo>
                <a:lnTo>
                  <a:pt x="2398" y="4692"/>
                </a:lnTo>
                <a:lnTo>
                  <a:pt x="2413" y="4674"/>
                </a:lnTo>
                <a:lnTo>
                  <a:pt x="2416" y="4667"/>
                </a:lnTo>
                <a:lnTo>
                  <a:pt x="2416" y="4661"/>
                </a:lnTo>
                <a:lnTo>
                  <a:pt x="2411" y="4656"/>
                </a:lnTo>
                <a:lnTo>
                  <a:pt x="2402" y="4653"/>
                </a:lnTo>
                <a:lnTo>
                  <a:pt x="2387" y="4652"/>
                </a:lnTo>
                <a:lnTo>
                  <a:pt x="2383" y="4647"/>
                </a:lnTo>
                <a:lnTo>
                  <a:pt x="2377" y="4634"/>
                </a:lnTo>
                <a:lnTo>
                  <a:pt x="2371" y="4611"/>
                </a:lnTo>
                <a:lnTo>
                  <a:pt x="2365" y="4582"/>
                </a:lnTo>
                <a:lnTo>
                  <a:pt x="2359" y="4549"/>
                </a:lnTo>
                <a:lnTo>
                  <a:pt x="2351" y="4510"/>
                </a:lnTo>
                <a:lnTo>
                  <a:pt x="2345" y="4468"/>
                </a:lnTo>
                <a:lnTo>
                  <a:pt x="2339" y="4424"/>
                </a:lnTo>
                <a:lnTo>
                  <a:pt x="2331" y="4380"/>
                </a:lnTo>
                <a:lnTo>
                  <a:pt x="2325" y="4335"/>
                </a:lnTo>
                <a:lnTo>
                  <a:pt x="2319" y="4291"/>
                </a:lnTo>
                <a:lnTo>
                  <a:pt x="2315" y="4251"/>
                </a:lnTo>
                <a:lnTo>
                  <a:pt x="2309" y="4214"/>
                </a:lnTo>
                <a:lnTo>
                  <a:pt x="2304" y="4181"/>
                </a:lnTo>
                <a:lnTo>
                  <a:pt x="2300" y="4155"/>
                </a:lnTo>
                <a:lnTo>
                  <a:pt x="2297" y="4136"/>
                </a:lnTo>
                <a:lnTo>
                  <a:pt x="2092" y="2916"/>
                </a:lnTo>
                <a:lnTo>
                  <a:pt x="2105" y="2913"/>
                </a:lnTo>
                <a:lnTo>
                  <a:pt x="2116" y="2904"/>
                </a:lnTo>
                <a:lnTo>
                  <a:pt x="2125" y="2890"/>
                </a:lnTo>
                <a:lnTo>
                  <a:pt x="2131" y="2873"/>
                </a:lnTo>
                <a:lnTo>
                  <a:pt x="2135" y="2854"/>
                </a:lnTo>
                <a:lnTo>
                  <a:pt x="2138" y="2833"/>
                </a:lnTo>
                <a:lnTo>
                  <a:pt x="2140" y="2812"/>
                </a:lnTo>
                <a:lnTo>
                  <a:pt x="2141" y="2792"/>
                </a:lnTo>
                <a:lnTo>
                  <a:pt x="2141" y="2760"/>
                </a:lnTo>
                <a:lnTo>
                  <a:pt x="2138" y="2777"/>
                </a:lnTo>
                <a:lnTo>
                  <a:pt x="2129" y="2796"/>
                </a:lnTo>
                <a:lnTo>
                  <a:pt x="2116" y="2818"/>
                </a:lnTo>
                <a:lnTo>
                  <a:pt x="2099" y="2837"/>
                </a:lnTo>
                <a:lnTo>
                  <a:pt x="2081" y="2855"/>
                </a:lnTo>
                <a:lnTo>
                  <a:pt x="2062" y="2867"/>
                </a:lnTo>
                <a:lnTo>
                  <a:pt x="2043" y="2875"/>
                </a:lnTo>
                <a:lnTo>
                  <a:pt x="2039" y="2953"/>
                </a:lnTo>
                <a:lnTo>
                  <a:pt x="2027" y="3030"/>
                </a:lnTo>
                <a:lnTo>
                  <a:pt x="2009" y="3107"/>
                </a:lnTo>
                <a:lnTo>
                  <a:pt x="1985" y="3183"/>
                </a:lnTo>
                <a:lnTo>
                  <a:pt x="1958" y="3258"/>
                </a:lnTo>
                <a:lnTo>
                  <a:pt x="1863" y="3480"/>
                </a:lnTo>
                <a:lnTo>
                  <a:pt x="1831" y="3555"/>
                </a:lnTo>
                <a:lnTo>
                  <a:pt x="1802" y="3629"/>
                </a:lnTo>
                <a:lnTo>
                  <a:pt x="1777" y="3705"/>
                </a:lnTo>
                <a:lnTo>
                  <a:pt x="1755" y="3780"/>
                </a:lnTo>
                <a:lnTo>
                  <a:pt x="1740" y="3857"/>
                </a:lnTo>
                <a:lnTo>
                  <a:pt x="1576" y="4822"/>
                </a:lnTo>
                <a:lnTo>
                  <a:pt x="1559" y="4825"/>
                </a:lnTo>
                <a:lnTo>
                  <a:pt x="1541" y="4831"/>
                </a:lnTo>
                <a:lnTo>
                  <a:pt x="1523" y="4840"/>
                </a:lnTo>
                <a:lnTo>
                  <a:pt x="1507" y="4849"/>
                </a:lnTo>
                <a:lnTo>
                  <a:pt x="1495" y="4855"/>
                </a:lnTo>
                <a:lnTo>
                  <a:pt x="1484" y="4881"/>
                </a:lnTo>
                <a:lnTo>
                  <a:pt x="1478" y="4907"/>
                </a:lnTo>
                <a:lnTo>
                  <a:pt x="1472" y="4934"/>
                </a:lnTo>
                <a:lnTo>
                  <a:pt x="1461" y="4962"/>
                </a:lnTo>
                <a:lnTo>
                  <a:pt x="1119" y="4962"/>
                </a:lnTo>
                <a:lnTo>
                  <a:pt x="1095" y="4959"/>
                </a:lnTo>
                <a:lnTo>
                  <a:pt x="1079" y="4952"/>
                </a:lnTo>
                <a:lnTo>
                  <a:pt x="1066" y="4941"/>
                </a:lnTo>
                <a:lnTo>
                  <a:pt x="1059" y="4926"/>
                </a:lnTo>
                <a:lnTo>
                  <a:pt x="1056" y="4910"/>
                </a:lnTo>
                <a:lnTo>
                  <a:pt x="1057" y="4890"/>
                </a:lnTo>
                <a:lnTo>
                  <a:pt x="1062" y="4870"/>
                </a:lnTo>
                <a:lnTo>
                  <a:pt x="1069" y="4851"/>
                </a:lnTo>
                <a:lnTo>
                  <a:pt x="1094" y="4815"/>
                </a:lnTo>
                <a:lnTo>
                  <a:pt x="1109" y="4800"/>
                </a:lnTo>
                <a:lnTo>
                  <a:pt x="1125" y="4786"/>
                </a:lnTo>
                <a:lnTo>
                  <a:pt x="1142" y="4778"/>
                </a:lnTo>
                <a:lnTo>
                  <a:pt x="1160" y="4774"/>
                </a:lnTo>
                <a:lnTo>
                  <a:pt x="1164" y="4670"/>
                </a:lnTo>
                <a:lnTo>
                  <a:pt x="1175" y="4566"/>
                </a:lnTo>
                <a:lnTo>
                  <a:pt x="1193" y="4459"/>
                </a:lnTo>
                <a:lnTo>
                  <a:pt x="1199" y="4445"/>
                </a:lnTo>
                <a:lnTo>
                  <a:pt x="1208" y="4435"/>
                </a:lnTo>
                <a:lnTo>
                  <a:pt x="1219" y="4429"/>
                </a:lnTo>
                <a:lnTo>
                  <a:pt x="1232" y="4422"/>
                </a:lnTo>
                <a:lnTo>
                  <a:pt x="1244" y="4418"/>
                </a:lnTo>
                <a:lnTo>
                  <a:pt x="1256" y="4410"/>
                </a:lnTo>
                <a:lnTo>
                  <a:pt x="1265" y="4401"/>
                </a:lnTo>
                <a:lnTo>
                  <a:pt x="1272" y="4386"/>
                </a:lnTo>
                <a:lnTo>
                  <a:pt x="1288" y="4305"/>
                </a:lnTo>
                <a:lnTo>
                  <a:pt x="1300" y="4220"/>
                </a:lnTo>
                <a:lnTo>
                  <a:pt x="1308" y="4134"/>
                </a:lnTo>
                <a:lnTo>
                  <a:pt x="1315" y="4047"/>
                </a:lnTo>
                <a:lnTo>
                  <a:pt x="1324" y="3959"/>
                </a:lnTo>
                <a:lnTo>
                  <a:pt x="1335" y="3869"/>
                </a:lnTo>
                <a:lnTo>
                  <a:pt x="1348" y="3780"/>
                </a:lnTo>
                <a:lnTo>
                  <a:pt x="1365" y="3701"/>
                </a:lnTo>
                <a:lnTo>
                  <a:pt x="1383" y="3623"/>
                </a:lnTo>
                <a:lnTo>
                  <a:pt x="1404" y="3546"/>
                </a:lnTo>
                <a:lnTo>
                  <a:pt x="1424" y="3468"/>
                </a:lnTo>
                <a:lnTo>
                  <a:pt x="1442" y="3392"/>
                </a:lnTo>
                <a:lnTo>
                  <a:pt x="1457" y="3315"/>
                </a:lnTo>
                <a:lnTo>
                  <a:pt x="1468" y="3241"/>
                </a:lnTo>
                <a:lnTo>
                  <a:pt x="1471" y="3169"/>
                </a:lnTo>
                <a:lnTo>
                  <a:pt x="1471" y="3088"/>
                </a:lnTo>
                <a:lnTo>
                  <a:pt x="1474" y="3006"/>
                </a:lnTo>
                <a:lnTo>
                  <a:pt x="1478" y="2925"/>
                </a:lnTo>
                <a:lnTo>
                  <a:pt x="1486" y="2843"/>
                </a:lnTo>
                <a:lnTo>
                  <a:pt x="1496" y="2762"/>
                </a:lnTo>
                <a:lnTo>
                  <a:pt x="1511" y="2680"/>
                </a:lnTo>
                <a:lnTo>
                  <a:pt x="1529" y="2602"/>
                </a:lnTo>
                <a:lnTo>
                  <a:pt x="1553" y="2525"/>
                </a:lnTo>
                <a:lnTo>
                  <a:pt x="1582" y="2450"/>
                </a:lnTo>
                <a:lnTo>
                  <a:pt x="1618" y="2379"/>
                </a:lnTo>
                <a:lnTo>
                  <a:pt x="1659" y="2309"/>
                </a:lnTo>
                <a:lnTo>
                  <a:pt x="1528" y="2309"/>
                </a:lnTo>
                <a:lnTo>
                  <a:pt x="1569" y="1631"/>
                </a:lnTo>
                <a:lnTo>
                  <a:pt x="1540" y="1311"/>
                </a:lnTo>
                <a:lnTo>
                  <a:pt x="1501" y="1306"/>
                </a:lnTo>
                <a:lnTo>
                  <a:pt x="1458" y="1309"/>
                </a:lnTo>
                <a:lnTo>
                  <a:pt x="1413" y="1318"/>
                </a:lnTo>
                <a:lnTo>
                  <a:pt x="1368" y="1330"/>
                </a:lnTo>
                <a:lnTo>
                  <a:pt x="1323" y="1344"/>
                </a:lnTo>
                <a:lnTo>
                  <a:pt x="1232" y="1374"/>
                </a:lnTo>
                <a:lnTo>
                  <a:pt x="1187" y="1388"/>
                </a:lnTo>
                <a:lnTo>
                  <a:pt x="1145" y="1397"/>
                </a:lnTo>
                <a:lnTo>
                  <a:pt x="1106" y="1401"/>
                </a:lnTo>
                <a:lnTo>
                  <a:pt x="756" y="1484"/>
                </a:lnTo>
                <a:lnTo>
                  <a:pt x="720" y="1493"/>
                </a:lnTo>
                <a:lnTo>
                  <a:pt x="680" y="1498"/>
                </a:lnTo>
                <a:lnTo>
                  <a:pt x="638" y="1498"/>
                </a:lnTo>
                <a:lnTo>
                  <a:pt x="595" y="1495"/>
                </a:lnTo>
                <a:lnTo>
                  <a:pt x="551" y="1490"/>
                </a:lnTo>
                <a:lnTo>
                  <a:pt x="507" y="1483"/>
                </a:lnTo>
                <a:lnTo>
                  <a:pt x="463" y="1477"/>
                </a:lnTo>
                <a:lnTo>
                  <a:pt x="421" y="1471"/>
                </a:lnTo>
                <a:lnTo>
                  <a:pt x="382" y="1466"/>
                </a:lnTo>
                <a:lnTo>
                  <a:pt x="346" y="1465"/>
                </a:lnTo>
                <a:lnTo>
                  <a:pt x="340" y="1471"/>
                </a:lnTo>
                <a:lnTo>
                  <a:pt x="337" y="1480"/>
                </a:lnTo>
                <a:lnTo>
                  <a:pt x="334" y="1492"/>
                </a:lnTo>
                <a:lnTo>
                  <a:pt x="332" y="1504"/>
                </a:lnTo>
                <a:lnTo>
                  <a:pt x="329" y="1513"/>
                </a:lnTo>
                <a:lnTo>
                  <a:pt x="323" y="1519"/>
                </a:lnTo>
                <a:lnTo>
                  <a:pt x="285" y="1531"/>
                </a:lnTo>
                <a:lnTo>
                  <a:pt x="251" y="1542"/>
                </a:lnTo>
                <a:lnTo>
                  <a:pt x="222" y="1551"/>
                </a:lnTo>
                <a:lnTo>
                  <a:pt x="198" y="1557"/>
                </a:lnTo>
                <a:lnTo>
                  <a:pt x="175" y="1563"/>
                </a:lnTo>
                <a:lnTo>
                  <a:pt x="157" y="1566"/>
                </a:lnTo>
                <a:lnTo>
                  <a:pt x="144" y="1567"/>
                </a:lnTo>
                <a:lnTo>
                  <a:pt x="135" y="1566"/>
                </a:lnTo>
                <a:lnTo>
                  <a:pt x="132" y="1563"/>
                </a:lnTo>
                <a:lnTo>
                  <a:pt x="135" y="1557"/>
                </a:lnTo>
                <a:lnTo>
                  <a:pt x="144" y="1546"/>
                </a:lnTo>
                <a:lnTo>
                  <a:pt x="160" y="1534"/>
                </a:lnTo>
                <a:lnTo>
                  <a:pt x="184" y="1517"/>
                </a:lnTo>
                <a:lnTo>
                  <a:pt x="159" y="1526"/>
                </a:lnTo>
                <a:lnTo>
                  <a:pt x="136" y="1534"/>
                </a:lnTo>
                <a:lnTo>
                  <a:pt x="115" y="1542"/>
                </a:lnTo>
                <a:lnTo>
                  <a:pt x="98" y="1546"/>
                </a:lnTo>
                <a:lnTo>
                  <a:pt x="85" y="1549"/>
                </a:lnTo>
                <a:lnTo>
                  <a:pt x="74" y="1549"/>
                </a:lnTo>
                <a:lnTo>
                  <a:pt x="68" y="1548"/>
                </a:lnTo>
                <a:lnTo>
                  <a:pt x="67" y="1542"/>
                </a:lnTo>
                <a:lnTo>
                  <a:pt x="70" y="1534"/>
                </a:lnTo>
                <a:lnTo>
                  <a:pt x="77" y="1522"/>
                </a:lnTo>
                <a:lnTo>
                  <a:pt x="89" y="1505"/>
                </a:lnTo>
                <a:lnTo>
                  <a:pt x="108" y="1486"/>
                </a:lnTo>
                <a:lnTo>
                  <a:pt x="132" y="1462"/>
                </a:lnTo>
                <a:lnTo>
                  <a:pt x="92" y="1475"/>
                </a:lnTo>
                <a:lnTo>
                  <a:pt x="61" y="1484"/>
                </a:lnTo>
                <a:lnTo>
                  <a:pt x="35" y="1489"/>
                </a:lnTo>
                <a:lnTo>
                  <a:pt x="17" y="1492"/>
                </a:lnTo>
                <a:lnTo>
                  <a:pt x="5" y="1490"/>
                </a:lnTo>
                <a:lnTo>
                  <a:pt x="0" y="1486"/>
                </a:lnTo>
                <a:lnTo>
                  <a:pt x="4" y="1480"/>
                </a:lnTo>
                <a:lnTo>
                  <a:pt x="13" y="1471"/>
                </a:lnTo>
                <a:lnTo>
                  <a:pt x="29" y="1459"/>
                </a:lnTo>
                <a:lnTo>
                  <a:pt x="50" y="1445"/>
                </a:lnTo>
                <a:lnTo>
                  <a:pt x="80" y="1430"/>
                </a:lnTo>
                <a:lnTo>
                  <a:pt x="115" y="1413"/>
                </a:lnTo>
                <a:lnTo>
                  <a:pt x="77" y="1407"/>
                </a:lnTo>
                <a:lnTo>
                  <a:pt x="49" y="1403"/>
                </a:lnTo>
                <a:lnTo>
                  <a:pt x="28" y="1400"/>
                </a:lnTo>
                <a:lnTo>
                  <a:pt x="17" y="1397"/>
                </a:lnTo>
                <a:lnTo>
                  <a:pt x="13" y="1394"/>
                </a:lnTo>
                <a:lnTo>
                  <a:pt x="14" y="1391"/>
                </a:lnTo>
                <a:lnTo>
                  <a:pt x="22" y="1389"/>
                </a:lnTo>
                <a:lnTo>
                  <a:pt x="34" y="1388"/>
                </a:lnTo>
                <a:lnTo>
                  <a:pt x="49" y="1386"/>
                </a:lnTo>
                <a:lnTo>
                  <a:pt x="68" y="1383"/>
                </a:lnTo>
                <a:lnTo>
                  <a:pt x="89" y="1382"/>
                </a:lnTo>
                <a:lnTo>
                  <a:pt x="112" y="1380"/>
                </a:lnTo>
                <a:lnTo>
                  <a:pt x="160" y="1374"/>
                </a:lnTo>
                <a:lnTo>
                  <a:pt x="183" y="1371"/>
                </a:lnTo>
                <a:lnTo>
                  <a:pt x="204" y="1368"/>
                </a:lnTo>
                <a:lnTo>
                  <a:pt x="222" y="1364"/>
                </a:lnTo>
                <a:lnTo>
                  <a:pt x="237" y="1358"/>
                </a:lnTo>
                <a:lnTo>
                  <a:pt x="248" y="1352"/>
                </a:lnTo>
                <a:lnTo>
                  <a:pt x="234" y="1314"/>
                </a:lnTo>
                <a:lnTo>
                  <a:pt x="224" y="1281"/>
                </a:lnTo>
                <a:lnTo>
                  <a:pt x="218" y="1256"/>
                </a:lnTo>
                <a:lnTo>
                  <a:pt x="213" y="1237"/>
                </a:lnTo>
                <a:lnTo>
                  <a:pt x="212" y="1222"/>
                </a:lnTo>
                <a:lnTo>
                  <a:pt x="213" y="1213"/>
                </a:lnTo>
                <a:lnTo>
                  <a:pt x="216" y="1210"/>
                </a:lnTo>
                <a:lnTo>
                  <a:pt x="221" y="1210"/>
                </a:lnTo>
                <a:lnTo>
                  <a:pt x="228" y="1214"/>
                </a:lnTo>
                <a:lnTo>
                  <a:pt x="236" y="1223"/>
                </a:lnTo>
                <a:lnTo>
                  <a:pt x="245" y="1235"/>
                </a:lnTo>
                <a:lnTo>
                  <a:pt x="254" y="1250"/>
                </a:lnTo>
                <a:lnTo>
                  <a:pt x="264" y="1267"/>
                </a:lnTo>
                <a:lnTo>
                  <a:pt x="285" y="1309"/>
                </a:lnTo>
                <a:lnTo>
                  <a:pt x="294" y="1333"/>
                </a:lnTo>
                <a:lnTo>
                  <a:pt x="302" y="1342"/>
                </a:lnTo>
                <a:lnTo>
                  <a:pt x="319" y="1347"/>
                </a:lnTo>
                <a:lnTo>
                  <a:pt x="341" y="1350"/>
                </a:lnTo>
                <a:lnTo>
                  <a:pt x="370" y="1352"/>
                </a:lnTo>
                <a:lnTo>
                  <a:pt x="405" y="1350"/>
                </a:lnTo>
                <a:lnTo>
                  <a:pt x="444" y="1347"/>
                </a:lnTo>
                <a:lnTo>
                  <a:pt x="486" y="1342"/>
                </a:lnTo>
                <a:lnTo>
                  <a:pt x="533" y="1336"/>
                </a:lnTo>
                <a:lnTo>
                  <a:pt x="579" y="1329"/>
                </a:lnTo>
                <a:lnTo>
                  <a:pt x="628" y="1320"/>
                </a:lnTo>
                <a:lnTo>
                  <a:pt x="676" y="1312"/>
                </a:lnTo>
                <a:lnTo>
                  <a:pt x="724" y="1302"/>
                </a:lnTo>
                <a:lnTo>
                  <a:pt x="771" y="1293"/>
                </a:lnTo>
                <a:lnTo>
                  <a:pt x="813" y="1282"/>
                </a:lnTo>
                <a:lnTo>
                  <a:pt x="854" y="1273"/>
                </a:lnTo>
                <a:lnTo>
                  <a:pt x="890" y="1264"/>
                </a:lnTo>
                <a:lnTo>
                  <a:pt x="920" y="1255"/>
                </a:lnTo>
                <a:lnTo>
                  <a:pt x="944" y="1247"/>
                </a:lnTo>
                <a:lnTo>
                  <a:pt x="962" y="1241"/>
                </a:lnTo>
                <a:lnTo>
                  <a:pt x="965" y="1237"/>
                </a:lnTo>
                <a:lnTo>
                  <a:pt x="976" y="1232"/>
                </a:lnTo>
                <a:lnTo>
                  <a:pt x="993" y="1228"/>
                </a:lnTo>
                <a:lnTo>
                  <a:pt x="1014" y="1225"/>
                </a:lnTo>
                <a:lnTo>
                  <a:pt x="1038" y="1220"/>
                </a:lnTo>
                <a:lnTo>
                  <a:pt x="1089" y="1208"/>
                </a:lnTo>
                <a:lnTo>
                  <a:pt x="1112" y="1201"/>
                </a:lnTo>
                <a:lnTo>
                  <a:pt x="1130" y="1192"/>
                </a:lnTo>
                <a:lnTo>
                  <a:pt x="1172" y="1166"/>
                </a:lnTo>
                <a:lnTo>
                  <a:pt x="1210" y="1143"/>
                </a:lnTo>
                <a:lnTo>
                  <a:pt x="1244" y="1122"/>
                </a:lnTo>
                <a:lnTo>
                  <a:pt x="1279" y="1103"/>
                </a:lnTo>
                <a:lnTo>
                  <a:pt x="1315" y="1085"/>
                </a:lnTo>
                <a:lnTo>
                  <a:pt x="1353" y="1065"/>
                </a:lnTo>
                <a:lnTo>
                  <a:pt x="1395" y="1045"/>
                </a:lnTo>
                <a:lnTo>
                  <a:pt x="1442" y="1024"/>
                </a:lnTo>
                <a:lnTo>
                  <a:pt x="1480" y="977"/>
                </a:lnTo>
                <a:lnTo>
                  <a:pt x="1517" y="938"/>
                </a:lnTo>
                <a:lnTo>
                  <a:pt x="1555" y="907"/>
                </a:lnTo>
                <a:lnTo>
                  <a:pt x="1591" y="879"/>
                </a:lnTo>
                <a:lnTo>
                  <a:pt x="1626" y="858"/>
                </a:lnTo>
                <a:lnTo>
                  <a:pt x="1661" y="842"/>
                </a:lnTo>
                <a:lnTo>
                  <a:pt x="1694" y="828"/>
                </a:lnTo>
                <a:lnTo>
                  <a:pt x="1725" y="818"/>
                </a:lnTo>
                <a:lnTo>
                  <a:pt x="1754" y="810"/>
                </a:lnTo>
                <a:lnTo>
                  <a:pt x="1781" y="804"/>
                </a:lnTo>
                <a:lnTo>
                  <a:pt x="1807" y="798"/>
                </a:lnTo>
                <a:lnTo>
                  <a:pt x="1829" y="792"/>
                </a:lnTo>
                <a:lnTo>
                  <a:pt x="1849" y="784"/>
                </a:lnTo>
                <a:lnTo>
                  <a:pt x="1866" y="777"/>
                </a:lnTo>
                <a:lnTo>
                  <a:pt x="1879" y="765"/>
                </a:lnTo>
                <a:lnTo>
                  <a:pt x="1888" y="751"/>
                </a:lnTo>
                <a:lnTo>
                  <a:pt x="1894" y="733"/>
                </a:lnTo>
                <a:lnTo>
                  <a:pt x="1897" y="710"/>
                </a:lnTo>
                <a:lnTo>
                  <a:pt x="1894" y="683"/>
                </a:lnTo>
                <a:lnTo>
                  <a:pt x="1888" y="649"/>
                </a:lnTo>
                <a:lnTo>
                  <a:pt x="1885" y="634"/>
                </a:lnTo>
                <a:lnTo>
                  <a:pt x="1876" y="617"/>
                </a:lnTo>
                <a:lnTo>
                  <a:pt x="1863" y="597"/>
                </a:lnTo>
                <a:lnTo>
                  <a:pt x="1847" y="575"/>
                </a:lnTo>
                <a:lnTo>
                  <a:pt x="1831" y="545"/>
                </a:lnTo>
                <a:lnTo>
                  <a:pt x="1816" y="510"/>
                </a:lnTo>
                <a:lnTo>
                  <a:pt x="1807" y="487"/>
                </a:lnTo>
                <a:lnTo>
                  <a:pt x="1798" y="459"/>
                </a:lnTo>
                <a:lnTo>
                  <a:pt x="1786" y="427"/>
                </a:lnTo>
                <a:lnTo>
                  <a:pt x="1765" y="361"/>
                </a:lnTo>
                <a:lnTo>
                  <a:pt x="1755" y="327"/>
                </a:lnTo>
                <a:lnTo>
                  <a:pt x="1748" y="299"/>
                </a:lnTo>
                <a:lnTo>
                  <a:pt x="1742" y="273"/>
                </a:lnTo>
                <a:lnTo>
                  <a:pt x="1740" y="255"/>
                </a:lnTo>
                <a:lnTo>
                  <a:pt x="1746" y="223"/>
                </a:lnTo>
                <a:lnTo>
                  <a:pt x="1762" y="192"/>
                </a:lnTo>
                <a:lnTo>
                  <a:pt x="1784" y="161"/>
                </a:lnTo>
                <a:lnTo>
                  <a:pt x="1814" y="133"/>
                </a:lnTo>
                <a:lnTo>
                  <a:pt x="1850" y="106"/>
                </a:lnTo>
                <a:lnTo>
                  <a:pt x="1890" y="85"/>
                </a:lnTo>
                <a:lnTo>
                  <a:pt x="1932" y="66"/>
                </a:lnTo>
                <a:lnTo>
                  <a:pt x="1976" y="54"/>
                </a:lnTo>
                <a:lnTo>
                  <a:pt x="2018" y="48"/>
                </a:lnTo>
                <a:lnTo>
                  <a:pt x="2053" y="50"/>
                </a:lnTo>
                <a:lnTo>
                  <a:pt x="2086" y="59"/>
                </a:lnTo>
                <a:lnTo>
                  <a:pt x="2114" y="71"/>
                </a:lnTo>
                <a:lnTo>
                  <a:pt x="2141" y="88"/>
                </a:lnTo>
                <a:lnTo>
                  <a:pt x="2163" y="104"/>
                </a:lnTo>
                <a:lnTo>
                  <a:pt x="2181" y="121"/>
                </a:lnTo>
                <a:lnTo>
                  <a:pt x="2193" y="134"/>
                </a:lnTo>
                <a:lnTo>
                  <a:pt x="2200" y="145"/>
                </a:lnTo>
                <a:lnTo>
                  <a:pt x="2214" y="170"/>
                </a:lnTo>
                <a:lnTo>
                  <a:pt x="2226" y="201"/>
                </a:lnTo>
                <a:lnTo>
                  <a:pt x="2236" y="232"/>
                </a:lnTo>
                <a:lnTo>
                  <a:pt x="2247" y="267"/>
                </a:lnTo>
                <a:lnTo>
                  <a:pt x="2255" y="303"/>
                </a:lnTo>
                <a:lnTo>
                  <a:pt x="2261" y="341"/>
                </a:lnTo>
                <a:lnTo>
                  <a:pt x="2265" y="380"/>
                </a:lnTo>
                <a:lnTo>
                  <a:pt x="2268" y="416"/>
                </a:lnTo>
                <a:lnTo>
                  <a:pt x="2268" y="454"/>
                </a:lnTo>
                <a:lnTo>
                  <a:pt x="2267" y="489"/>
                </a:lnTo>
                <a:lnTo>
                  <a:pt x="2262" y="522"/>
                </a:lnTo>
                <a:lnTo>
                  <a:pt x="2255" y="552"/>
                </a:lnTo>
                <a:lnTo>
                  <a:pt x="2244" y="579"/>
                </a:lnTo>
                <a:lnTo>
                  <a:pt x="2232" y="602"/>
                </a:lnTo>
                <a:lnTo>
                  <a:pt x="2217" y="620"/>
                </a:lnTo>
                <a:lnTo>
                  <a:pt x="2197" y="634"/>
                </a:lnTo>
                <a:lnTo>
                  <a:pt x="2175" y="640"/>
                </a:lnTo>
                <a:lnTo>
                  <a:pt x="2149" y="640"/>
                </a:lnTo>
                <a:lnTo>
                  <a:pt x="2132" y="641"/>
                </a:lnTo>
                <a:lnTo>
                  <a:pt x="2122" y="647"/>
                </a:lnTo>
                <a:lnTo>
                  <a:pt x="2117" y="655"/>
                </a:lnTo>
                <a:lnTo>
                  <a:pt x="2116" y="665"/>
                </a:lnTo>
                <a:lnTo>
                  <a:pt x="2120" y="679"/>
                </a:lnTo>
                <a:lnTo>
                  <a:pt x="2126" y="692"/>
                </a:lnTo>
                <a:lnTo>
                  <a:pt x="2137" y="707"/>
                </a:lnTo>
                <a:lnTo>
                  <a:pt x="2151" y="723"/>
                </a:lnTo>
                <a:lnTo>
                  <a:pt x="2167" y="738"/>
                </a:lnTo>
                <a:lnTo>
                  <a:pt x="2185" y="753"/>
                </a:lnTo>
                <a:lnTo>
                  <a:pt x="2276" y="727"/>
                </a:lnTo>
                <a:lnTo>
                  <a:pt x="2711" y="603"/>
                </a:lnTo>
                <a:lnTo>
                  <a:pt x="2812" y="517"/>
                </a:lnTo>
                <a:lnTo>
                  <a:pt x="2827" y="507"/>
                </a:lnTo>
                <a:lnTo>
                  <a:pt x="2852" y="496"/>
                </a:lnTo>
                <a:lnTo>
                  <a:pt x="2882" y="484"/>
                </a:lnTo>
                <a:lnTo>
                  <a:pt x="2918" y="471"/>
                </a:lnTo>
                <a:lnTo>
                  <a:pt x="2959" y="456"/>
                </a:lnTo>
                <a:lnTo>
                  <a:pt x="3002" y="440"/>
                </a:lnTo>
                <a:lnTo>
                  <a:pt x="3090" y="407"/>
                </a:lnTo>
                <a:lnTo>
                  <a:pt x="3132" y="392"/>
                </a:lnTo>
                <a:lnTo>
                  <a:pt x="3171" y="376"/>
                </a:lnTo>
                <a:lnTo>
                  <a:pt x="3206" y="359"/>
                </a:lnTo>
                <a:lnTo>
                  <a:pt x="3233" y="344"/>
                </a:lnTo>
                <a:lnTo>
                  <a:pt x="3254" y="329"/>
                </a:lnTo>
                <a:lnTo>
                  <a:pt x="3266" y="314"/>
                </a:lnTo>
                <a:lnTo>
                  <a:pt x="3274" y="300"/>
                </a:lnTo>
                <a:lnTo>
                  <a:pt x="3284" y="281"/>
                </a:lnTo>
                <a:lnTo>
                  <a:pt x="3295" y="255"/>
                </a:lnTo>
                <a:lnTo>
                  <a:pt x="3305" y="222"/>
                </a:lnTo>
                <a:lnTo>
                  <a:pt x="3311" y="193"/>
                </a:lnTo>
                <a:lnTo>
                  <a:pt x="3317" y="163"/>
                </a:lnTo>
                <a:lnTo>
                  <a:pt x="3322" y="133"/>
                </a:lnTo>
                <a:lnTo>
                  <a:pt x="3325" y="106"/>
                </a:lnTo>
                <a:lnTo>
                  <a:pt x="3328" y="80"/>
                </a:lnTo>
                <a:lnTo>
                  <a:pt x="3331" y="57"/>
                </a:lnTo>
                <a:lnTo>
                  <a:pt x="3334" y="39"/>
                </a:lnTo>
                <a:lnTo>
                  <a:pt x="3337" y="27"/>
                </a:lnTo>
                <a:lnTo>
                  <a:pt x="3342" y="21"/>
                </a:lnTo>
                <a:lnTo>
                  <a:pt x="3346" y="21"/>
                </a:lnTo>
                <a:lnTo>
                  <a:pt x="3352" y="32"/>
                </a:lnTo>
                <a:lnTo>
                  <a:pt x="3360" y="50"/>
                </a:lnTo>
                <a:lnTo>
                  <a:pt x="3361" y="54"/>
                </a:lnTo>
                <a:lnTo>
                  <a:pt x="3363" y="62"/>
                </a:lnTo>
                <a:lnTo>
                  <a:pt x="3366" y="75"/>
                </a:lnTo>
                <a:lnTo>
                  <a:pt x="3370" y="91"/>
                </a:lnTo>
                <a:lnTo>
                  <a:pt x="3382" y="124"/>
                </a:lnTo>
                <a:lnTo>
                  <a:pt x="3390" y="140"/>
                </a:lnTo>
                <a:lnTo>
                  <a:pt x="3397" y="155"/>
                </a:lnTo>
                <a:lnTo>
                  <a:pt x="3406" y="167"/>
                </a:lnTo>
                <a:lnTo>
                  <a:pt x="3417" y="175"/>
                </a:lnTo>
                <a:lnTo>
                  <a:pt x="3429" y="178"/>
                </a:lnTo>
                <a:lnTo>
                  <a:pt x="3441" y="175"/>
                </a:lnTo>
                <a:lnTo>
                  <a:pt x="3455" y="164"/>
                </a:lnTo>
                <a:lnTo>
                  <a:pt x="3470" y="146"/>
                </a:lnTo>
                <a:lnTo>
                  <a:pt x="3485" y="118"/>
                </a:lnTo>
                <a:lnTo>
                  <a:pt x="3489" y="109"/>
                </a:lnTo>
                <a:lnTo>
                  <a:pt x="3497" y="97"/>
                </a:lnTo>
                <a:lnTo>
                  <a:pt x="3506" y="85"/>
                </a:lnTo>
                <a:lnTo>
                  <a:pt x="3527" y="57"/>
                </a:lnTo>
                <a:lnTo>
                  <a:pt x="3539" y="44"/>
                </a:lnTo>
                <a:lnTo>
                  <a:pt x="3572" y="11"/>
                </a:lnTo>
                <a:lnTo>
                  <a:pt x="3583" y="5"/>
                </a:lnTo>
                <a:lnTo>
                  <a:pt x="359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p>
        </p:txBody>
      </p:sp>
      <p:grpSp>
        <p:nvGrpSpPr>
          <p:cNvPr id="3" name="Group 34"/>
          <p:cNvGrpSpPr/>
          <p:nvPr/>
        </p:nvGrpSpPr>
        <p:grpSpPr>
          <a:xfrm>
            <a:off x="5262222" y="949090"/>
            <a:ext cx="243839" cy="858899"/>
            <a:chOff x="3643306" y="896957"/>
            <a:chExt cx="1530350" cy="5389563"/>
          </a:xfrm>
          <a:solidFill>
            <a:schemeClr val="accent2"/>
          </a:solidFill>
        </p:grpSpPr>
        <p:sp>
          <p:nvSpPr>
            <p:cNvPr id="42" name="Freeform 7"/>
            <p:cNvSpPr>
              <a:spLocks/>
            </p:cNvSpPr>
            <p:nvPr/>
          </p:nvSpPr>
          <p:spPr bwMode="auto">
            <a:xfrm>
              <a:off x="3643306" y="896957"/>
              <a:ext cx="1530350" cy="5389563"/>
            </a:xfrm>
            <a:custGeom>
              <a:avLst/>
              <a:gdLst/>
              <a:ahLst/>
              <a:cxnLst>
                <a:cxn ang="0">
                  <a:pos x="621" y="14"/>
                </a:cxn>
                <a:cxn ang="0">
                  <a:pos x="809" y="85"/>
                </a:cxn>
                <a:cxn ang="0">
                  <a:pos x="964" y="219"/>
                </a:cxn>
                <a:cxn ang="0">
                  <a:pos x="942" y="243"/>
                </a:cxn>
                <a:cxn ang="0">
                  <a:pos x="912" y="255"/>
                </a:cxn>
                <a:cxn ang="0">
                  <a:pos x="901" y="354"/>
                </a:cxn>
                <a:cxn ang="0">
                  <a:pos x="892" y="538"/>
                </a:cxn>
                <a:cxn ang="0">
                  <a:pos x="881" y="770"/>
                </a:cxn>
                <a:cxn ang="0">
                  <a:pos x="854" y="1141"/>
                </a:cxn>
                <a:cxn ang="0">
                  <a:pos x="823" y="1361"/>
                </a:cxn>
                <a:cxn ang="0">
                  <a:pos x="779" y="1527"/>
                </a:cxn>
                <a:cxn ang="0">
                  <a:pos x="734" y="1610"/>
                </a:cxn>
                <a:cxn ang="0">
                  <a:pos x="723" y="1622"/>
                </a:cxn>
                <a:cxn ang="0">
                  <a:pos x="694" y="1635"/>
                </a:cxn>
                <a:cxn ang="0">
                  <a:pos x="695" y="1682"/>
                </a:cxn>
                <a:cxn ang="0">
                  <a:pos x="703" y="1740"/>
                </a:cxn>
                <a:cxn ang="0">
                  <a:pos x="685" y="1759"/>
                </a:cxn>
                <a:cxn ang="0">
                  <a:pos x="668" y="1793"/>
                </a:cxn>
                <a:cxn ang="0">
                  <a:pos x="674" y="1848"/>
                </a:cxn>
                <a:cxn ang="0">
                  <a:pos x="692" y="1900"/>
                </a:cxn>
                <a:cxn ang="0">
                  <a:pos x="672" y="1944"/>
                </a:cxn>
                <a:cxn ang="0">
                  <a:pos x="646" y="1994"/>
                </a:cxn>
                <a:cxn ang="0">
                  <a:pos x="640" y="2104"/>
                </a:cxn>
                <a:cxn ang="0">
                  <a:pos x="648" y="2220"/>
                </a:cxn>
                <a:cxn ang="0">
                  <a:pos x="646" y="2273"/>
                </a:cxn>
                <a:cxn ang="0">
                  <a:pos x="644" y="2318"/>
                </a:cxn>
                <a:cxn ang="0">
                  <a:pos x="657" y="2510"/>
                </a:cxn>
                <a:cxn ang="0">
                  <a:pos x="730" y="2719"/>
                </a:cxn>
                <a:cxn ang="0">
                  <a:pos x="962" y="3159"/>
                </a:cxn>
                <a:cxn ang="0">
                  <a:pos x="54" y="3211"/>
                </a:cxn>
                <a:cxn ang="0">
                  <a:pos x="103" y="2826"/>
                </a:cxn>
                <a:cxn ang="0">
                  <a:pos x="355" y="2555"/>
                </a:cxn>
                <a:cxn ang="0">
                  <a:pos x="364" y="2431"/>
                </a:cxn>
                <a:cxn ang="0">
                  <a:pos x="338" y="1979"/>
                </a:cxn>
                <a:cxn ang="0">
                  <a:pos x="307" y="1914"/>
                </a:cxn>
                <a:cxn ang="0">
                  <a:pos x="312" y="1852"/>
                </a:cxn>
                <a:cxn ang="0">
                  <a:pos x="292" y="1804"/>
                </a:cxn>
                <a:cxn ang="0">
                  <a:pos x="283" y="1779"/>
                </a:cxn>
                <a:cxn ang="0">
                  <a:pos x="255" y="1764"/>
                </a:cxn>
                <a:cxn ang="0">
                  <a:pos x="240" y="1741"/>
                </a:cxn>
                <a:cxn ang="0">
                  <a:pos x="255" y="1688"/>
                </a:cxn>
                <a:cxn ang="0">
                  <a:pos x="245" y="1609"/>
                </a:cxn>
                <a:cxn ang="0">
                  <a:pos x="202" y="1573"/>
                </a:cxn>
                <a:cxn ang="0">
                  <a:pos x="170" y="1518"/>
                </a:cxn>
                <a:cxn ang="0">
                  <a:pos x="123" y="1400"/>
                </a:cxn>
                <a:cxn ang="0">
                  <a:pos x="87" y="1209"/>
                </a:cxn>
                <a:cxn ang="0">
                  <a:pos x="60" y="974"/>
                </a:cxn>
                <a:cxn ang="0">
                  <a:pos x="38" y="729"/>
                </a:cxn>
                <a:cxn ang="0">
                  <a:pos x="23" y="503"/>
                </a:cxn>
                <a:cxn ang="0">
                  <a:pos x="10" y="328"/>
                </a:cxn>
                <a:cxn ang="0">
                  <a:pos x="0" y="235"/>
                </a:cxn>
                <a:cxn ang="0">
                  <a:pos x="117" y="109"/>
                </a:cxn>
                <a:cxn ang="0">
                  <a:pos x="282" y="29"/>
                </a:cxn>
                <a:cxn ang="0">
                  <a:pos x="473" y="0"/>
                </a:cxn>
              </a:cxnLst>
              <a:rect l="0" t="0" r="r" b="b"/>
              <a:pathLst>
                <a:path w="964" h="3395">
                  <a:moveTo>
                    <a:pt x="473" y="0"/>
                  </a:moveTo>
                  <a:lnTo>
                    <a:pt x="523" y="1"/>
                  </a:lnTo>
                  <a:lnTo>
                    <a:pt x="573" y="6"/>
                  </a:lnTo>
                  <a:lnTo>
                    <a:pt x="621" y="14"/>
                  </a:lnTo>
                  <a:lnTo>
                    <a:pt x="671" y="27"/>
                  </a:lnTo>
                  <a:lnTo>
                    <a:pt x="718" y="42"/>
                  </a:lnTo>
                  <a:lnTo>
                    <a:pt x="764" y="62"/>
                  </a:lnTo>
                  <a:lnTo>
                    <a:pt x="809" y="85"/>
                  </a:lnTo>
                  <a:lnTo>
                    <a:pt x="852" y="112"/>
                  </a:lnTo>
                  <a:lnTo>
                    <a:pt x="892" y="144"/>
                  </a:lnTo>
                  <a:lnTo>
                    <a:pt x="929" y="179"/>
                  </a:lnTo>
                  <a:lnTo>
                    <a:pt x="964" y="219"/>
                  </a:lnTo>
                  <a:lnTo>
                    <a:pt x="962" y="230"/>
                  </a:lnTo>
                  <a:lnTo>
                    <a:pt x="957" y="236"/>
                  </a:lnTo>
                  <a:lnTo>
                    <a:pt x="950" y="240"/>
                  </a:lnTo>
                  <a:lnTo>
                    <a:pt x="942" y="243"/>
                  </a:lnTo>
                  <a:lnTo>
                    <a:pt x="933" y="245"/>
                  </a:lnTo>
                  <a:lnTo>
                    <a:pt x="925" y="247"/>
                  </a:lnTo>
                  <a:lnTo>
                    <a:pt x="918" y="250"/>
                  </a:lnTo>
                  <a:lnTo>
                    <a:pt x="912" y="255"/>
                  </a:lnTo>
                  <a:lnTo>
                    <a:pt x="909" y="264"/>
                  </a:lnTo>
                  <a:lnTo>
                    <a:pt x="906" y="288"/>
                  </a:lnTo>
                  <a:lnTo>
                    <a:pt x="904" y="318"/>
                  </a:lnTo>
                  <a:lnTo>
                    <a:pt x="901" y="354"/>
                  </a:lnTo>
                  <a:lnTo>
                    <a:pt x="899" y="394"/>
                  </a:lnTo>
                  <a:lnTo>
                    <a:pt x="897" y="439"/>
                  </a:lnTo>
                  <a:lnTo>
                    <a:pt x="895" y="487"/>
                  </a:lnTo>
                  <a:lnTo>
                    <a:pt x="892" y="538"/>
                  </a:lnTo>
                  <a:lnTo>
                    <a:pt x="890" y="593"/>
                  </a:lnTo>
                  <a:lnTo>
                    <a:pt x="887" y="650"/>
                  </a:lnTo>
                  <a:lnTo>
                    <a:pt x="885" y="709"/>
                  </a:lnTo>
                  <a:lnTo>
                    <a:pt x="881" y="770"/>
                  </a:lnTo>
                  <a:lnTo>
                    <a:pt x="877" y="831"/>
                  </a:lnTo>
                  <a:lnTo>
                    <a:pt x="869" y="956"/>
                  </a:lnTo>
                  <a:lnTo>
                    <a:pt x="859" y="1080"/>
                  </a:lnTo>
                  <a:lnTo>
                    <a:pt x="854" y="1141"/>
                  </a:lnTo>
                  <a:lnTo>
                    <a:pt x="847" y="1199"/>
                  </a:lnTo>
                  <a:lnTo>
                    <a:pt x="839" y="1256"/>
                  </a:lnTo>
                  <a:lnTo>
                    <a:pt x="831" y="1310"/>
                  </a:lnTo>
                  <a:lnTo>
                    <a:pt x="823" y="1361"/>
                  </a:lnTo>
                  <a:lnTo>
                    <a:pt x="813" y="1409"/>
                  </a:lnTo>
                  <a:lnTo>
                    <a:pt x="802" y="1453"/>
                  </a:lnTo>
                  <a:lnTo>
                    <a:pt x="791" y="1493"/>
                  </a:lnTo>
                  <a:lnTo>
                    <a:pt x="779" y="1527"/>
                  </a:lnTo>
                  <a:lnTo>
                    <a:pt x="765" y="1556"/>
                  </a:lnTo>
                  <a:lnTo>
                    <a:pt x="750" y="1580"/>
                  </a:lnTo>
                  <a:lnTo>
                    <a:pt x="734" y="1598"/>
                  </a:lnTo>
                  <a:lnTo>
                    <a:pt x="734" y="1610"/>
                  </a:lnTo>
                  <a:lnTo>
                    <a:pt x="733" y="1618"/>
                  </a:lnTo>
                  <a:lnTo>
                    <a:pt x="730" y="1622"/>
                  </a:lnTo>
                  <a:lnTo>
                    <a:pt x="727" y="1623"/>
                  </a:lnTo>
                  <a:lnTo>
                    <a:pt x="723" y="1622"/>
                  </a:lnTo>
                  <a:lnTo>
                    <a:pt x="713" y="1620"/>
                  </a:lnTo>
                  <a:lnTo>
                    <a:pt x="707" y="1622"/>
                  </a:lnTo>
                  <a:lnTo>
                    <a:pt x="701" y="1626"/>
                  </a:lnTo>
                  <a:lnTo>
                    <a:pt x="694" y="1635"/>
                  </a:lnTo>
                  <a:lnTo>
                    <a:pt x="692" y="1642"/>
                  </a:lnTo>
                  <a:lnTo>
                    <a:pt x="692" y="1653"/>
                  </a:lnTo>
                  <a:lnTo>
                    <a:pt x="693" y="1667"/>
                  </a:lnTo>
                  <a:lnTo>
                    <a:pt x="695" y="1682"/>
                  </a:lnTo>
                  <a:lnTo>
                    <a:pt x="697" y="1699"/>
                  </a:lnTo>
                  <a:lnTo>
                    <a:pt x="699" y="1714"/>
                  </a:lnTo>
                  <a:lnTo>
                    <a:pt x="702" y="1727"/>
                  </a:lnTo>
                  <a:lnTo>
                    <a:pt x="703" y="1740"/>
                  </a:lnTo>
                  <a:lnTo>
                    <a:pt x="702" y="1748"/>
                  </a:lnTo>
                  <a:lnTo>
                    <a:pt x="697" y="1753"/>
                  </a:lnTo>
                  <a:lnTo>
                    <a:pt x="691" y="1757"/>
                  </a:lnTo>
                  <a:lnTo>
                    <a:pt x="685" y="1759"/>
                  </a:lnTo>
                  <a:lnTo>
                    <a:pt x="678" y="1763"/>
                  </a:lnTo>
                  <a:lnTo>
                    <a:pt x="673" y="1770"/>
                  </a:lnTo>
                  <a:lnTo>
                    <a:pt x="670" y="1780"/>
                  </a:lnTo>
                  <a:lnTo>
                    <a:pt x="668" y="1793"/>
                  </a:lnTo>
                  <a:lnTo>
                    <a:pt x="667" y="1808"/>
                  </a:lnTo>
                  <a:lnTo>
                    <a:pt x="666" y="1821"/>
                  </a:lnTo>
                  <a:lnTo>
                    <a:pt x="663" y="1831"/>
                  </a:lnTo>
                  <a:lnTo>
                    <a:pt x="674" y="1848"/>
                  </a:lnTo>
                  <a:lnTo>
                    <a:pt x="682" y="1861"/>
                  </a:lnTo>
                  <a:lnTo>
                    <a:pt x="689" y="1873"/>
                  </a:lnTo>
                  <a:lnTo>
                    <a:pt x="692" y="1886"/>
                  </a:lnTo>
                  <a:lnTo>
                    <a:pt x="692" y="1900"/>
                  </a:lnTo>
                  <a:lnTo>
                    <a:pt x="690" y="1914"/>
                  </a:lnTo>
                  <a:lnTo>
                    <a:pt x="685" y="1924"/>
                  </a:lnTo>
                  <a:lnTo>
                    <a:pt x="679" y="1934"/>
                  </a:lnTo>
                  <a:lnTo>
                    <a:pt x="672" y="1944"/>
                  </a:lnTo>
                  <a:lnTo>
                    <a:pt x="665" y="1954"/>
                  </a:lnTo>
                  <a:lnTo>
                    <a:pt x="657" y="1965"/>
                  </a:lnTo>
                  <a:lnTo>
                    <a:pt x="651" y="1979"/>
                  </a:lnTo>
                  <a:lnTo>
                    <a:pt x="646" y="1994"/>
                  </a:lnTo>
                  <a:lnTo>
                    <a:pt x="643" y="2014"/>
                  </a:lnTo>
                  <a:lnTo>
                    <a:pt x="642" y="2036"/>
                  </a:lnTo>
                  <a:lnTo>
                    <a:pt x="641" y="2069"/>
                  </a:lnTo>
                  <a:lnTo>
                    <a:pt x="640" y="2104"/>
                  </a:lnTo>
                  <a:lnTo>
                    <a:pt x="639" y="2140"/>
                  </a:lnTo>
                  <a:lnTo>
                    <a:pt x="643" y="2177"/>
                  </a:lnTo>
                  <a:lnTo>
                    <a:pt x="647" y="2201"/>
                  </a:lnTo>
                  <a:lnTo>
                    <a:pt x="648" y="2220"/>
                  </a:lnTo>
                  <a:lnTo>
                    <a:pt x="649" y="2237"/>
                  </a:lnTo>
                  <a:lnTo>
                    <a:pt x="648" y="2250"/>
                  </a:lnTo>
                  <a:lnTo>
                    <a:pt x="647" y="2263"/>
                  </a:lnTo>
                  <a:lnTo>
                    <a:pt x="646" y="2273"/>
                  </a:lnTo>
                  <a:lnTo>
                    <a:pt x="647" y="2281"/>
                  </a:lnTo>
                  <a:lnTo>
                    <a:pt x="649" y="2300"/>
                  </a:lnTo>
                  <a:lnTo>
                    <a:pt x="647" y="2309"/>
                  </a:lnTo>
                  <a:lnTo>
                    <a:pt x="644" y="2318"/>
                  </a:lnTo>
                  <a:lnTo>
                    <a:pt x="636" y="2330"/>
                  </a:lnTo>
                  <a:lnTo>
                    <a:pt x="640" y="2393"/>
                  </a:lnTo>
                  <a:lnTo>
                    <a:pt x="647" y="2453"/>
                  </a:lnTo>
                  <a:lnTo>
                    <a:pt x="657" y="2510"/>
                  </a:lnTo>
                  <a:lnTo>
                    <a:pt x="671" y="2564"/>
                  </a:lnTo>
                  <a:lnTo>
                    <a:pt x="687" y="2617"/>
                  </a:lnTo>
                  <a:lnTo>
                    <a:pt x="707" y="2668"/>
                  </a:lnTo>
                  <a:lnTo>
                    <a:pt x="730" y="2719"/>
                  </a:lnTo>
                  <a:lnTo>
                    <a:pt x="756" y="2769"/>
                  </a:lnTo>
                  <a:lnTo>
                    <a:pt x="920" y="2861"/>
                  </a:lnTo>
                  <a:lnTo>
                    <a:pt x="929" y="3138"/>
                  </a:lnTo>
                  <a:lnTo>
                    <a:pt x="962" y="3159"/>
                  </a:lnTo>
                  <a:lnTo>
                    <a:pt x="964" y="3228"/>
                  </a:lnTo>
                  <a:lnTo>
                    <a:pt x="503" y="3395"/>
                  </a:lnTo>
                  <a:lnTo>
                    <a:pt x="392" y="3385"/>
                  </a:lnTo>
                  <a:lnTo>
                    <a:pt x="54" y="3211"/>
                  </a:lnTo>
                  <a:lnTo>
                    <a:pt x="81" y="3173"/>
                  </a:lnTo>
                  <a:lnTo>
                    <a:pt x="58" y="3151"/>
                  </a:lnTo>
                  <a:lnTo>
                    <a:pt x="93" y="3094"/>
                  </a:lnTo>
                  <a:lnTo>
                    <a:pt x="103" y="2826"/>
                  </a:lnTo>
                  <a:lnTo>
                    <a:pt x="267" y="2779"/>
                  </a:lnTo>
                  <a:lnTo>
                    <a:pt x="340" y="2606"/>
                  </a:lnTo>
                  <a:lnTo>
                    <a:pt x="349" y="2583"/>
                  </a:lnTo>
                  <a:lnTo>
                    <a:pt x="355" y="2555"/>
                  </a:lnTo>
                  <a:lnTo>
                    <a:pt x="359" y="2524"/>
                  </a:lnTo>
                  <a:lnTo>
                    <a:pt x="362" y="2492"/>
                  </a:lnTo>
                  <a:lnTo>
                    <a:pt x="363" y="2461"/>
                  </a:lnTo>
                  <a:lnTo>
                    <a:pt x="364" y="2431"/>
                  </a:lnTo>
                  <a:lnTo>
                    <a:pt x="365" y="2340"/>
                  </a:lnTo>
                  <a:lnTo>
                    <a:pt x="343" y="2301"/>
                  </a:lnTo>
                  <a:lnTo>
                    <a:pt x="340" y="1992"/>
                  </a:lnTo>
                  <a:lnTo>
                    <a:pt x="338" y="1979"/>
                  </a:lnTo>
                  <a:lnTo>
                    <a:pt x="334" y="1966"/>
                  </a:lnTo>
                  <a:lnTo>
                    <a:pt x="329" y="1956"/>
                  </a:lnTo>
                  <a:lnTo>
                    <a:pt x="311" y="1925"/>
                  </a:lnTo>
                  <a:lnTo>
                    <a:pt x="307" y="1914"/>
                  </a:lnTo>
                  <a:lnTo>
                    <a:pt x="303" y="1901"/>
                  </a:lnTo>
                  <a:lnTo>
                    <a:pt x="302" y="1887"/>
                  </a:lnTo>
                  <a:lnTo>
                    <a:pt x="305" y="1870"/>
                  </a:lnTo>
                  <a:lnTo>
                    <a:pt x="312" y="1852"/>
                  </a:lnTo>
                  <a:lnTo>
                    <a:pt x="312" y="1846"/>
                  </a:lnTo>
                  <a:lnTo>
                    <a:pt x="308" y="1836"/>
                  </a:lnTo>
                  <a:lnTo>
                    <a:pt x="302" y="1826"/>
                  </a:lnTo>
                  <a:lnTo>
                    <a:pt x="292" y="1804"/>
                  </a:lnTo>
                  <a:lnTo>
                    <a:pt x="288" y="1794"/>
                  </a:lnTo>
                  <a:lnTo>
                    <a:pt x="288" y="1787"/>
                  </a:lnTo>
                  <a:lnTo>
                    <a:pt x="286" y="1782"/>
                  </a:lnTo>
                  <a:lnTo>
                    <a:pt x="283" y="1779"/>
                  </a:lnTo>
                  <a:lnTo>
                    <a:pt x="277" y="1775"/>
                  </a:lnTo>
                  <a:lnTo>
                    <a:pt x="271" y="1772"/>
                  </a:lnTo>
                  <a:lnTo>
                    <a:pt x="262" y="1769"/>
                  </a:lnTo>
                  <a:lnTo>
                    <a:pt x="255" y="1764"/>
                  </a:lnTo>
                  <a:lnTo>
                    <a:pt x="249" y="1760"/>
                  </a:lnTo>
                  <a:lnTo>
                    <a:pt x="244" y="1755"/>
                  </a:lnTo>
                  <a:lnTo>
                    <a:pt x="241" y="1748"/>
                  </a:lnTo>
                  <a:lnTo>
                    <a:pt x="240" y="1741"/>
                  </a:lnTo>
                  <a:lnTo>
                    <a:pt x="242" y="1730"/>
                  </a:lnTo>
                  <a:lnTo>
                    <a:pt x="247" y="1719"/>
                  </a:lnTo>
                  <a:lnTo>
                    <a:pt x="257" y="1705"/>
                  </a:lnTo>
                  <a:lnTo>
                    <a:pt x="255" y="1688"/>
                  </a:lnTo>
                  <a:lnTo>
                    <a:pt x="251" y="1672"/>
                  </a:lnTo>
                  <a:lnTo>
                    <a:pt x="248" y="1653"/>
                  </a:lnTo>
                  <a:lnTo>
                    <a:pt x="245" y="1633"/>
                  </a:lnTo>
                  <a:lnTo>
                    <a:pt x="245" y="1609"/>
                  </a:lnTo>
                  <a:lnTo>
                    <a:pt x="231" y="1607"/>
                  </a:lnTo>
                  <a:lnTo>
                    <a:pt x="220" y="1599"/>
                  </a:lnTo>
                  <a:lnTo>
                    <a:pt x="210" y="1587"/>
                  </a:lnTo>
                  <a:lnTo>
                    <a:pt x="202" y="1573"/>
                  </a:lnTo>
                  <a:lnTo>
                    <a:pt x="197" y="1558"/>
                  </a:lnTo>
                  <a:lnTo>
                    <a:pt x="196" y="1541"/>
                  </a:lnTo>
                  <a:lnTo>
                    <a:pt x="183" y="1534"/>
                  </a:lnTo>
                  <a:lnTo>
                    <a:pt x="170" y="1518"/>
                  </a:lnTo>
                  <a:lnTo>
                    <a:pt x="157" y="1498"/>
                  </a:lnTo>
                  <a:lnTo>
                    <a:pt x="145" y="1471"/>
                  </a:lnTo>
                  <a:lnTo>
                    <a:pt x="135" y="1438"/>
                  </a:lnTo>
                  <a:lnTo>
                    <a:pt x="123" y="1400"/>
                  </a:lnTo>
                  <a:lnTo>
                    <a:pt x="114" y="1358"/>
                  </a:lnTo>
                  <a:lnTo>
                    <a:pt x="105" y="1311"/>
                  </a:lnTo>
                  <a:lnTo>
                    <a:pt x="96" y="1261"/>
                  </a:lnTo>
                  <a:lnTo>
                    <a:pt x="87" y="1209"/>
                  </a:lnTo>
                  <a:lnTo>
                    <a:pt x="80" y="1153"/>
                  </a:lnTo>
                  <a:lnTo>
                    <a:pt x="73" y="1094"/>
                  </a:lnTo>
                  <a:lnTo>
                    <a:pt x="66" y="1035"/>
                  </a:lnTo>
                  <a:lnTo>
                    <a:pt x="60" y="974"/>
                  </a:lnTo>
                  <a:lnTo>
                    <a:pt x="53" y="912"/>
                  </a:lnTo>
                  <a:lnTo>
                    <a:pt x="48" y="851"/>
                  </a:lnTo>
                  <a:lnTo>
                    <a:pt x="43" y="790"/>
                  </a:lnTo>
                  <a:lnTo>
                    <a:pt x="38" y="729"/>
                  </a:lnTo>
                  <a:lnTo>
                    <a:pt x="34" y="669"/>
                  </a:lnTo>
                  <a:lnTo>
                    <a:pt x="30" y="611"/>
                  </a:lnTo>
                  <a:lnTo>
                    <a:pt x="26" y="556"/>
                  </a:lnTo>
                  <a:lnTo>
                    <a:pt x="23" y="503"/>
                  </a:lnTo>
                  <a:lnTo>
                    <a:pt x="20" y="453"/>
                  </a:lnTo>
                  <a:lnTo>
                    <a:pt x="15" y="407"/>
                  </a:lnTo>
                  <a:lnTo>
                    <a:pt x="13" y="365"/>
                  </a:lnTo>
                  <a:lnTo>
                    <a:pt x="10" y="328"/>
                  </a:lnTo>
                  <a:lnTo>
                    <a:pt x="7" y="295"/>
                  </a:lnTo>
                  <a:lnTo>
                    <a:pt x="5" y="269"/>
                  </a:lnTo>
                  <a:lnTo>
                    <a:pt x="2" y="249"/>
                  </a:lnTo>
                  <a:lnTo>
                    <a:pt x="0" y="235"/>
                  </a:lnTo>
                  <a:lnTo>
                    <a:pt x="24" y="199"/>
                  </a:lnTo>
                  <a:lnTo>
                    <a:pt x="51" y="166"/>
                  </a:lnTo>
                  <a:lnTo>
                    <a:pt x="82" y="136"/>
                  </a:lnTo>
                  <a:lnTo>
                    <a:pt x="117" y="109"/>
                  </a:lnTo>
                  <a:lnTo>
                    <a:pt x="154" y="84"/>
                  </a:lnTo>
                  <a:lnTo>
                    <a:pt x="194" y="63"/>
                  </a:lnTo>
                  <a:lnTo>
                    <a:pt x="238" y="44"/>
                  </a:lnTo>
                  <a:lnTo>
                    <a:pt x="282" y="29"/>
                  </a:lnTo>
                  <a:lnTo>
                    <a:pt x="328" y="16"/>
                  </a:lnTo>
                  <a:lnTo>
                    <a:pt x="375" y="8"/>
                  </a:lnTo>
                  <a:lnTo>
                    <a:pt x="424" y="2"/>
                  </a:lnTo>
                  <a:lnTo>
                    <a:pt x="473"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3" name="Freeform 8"/>
            <p:cNvSpPr>
              <a:spLocks/>
            </p:cNvSpPr>
            <p:nvPr/>
          </p:nvSpPr>
          <p:spPr bwMode="auto">
            <a:xfrm>
              <a:off x="3938581" y="2008207"/>
              <a:ext cx="906463" cy="906463"/>
            </a:xfrm>
            <a:custGeom>
              <a:avLst/>
              <a:gdLst/>
              <a:ahLst/>
              <a:cxnLst>
                <a:cxn ang="0">
                  <a:pos x="286" y="0"/>
                </a:cxn>
                <a:cxn ang="0">
                  <a:pos x="571" y="285"/>
                </a:cxn>
                <a:cxn ang="0">
                  <a:pos x="286" y="571"/>
                </a:cxn>
                <a:cxn ang="0">
                  <a:pos x="0" y="285"/>
                </a:cxn>
                <a:cxn ang="0">
                  <a:pos x="286" y="0"/>
                </a:cxn>
              </a:cxnLst>
              <a:rect l="0" t="0" r="r" b="b"/>
              <a:pathLst>
                <a:path w="571" h="571">
                  <a:moveTo>
                    <a:pt x="286" y="0"/>
                  </a:moveTo>
                  <a:lnTo>
                    <a:pt x="571" y="285"/>
                  </a:lnTo>
                  <a:lnTo>
                    <a:pt x="286" y="571"/>
                  </a:lnTo>
                  <a:lnTo>
                    <a:pt x="0" y="285"/>
                  </a:lnTo>
                  <a:lnTo>
                    <a:pt x="28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4" name="Freeform 9"/>
            <p:cNvSpPr>
              <a:spLocks noEditPoints="1"/>
            </p:cNvSpPr>
            <p:nvPr/>
          </p:nvSpPr>
          <p:spPr bwMode="auto">
            <a:xfrm>
              <a:off x="3935406" y="2173307"/>
              <a:ext cx="1104900" cy="3267075"/>
            </a:xfrm>
            <a:custGeom>
              <a:avLst/>
              <a:gdLst/>
              <a:ahLst/>
              <a:cxnLst>
                <a:cxn ang="0">
                  <a:pos x="12" y="741"/>
                </a:cxn>
                <a:cxn ang="0">
                  <a:pos x="688" y="120"/>
                </a:cxn>
                <a:cxn ang="0">
                  <a:pos x="668" y="358"/>
                </a:cxn>
                <a:cxn ang="0">
                  <a:pos x="637" y="568"/>
                </a:cxn>
                <a:cxn ang="0">
                  <a:pos x="594" y="726"/>
                </a:cxn>
                <a:cxn ang="0">
                  <a:pos x="550" y="806"/>
                </a:cxn>
                <a:cxn ang="0">
                  <a:pos x="539" y="818"/>
                </a:cxn>
                <a:cxn ang="0">
                  <a:pos x="510" y="831"/>
                </a:cxn>
                <a:cxn ang="0">
                  <a:pos x="511" y="878"/>
                </a:cxn>
                <a:cxn ang="0">
                  <a:pos x="519" y="936"/>
                </a:cxn>
                <a:cxn ang="0">
                  <a:pos x="501" y="955"/>
                </a:cxn>
                <a:cxn ang="0">
                  <a:pos x="484" y="989"/>
                </a:cxn>
                <a:cxn ang="0">
                  <a:pos x="490" y="1044"/>
                </a:cxn>
                <a:cxn ang="0">
                  <a:pos x="508" y="1096"/>
                </a:cxn>
                <a:cxn ang="0">
                  <a:pos x="488" y="1140"/>
                </a:cxn>
                <a:cxn ang="0">
                  <a:pos x="462" y="1190"/>
                </a:cxn>
                <a:cxn ang="0">
                  <a:pos x="456" y="1300"/>
                </a:cxn>
                <a:cxn ang="0">
                  <a:pos x="464" y="1416"/>
                </a:cxn>
                <a:cxn ang="0">
                  <a:pos x="462" y="1469"/>
                </a:cxn>
                <a:cxn ang="0">
                  <a:pos x="460" y="1514"/>
                </a:cxn>
                <a:cxn ang="0">
                  <a:pos x="473" y="1705"/>
                </a:cxn>
                <a:cxn ang="0">
                  <a:pos x="544" y="1913"/>
                </a:cxn>
                <a:cxn ang="0">
                  <a:pos x="515" y="2011"/>
                </a:cxn>
                <a:cxn ang="0">
                  <a:pos x="466" y="2051"/>
                </a:cxn>
                <a:cxn ang="0">
                  <a:pos x="462" y="2040"/>
                </a:cxn>
                <a:cxn ang="0">
                  <a:pos x="452" y="2022"/>
                </a:cxn>
                <a:cxn ang="0">
                  <a:pos x="442" y="2004"/>
                </a:cxn>
                <a:cxn ang="0">
                  <a:pos x="460" y="1977"/>
                </a:cxn>
                <a:cxn ang="0">
                  <a:pos x="426" y="1904"/>
                </a:cxn>
                <a:cxn ang="0">
                  <a:pos x="414" y="1770"/>
                </a:cxn>
                <a:cxn ang="0">
                  <a:pos x="415" y="1515"/>
                </a:cxn>
                <a:cxn ang="0">
                  <a:pos x="415" y="1317"/>
                </a:cxn>
                <a:cxn ang="0">
                  <a:pos x="403" y="1206"/>
                </a:cxn>
                <a:cxn ang="0">
                  <a:pos x="374" y="1169"/>
                </a:cxn>
                <a:cxn ang="0">
                  <a:pos x="293" y="1165"/>
                </a:cxn>
                <a:cxn ang="0">
                  <a:pos x="173" y="1160"/>
                </a:cxn>
                <a:cxn ang="0">
                  <a:pos x="129" y="1123"/>
                </a:cxn>
                <a:cxn ang="0">
                  <a:pos x="121" y="1067"/>
                </a:cxn>
                <a:cxn ang="0">
                  <a:pos x="118" y="1022"/>
                </a:cxn>
                <a:cxn ang="0">
                  <a:pos x="102" y="978"/>
                </a:cxn>
                <a:cxn ang="0">
                  <a:pos x="78" y="965"/>
                </a:cxn>
                <a:cxn ang="0">
                  <a:pos x="57" y="944"/>
                </a:cxn>
                <a:cxn ang="0">
                  <a:pos x="73" y="901"/>
                </a:cxn>
                <a:cxn ang="0">
                  <a:pos x="61" y="829"/>
                </a:cxn>
                <a:cxn ang="0">
                  <a:pos x="26" y="783"/>
                </a:cxn>
                <a:cxn ang="0">
                  <a:pos x="33" y="757"/>
                </a:cxn>
                <a:cxn ang="0">
                  <a:pos x="177" y="812"/>
                </a:cxn>
                <a:cxn ang="0">
                  <a:pos x="330" y="792"/>
                </a:cxn>
                <a:cxn ang="0">
                  <a:pos x="465" y="705"/>
                </a:cxn>
                <a:cxn ang="0">
                  <a:pos x="561" y="573"/>
                </a:cxn>
                <a:cxn ang="0">
                  <a:pos x="625" y="418"/>
                </a:cxn>
                <a:cxn ang="0">
                  <a:pos x="663" y="259"/>
                </a:cxn>
                <a:cxn ang="0">
                  <a:pos x="683" y="117"/>
                </a:cxn>
                <a:cxn ang="0">
                  <a:pos x="696" y="0"/>
                </a:cxn>
              </a:cxnLst>
              <a:rect l="0" t="0" r="r" b="b"/>
              <a:pathLst>
                <a:path w="696" h="2058">
                  <a:moveTo>
                    <a:pt x="0" y="731"/>
                  </a:moveTo>
                  <a:lnTo>
                    <a:pt x="6" y="735"/>
                  </a:lnTo>
                  <a:lnTo>
                    <a:pt x="12" y="737"/>
                  </a:lnTo>
                  <a:lnTo>
                    <a:pt x="12" y="741"/>
                  </a:lnTo>
                  <a:lnTo>
                    <a:pt x="0" y="731"/>
                  </a:lnTo>
                  <a:close/>
                  <a:moveTo>
                    <a:pt x="696" y="0"/>
                  </a:moveTo>
                  <a:lnTo>
                    <a:pt x="691" y="60"/>
                  </a:lnTo>
                  <a:lnTo>
                    <a:pt x="688" y="120"/>
                  </a:lnTo>
                  <a:lnTo>
                    <a:pt x="683" y="181"/>
                  </a:lnTo>
                  <a:lnTo>
                    <a:pt x="679" y="241"/>
                  </a:lnTo>
                  <a:lnTo>
                    <a:pt x="673" y="301"/>
                  </a:lnTo>
                  <a:lnTo>
                    <a:pt x="668" y="358"/>
                  </a:lnTo>
                  <a:lnTo>
                    <a:pt x="661" y="414"/>
                  </a:lnTo>
                  <a:lnTo>
                    <a:pt x="653" y="468"/>
                  </a:lnTo>
                  <a:lnTo>
                    <a:pt x="645" y="520"/>
                  </a:lnTo>
                  <a:lnTo>
                    <a:pt x="637" y="568"/>
                  </a:lnTo>
                  <a:lnTo>
                    <a:pt x="628" y="615"/>
                  </a:lnTo>
                  <a:lnTo>
                    <a:pt x="617" y="656"/>
                  </a:lnTo>
                  <a:lnTo>
                    <a:pt x="606" y="693"/>
                  </a:lnTo>
                  <a:lnTo>
                    <a:pt x="594" y="726"/>
                  </a:lnTo>
                  <a:lnTo>
                    <a:pt x="580" y="755"/>
                  </a:lnTo>
                  <a:lnTo>
                    <a:pt x="566" y="777"/>
                  </a:lnTo>
                  <a:lnTo>
                    <a:pt x="550" y="794"/>
                  </a:lnTo>
                  <a:lnTo>
                    <a:pt x="550" y="806"/>
                  </a:lnTo>
                  <a:lnTo>
                    <a:pt x="549" y="814"/>
                  </a:lnTo>
                  <a:lnTo>
                    <a:pt x="546" y="818"/>
                  </a:lnTo>
                  <a:lnTo>
                    <a:pt x="543" y="819"/>
                  </a:lnTo>
                  <a:lnTo>
                    <a:pt x="539" y="818"/>
                  </a:lnTo>
                  <a:lnTo>
                    <a:pt x="529" y="816"/>
                  </a:lnTo>
                  <a:lnTo>
                    <a:pt x="523" y="818"/>
                  </a:lnTo>
                  <a:lnTo>
                    <a:pt x="517" y="822"/>
                  </a:lnTo>
                  <a:lnTo>
                    <a:pt x="510" y="831"/>
                  </a:lnTo>
                  <a:lnTo>
                    <a:pt x="508" y="838"/>
                  </a:lnTo>
                  <a:lnTo>
                    <a:pt x="508" y="849"/>
                  </a:lnTo>
                  <a:lnTo>
                    <a:pt x="509" y="863"/>
                  </a:lnTo>
                  <a:lnTo>
                    <a:pt x="511" y="878"/>
                  </a:lnTo>
                  <a:lnTo>
                    <a:pt x="513" y="895"/>
                  </a:lnTo>
                  <a:lnTo>
                    <a:pt x="515" y="910"/>
                  </a:lnTo>
                  <a:lnTo>
                    <a:pt x="518" y="923"/>
                  </a:lnTo>
                  <a:lnTo>
                    <a:pt x="519" y="936"/>
                  </a:lnTo>
                  <a:lnTo>
                    <a:pt x="518" y="944"/>
                  </a:lnTo>
                  <a:lnTo>
                    <a:pt x="513" y="949"/>
                  </a:lnTo>
                  <a:lnTo>
                    <a:pt x="507" y="953"/>
                  </a:lnTo>
                  <a:lnTo>
                    <a:pt x="501" y="955"/>
                  </a:lnTo>
                  <a:lnTo>
                    <a:pt x="494" y="959"/>
                  </a:lnTo>
                  <a:lnTo>
                    <a:pt x="489" y="966"/>
                  </a:lnTo>
                  <a:lnTo>
                    <a:pt x="486" y="976"/>
                  </a:lnTo>
                  <a:lnTo>
                    <a:pt x="484" y="989"/>
                  </a:lnTo>
                  <a:lnTo>
                    <a:pt x="483" y="1004"/>
                  </a:lnTo>
                  <a:lnTo>
                    <a:pt x="482" y="1017"/>
                  </a:lnTo>
                  <a:lnTo>
                    <a:pt x="479" y="1027"/>
                  </a:lnTo>
                  <a:lnTo>
                    <a:pt x="490" y="1044"/>
                  </a:lnTo>
                  <a:lnTo>
                    <a:pt x="498" y="1057"/>
                  </a:lnTo>
                  <a:lnTo>
                    <a:pt x="505" y="1069"/>
                  </a:lnTo>
                  <a:lnTo>
                    <a:pt x="508" y="1082"/>
                  </a:lnTo>
                  <a:lnTo>
                    <a:pt x="508" y="1096"/>
                  </a:lnTo>
                  <a:lnTo>
                    <a:pt x="506" y="1110"/>
                  </a:lnTo>
                  <a:lnTo>
                    <a:pt x="501" y="1120"/>
                  </a:lnTo>
                  <a:lnTo>
                    <a:pt x="495" y="1130"/>
                  </a:lnTo>
                  <a:lnTo>
                    <a:pt x="488" y="1140"/>
                  </a:lnTo>
                  <a:lnTo>
                    <a:pt x="481" y="1150"/>
                  </a:lnTo>
                  <a:lnTo>
                    <a:pt x="473" y="1161"/>
                  </a:lnTo>
                  <a:lnTo>
                    <a:pt x="467" y="1175"/>
                  </a:lnTo>
                  <a:lnTo>
                    <a:pt x="462" y="1190"/>
                  </a:lnTo>
                  <a:lnTo>
                    <a:pt x="459" y="1210"/>
                  </a:lnTo>
                  <a:lnTo>
                    <a:pt x="458" y="1232"/>
                  </a:lnTo>
                  <a:lnTo>
                    <a:pt x="457" y="1265"/>
                  </a:lnTo>
                  <a:lnTo>
                    <a:pt x="456" y="1300"/>
                  </a:lnTo>
                  <a:lnTo>
                    <a:pt x="455" y="1336"/>
                  </a:lnTo>
                  <a:lnTo>
                    <a:pt x="459" y="1373"/>
                  </a:lnTo>
                  <a:lnTo>
                    <a:pt x="463" y="1397"/>
                  </a:lnTo>
                  <a:lnTo>
                    <a:pt x="464" y="1416"/>
                  </a:lnTo>
                  <a:lnTo>
                    <a:pt x="465" y="1433"/>
                  </a:lnTo>
                  <a:lnTo>
                    <a:pt x="464" y="1446"/>
                  </a:lnTo>
                  <a:lnTo>
                    <a:pt x="463" y="1459"/>
                  </a:lnTo>
                  <a:lnTo>
                    <a:pt x="462" y="1469"/>
                  </a:lnTo>
                  <a:lnTo>
                    <a:pt x="463" y="1477"/>
                  </a:lnTo>
                  <a:lnTo>
                    <a:pt x="465" y="1496"/>
                  </a:lnTo>
                  <a:lnTo>
                    <a:pt x="463" y="1505"/>
                  </a:lnTo>
                  <a:lnTo>
                    <a:pt x="460" y="1514"/>
                  </a:lnTo>
                  <a:lnTo>
                    <a:pt x="452" y="1526"/>
                  </a:lnTo>
                  <a:lnTo>
                    <a:pt x="456" y="1588"/>
                  </a:lnTo>
                  <a:lnTo>
                    <a:pt x="463" y="1648"/>
                  </a:lnTo>
                  <a:lnTo>
                    <a:pt x="473" y="1705"/>
                  </a:lnTo>
                  <a:lnTo>
                    <a:pt x="487" y="1758"/>
                  </a:lnTo>
                  <a:lnTo>
                    <a:pt x="502" y="1811"/>
                  </a:lnTo>
                  <a:lnTo>
                    <a:pt x="522" y="1862"/>
                  </a:lnTo>
                  <a:lnTo>
                    <a:pt x="544" y="1913"/>
                  </a:lnTo>
                  <a:lnTo>
                    <a:pt x="570" y="1963"/>
                  </a:lnTo>
                  <a:lnTo>
                    <a:pt x="558" y="1974"/>
                  </a:lnTo>
                  <a:lnTo>
                    <a:pt x="531" y="1999"/>
                  </a:lnTo>
                  <a:lnTo>
                    <a:pt x="515" y="2011"/>
                  </a:lnTo>
                  <a:lnTo>
                    <a:pt x="501" y="2023"/>
                  </a:lnTo>
                  <a:lnTo>
                    <a:pt x="488" y="2033"/>
                  </a:lnTo>
                  <a:lnTo>
                    <a:pt x="475" y="2042"/>
                  </a:lnTo>
                  <a:lnTo>
                    <a:pt x="466" y="2051"/>
                  </a:lnTo>
                  <a:lnTo>
                    <a:pt x="458" y="2056"/>
                  </a:lnTo>
                  <a:lnTo>
                    <a:pt x="454" y="2058"/>
                  </a:lnTo>
                  <a:lnTo>
                    <a:pt x="460" y="2049"/>
                  </a:lnTo>
                  <a:lnTo>
                    <a:pt x="462" y="2040"/>
                  </a:lnTo>
                  <a:lnTo>
                    <a:pt x="462" y="2034"/>
                  </a:lnTo>
                  <a:lnTo>
                    <a:pt x="459" y="2029"/>
                  </a:lnTo>
                  <a:lnTo>
                    <a:pt x="456" y="2025"/>
                  </a:lnTo>
                  <a:lnTo>
                    <a:pt x="452" y="2022"/>
                  </a:lnTo>
                  <a:lnTo>
                    <a:pt x="447" y="2019"/>
                  </a:lnTo>
                  <a:lnTo>
                    <a:pt x="440" y="2012"/>
                  </a:lnTo>
                  <a:lnTo>
                    <a:pt x="440" y="2008"/>
                  </a:lnTo>
                  <a:lnTo>
                    <a:pt x="442" y="2004"/>
                  </a:lnTo>
                  <a:lnTo>
                    <a:pt x="449" y="1998"/>
                  </a:lnTo>
                  <a:lnTo>
                    <a:pt x="458" y="1991"/>
                  </a:lnTo>
                  <a:lnTo>
                    <a:pt x="472" y="1983"/>
                  </a:lnTo>
                  <a:lnTo>
                    <a:pt x="460" y="1977"/>
                  </a:lnTo>
                  <a:lnTo>
                    <a:pt x="449" y="1966"/>
                  </a:lnTo>
                  <a:lnTo>
                    <a:pt x="440" y="1951"/>
                  </a:lnTo>
                  <a:lnTo>
                    <a:pt x="432" y="1929"/>
                  </a:lnTo>
                  <a:lnTo>
                    <a:pt x="426" y="1904"/>
                  </a:lnTo>
                  <a:lnTo>
                    <a:pt x="422" y="1876"/>
                  </a:lnTo>
                  <a:lnTo>
                    <a:pt x="418" y="1844"/>
                  </a:lnTo>
                  <a:lnTo>
                    <a:pt x="416" y="1808"/>
                  </a:lnTo>
                  <a:lnTo>
                    <a:pt x="414" y="1770"/>
                  </a:lnTo>
                  <a:lnTo>
                    <a:pt x="413" y="1730"/>
                  </a:lnTo>
                  <a:lnTo>
                    <a:pt x="413" y="1603"/>
                  </a:lnTo>
                  <a:lnTo>
                    <a:pt x="414" y="1560"/>
                  </a:lnTo>
                  <a:lnTo>
                    <a:pt x="415" y="1515"/>
                  </a:lnTo>
                  <a:lnTo>
                    <a:pt x="415" y="1473"/>
                  </a:lnTo>
                  <a:lnTo>
                    <a:pt x="416" y="1431"/>
                  </a:lnTo>
                  <a:lnTo>
                    <a:pt x="416" y="1353"/>
                  </a:lnTo>
                  <a:lnTo>
                    <a:pt x="415" y="1317"/>
                  </a:lnTo>
                  <a:lnTo>
                    <a:pt x="414" y="1284"/>
                  </a:lnTo>
                  <a:lnTo>
                    <a:pt x="411" y="1254"/>
                  </a:lnTo>
                  <a:lnTo>
                    <a:pt x="407" y="1228"/>
                  </a:lnTo>
                  <a:lnTo>
                    <a:pt x="403" y="1206"/>
                  </a:lnTo>
                  <a:lnTo>
                    <a:pt x="397" y="1190"/>
                  </a:lnTo>
                  <a:lnTo>
                    <a:pt x="390" y="1178"/>
                  </a:lnTo>
                  <a:lnTo>
                    <a:pt x="382" y="1171"/>
                  </a:lnTo>
                  <a:lnTo>
                    <a:pt x="374" y="1169"/>
                  </a:lnTo>
                  <a:lnTo>
                    <a:pt x="359" y="1168"/>
                  </a:lnTo>
                  <a:lnTo>
                    <a:pt x="341" y="1167"/>
                  </a:lnTo>
                  <a:lnTo>
                    <a:pt x="318" y="1166"/>
                  </a:lnTo>
                  <a:lnTo>
                    <a:pt x="293" y="1165"/>
                  </a:lnTo>
                  <a:lnTo>
                    <a:pt x="268" y="1165"/>
                  </a:lnTo>
                  <a:lnTo>
                    <a:pt x="216" y="1163"/>
                  </a:lnTo>
                  <a:lnTo>
                    <a:pt x="194" y="1161"/>
                  </a:lnTo>
                  <a:lnTo>
                    <a:pt x="173" y="1160"/>
                  </a:lnTo>
                  <a:lnTo>
                    <a:pt x="157" y="1158"/>
                  </a:lnTo>
                  <a:lnTo>
                    <a:pt x="147" y="1155"/>
                  </a:lnTo>
                  <a:lnTo>
                    <a:pt x="135" y="1134"/>
                  </a:lnTo>
                  <a:lnTo>
                    <a:pt x="129" y="1123"/>
                  </a:lnTo>
                  <a:lnTo>
                    <a:pt x="124" y="1112"/>
                  </a:lnTo>
                  <a:lnTo>
                    <a:pt x="119" y="1099"/>
                  </a:lnTo>
                  <a:lnTo>
                    <a:pt x="119" y="1085"/>
                  </a:lnTo>
                  <a:lnTo>
                    <a:pt x="121" y="1067"/>
                  </a:lnTo>
                  <a:lnTo>
                    <a:pt x="128" y="1048"/>
                  </a:lnTo>
                  <a:lnTo>
                    <a:pt x="128" y="1042"/>
                  </a:lnTo>
                  <a:lnTo>
                    <a:pt x="124" y="1032"/>
                  </a:lnTo>
                  <a:lnTo>
                    <a:pt x="118" y="1022"/>
                  </a:lnTo>
                  <a:lnTo>
                    <a:pt x="108" y="1000"/>
                  </a:lnTo>
                  <a:lnTo>
                    <a:pt x="104" y="990"/>
                  </a:lnTo>
                  <a:lnTo>
                    <a:pt x="104" y="983"/>
                  </a:lnTo>
                  <a:lnTo>
                    <a:pt x="102" y="978"/>
                  </a:lnTo>
                  <a:lnTo>
                    <a:pt x="99" y="975"/>
                  </a:lnTo>
                  <a:lnTo>
                    <a:pt x="93" y="971"/>
                  </a:lnTo>
                  <a:lnTo>
                    <a:pt x="87" y="968"/>
                  </a:lnTo>
                  <a:lnTo>
                    <a:pt x="78" y="965"/>
                  </a:lnTo>
                  <a:lnTo>
                    <a:pt x="71" y="960"/>
                  </a:lnTo>
                  <a:lnTo>
                    <a:pt x="65" y="956"/>
                  </a:lnTo>
                  <a:lnTo>
                    <a:pt x="60" y="951"/>
                  </a:lnTo>
                  <a:lnTo>
                    <a:pt x="57" y="944"/>
                  </a:lnTo>
                  <a:lnTo>
                    <a:pt x="56" y="937"/>
                  </a:lnTo>
                  <a:lnTo>
                    <a:pt x="58" y="926"/>
                  </a:lnTo>
                  <a:lnTo>
                    <a:pt x="63" y="915"/>
                  </a:lnTo>
                  <a:lnTo>
                    <a:pt x="73" y="901"/>
                  </a:lnTo>
                  <a:lnTo>
                    <a:pt x="71" y="884"/>
                  </a:lnTo>
                  <a:lnTo>
                    <a:pt x="67" y="868"/>
                  </a:lnTo>
                  <a:lnTo>
                    <a:pt x="64" y="849"/>
                  </a:lnTo>
                  <a:lnTo>
                    <a:pt x="61" y="829"/>
                  </a:lnTo>
                  <a:lnTo>
                    <a:pt x="61" y="805"/>
                  </a:lnTo>
                  <a:lnTo>
                    <a:pt x="47" y="803"/>
                  </a:lnTo>
                  <a:lnTo>
                    <a:pt x="36" y="795"/>
                  </a:lnTo>
                  <a:lnTo>
                    <a:pt x="26" y="783"/>
                  </a:lnTo>
                  <a:lnTo>
                    <a:pt x="18" y="769"/>
                  </a:lnTo>
                  <a:lnTo>
                    <a:pt x="13" y="754"/>
                  </a:lnTo>
                  <a:lnTo>
                    <a:pt x="12" y="741"/>
                  </a:lnTo>
                  <a:lnTo>
                    <a:pt x="33" y="757"/>
                  </a:lnTo>
                  <a:lnTo>
                    <a:pt x="68" y="777"/>
                  </a:lnTo>
                  <a:lnTo>
                    <a:pt x="104" y="794"/>
                  </a:lnTo>
                  <a:lnTo>
                    <a:pt x="140" y="805"/>
                  </a:lnTo>
                  <a:lnTo>
                    <a:pt x="177" y="812"/>
                  </a:lnTo>
                  <a:lnTo>
                    <a:pt x="212" y="814"/>
                  </a:lnTo>
                  <a:lnTo>
                    <a:pt x="247" y="812"/>
                  </a:lnTo>
                  <a:lnTo>
                    <a:pt x="290" y="804"/>
                  </a:lnTo>
                  <a:lnTo>
                    <a:pt x="330" y="792"/>
                  </a:lnTo>
                  <a:lnTo>
                    <a:pt x="368" y="775"/>
                  </a:lnTo>
                  <a:lnTo>
                    <a:pt x="403" y="756"/>
                  </a:lnTo>
                  <a:lnTo>
                    <a:pt x="435" y="732"/>
                  </a:lnTo>
                  <a:lnTo>
                    <a:pt x="465" y="705"/>
                  </a:lnTo>
                  <a:lnTo>
                    <a:pt x="492" y="675"/>
                  </a:lnTo>
                  <a:lnTo>
                    <a:pt x="517" y="643"/>
                  </a:lnTo>
                  <a:lnTo>
                    <a:pt x="539" y="609"/>
                  </a:lnTo>
                  <a:lnTo>
                    <a:pt x="561" y="573"/>
                  </a:lnTo>
                  <a:lnTo>
                    <a:pt x="579" y="536"/>
                  </a:lnTo>
                  <a:lnTo>
                    <a:pt x="596" y="497"/>
                  </a:lnTo>
                  <a:lnTo>
                    <a:pt x="611" y="458"/>
                  </a:lnTo>
                  <a:lnTo>
                    <a:pt x="625" y="418"/>
                  </a:lnTo>
                  <a:lnTo>
                    <a:pt x="636" y="378"/>
                  </a:lnTo>
                  <a:lnTo>
                    <a:pt x="646" y="338"/>
                  </a:lnTo>
                  <a:lnTo>
                    <a:pt x="655" y="299"/>
                  </a:lnTo>
                  <a:lnTo>
                    <a:pt x="663" y="259"/>
                  </a:lnTo>
                  <a:lnTo>
                    <a:pt x="670" y="221"/>
                  </a:lnTo>
                  <a:lnTo>
                    <a:pt x="675" y="184"/>
                  </a:lnTo>
                  <a:lnTo>
                    <a:pt x="680" y="150"/>
                  </a:lnTo>
                  <a:lnTo>
                    <a:pt x="683" y="117"/>
                  </a:lnTo>
                  <a:lnTo>
                    <a:pt x="687" y="86"/>
                  </a:lnTo>
                  <a:lnTo>
                    <a:pt x="689" y="59"/>
                  </a:lnTo>
                  <a:lnTo>
                    <a:pt x="691" y="34"/>
                  </a:lnTo>
                  <a:lnTo>
                    <a:pt x="69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5" name="Freeform 10"/>
            <p:cNvSpPr>
              <a:spLocks/>
            </p:cNvSpPr>
            <p:nvPr/>
          </p:nvSpPr>
          <p:spPr bwMode="auto">
            <a:xfrm>
              <a:off x="3662356" y="896957"/>
              <a:ext cx="1511300" cy="417513"/>
            </a:xfrm>
            <a:custGeom>
              <a:avLst/>
              <a:gdLst/>
              <a:ahLst/>
              <a:cxnLst>
                <a:cxn ang="0">
                  <a:pos x="450" y="0"/>
                </a:cxn>
                <a:cxn ang="0">
                  <a:pos x="500" y="0"/>
                </a:cxn>
                <a:cxn ang="0">
                  <a:pos x="551" y="4"/>
                </a:cxn>
                <a:cxn ang="0">
                  <a:pos x="601" y="12"/>
                </a:cxn>
                <a:cxn ang="0">
                  <a:pos x="651" y="25"/>
                </a:cxn>
                <a:cxn ang="0">
                  <a:pos x="700" y="40"/>
                </a:cxn>
                <a:cxn ang="0">
                  <a:pos x="747" y="60"/>
                </a:cxn>
                <a:cxn ang="0">
                  <a:pos x="793" y="83"/>
                </a:cxn>
                <a:cxn ang="0">
                  <a:pos x="837" y="111"/>
                </a:cxn>
                <a:cxn ang="0">
                  <a:pos x="878" y="143"/>
                </a:cxn>
                <a:cxn ang="0">
                  <a:pos x="917" y="179"/>
                </a:cxn>
                <a:cxn ang="0">
                  <a:pos x="952" y="219"/>
                </a:cxn>
                <a:cxn ang="0">
                  <a:pos x="950" y="230"/>
                </a:cxn>
                <a:cxn ang="0">
                  <a:pos x="945" y="236"/>
                </a:cxn>
                <a:cxn ang="0">
                  <a:pos x="938" y="240"/>
                </a:cxn>
                <a:cxn ang="0">
                  <a:pos x="930" y="243"/>
                </a:cxn>
                <a:cxn ang="0">
                  <a:pos x="914" y="247"/>
                </a:cxn>
                <a:cxn ang="0">
                  <a:pos x="907" y="250"/>
                </a:cxn>
                <a:cxn ang="0">
                  <a:pos x="900" y="255"/>
                </a:cxn>
                <a:cxn ang="0">
                  <a:pos x="897" y="263"/>
                </a:cxn>
                <a:cxn ang="0">
                  <a:pos x="843" y="222"/>
                </a:cxn>
                <a:cxn ang="0">
                  <a:pos x="788" y="186"/>
                </a:cxn>
                <a:cxn ang="0">
                  <a:pos x="733" y="154"/>
                </a:cxn>
                <a:cxn ang="0">
                  <a:pos x="677" y="127"/>
                </a:cxn>
                <a:cxn ang="0">
                  <a:pos x="622" y="103"/>
                </a:cxn>
                <a:cxn ang="0">
                  <a:pos x="566" y="84"/>
                </a:cxn>
                <a:cxn ang="0">
                  <a:pos x="511" y="71"/>
                </a:cxn>
                <a:cxn ang="0">
                  <a:pos x="454" y="63"/>
                </a:cxn>
                <a:cxn ang="0">
                  <a:pos x="398" y="60"/>
                </a:cxn>
                <a:cxn ang="0">
                  <a:pos x="342" y="63"/>
                </a:cxn>
                <a:cxn ang="0">
                  <a:pos x="285" y="72"/>
                </a:cxn>
                <a:cxn ang="0">
                  <a:pos x="228" y="88"/>
                </a:cxn>
                <a:cxn ang="0">
                  <a:pos x="171" y="109"/>
                </a:cxn>
                <a:cxn ang="0">
                  <a:pos x="115" y="137"/>
                </a:cxn>
                <a:cxn ang="0">
                  <a:pos x="57" y="173"/>
                </a:cxn>
                <a:cxn ang="0">
                  <a:pos x="0" y="215"/>
                </a:cxn>
                <a:cxn ang="0">
                  <a:pos x="27" y="180"/>
                </a:cxn>
                <a:cxn ang="0">
                  <a:pos x="57" y="148"/>
                </a:cxn>
                <a:cxn ang="0">
                  <a:pos x="91" y="119"/>
                </a:cxn>
                <a:cxn ang="0">
                  <a:pos x="128" y="93"/>
                </a:cxn>
                <a:cxn ang="0">
                  <a:pos x="168" y="70"/>
                </a:cxn>
                <a:cxn ang="0">
                  <a:pos x="210" y="49"/>
                </a:cxn>
                <a:cxn ang="0">
                  <a:pos x="255" y="33"/>
                </a:cxn>
                <a:cxn ang="0">
                  <a:pos x="302" y="20"/>
                </a:cxn>
                <a:cxn ang="0">
                  <a:pos x="350" y="9"/>
                </a:cxn>
                <a:cxn ang="0">
                  <a:pos x="399" y="3"/>
                </a:cxn>
                <a:cxn ang="0">
                  <a:pos x="450" y="0"/>
                </a:cxn>
              </a:cxnLst>
              <a:rect l="0" t="0" r="r" b="b"/>
              <a:pathLst>
                <a:path w="952" h="263">
                  <a:moveTo>
                    <a:pt x="450" y="0"/>
                  </a:moveTo>
                  <a:lnTo>
                    <a:pt x="500" y="0"/>
                  </a:lnTo>
                  <a:lnTo>
                    <a:pt x="551" y="4"/>
                  </a:lnTo>
                  <a:lnTo>
                    <a:pt x="601" y="12"/>
                  </a:lnTo>
                  <a:lnTo>
                    <a:pt x="651" y="25"/>
                  </a:lnTo>
                  <a:lnTo>
                    <a:pt x="700" y="40"/>
                  </a:lnTo>
                  <a:lnTo>
                    <a:pt x="747" y="60"/>
                  </a:lnTo>
                  <a:lnTo>
                    <a:pt x="793" y="83"/>
                  </a:lnTo>
                  <a:lnTo>
                    <a:pt x="837" y="111"/>
                  </a:lnTo>
                  <a:lnTo>
                    <a:pt x="878" y="143"/>
                  </a:lnTo>
                  <a:lnTo>
                    <a:pt x="917" y="179"/>
                  </a:lnTo>
                  <a:lnTo>
                    <a:pt x="952" y="219"/>
                  </a:lnTo>
                  <a:lnTo>
                    <a:pt x="950" y="230"/>
                  </a:lnTo>
                  <a:lnTo>
                    <a:pt x="945" y="236"/>
                  </a:lnTo>
                  <a:lnTo>
                    <a:pt x="938" y="240"/>
                  </a:lnTo>
                  <a:lnTo>
                    <a:pt x="930" y="243"/>
                  </a:lnTo>
                  <a:lnTo>
                    <a:pt x="914" y="247"/>
                  </a:lnTo>
                  <a:lnTo>
                    <a:pt x="907" y="250"/>
                  </a:lnTo>
                  <a:lnTo>
                    <a:pt x="900" y="255"/>
                  </a:lnTo>
                  <a:lnTo>
                    <a:pt x="897" y="263"/>
                  </a:lnTo>
                  <a:lnTo>
                    <a:pt x="843" y="222"/>
                  </a:lnTo>
                  <a:lnTo>
                    <a:pt x="788" y="186"/>
                  </a:lnTo>
                  <a:lnTo>
                    <a:pt x="733" y="154"/>
                  </a:lnTo>
                  <a:lnTo>
                    <a:pt x="677" y="127"/>
                  </a:lnTo>
                  <a:lnTo>
                    <a:pt x="622" y="103"/>
                  </a:lnTo>
                  <a:lnTo>
                    <a:pt x="566" y="84"/>
                  </a:lnTo>
                  <a:lnTo>
                    <a:pt x="511" y="71"/>
                  </a:lnTo>
                  <a:lnTo>
                    <a:pt x="454" y="63"/>
                  </a:lnTo>
                  <a:lnTo>
                    <a:pt x="398" y="60"/>
                  </a:lnTo>
                  <a:lnTo>
                    <a:pt x="342" y="63"/>
                  </a:lnTo>
                  <a:lnTo>
                    <a:pt x="285" y="72"/>
                  </a:lnTo>
                  <a:lnTo>
                    <a:pt x="228" y="88"/>
                  </a:lnTo>
                  <a:lnTo>
                    <a:pt x="171" y="109"/>
                  </a:lnTo>
                  <a:lnTo>
                    <a:pt x="115" y="137"/>
                  </a:lnTo>
                  <a:lnTo>
                    <a:pt x="57" y="173"/>
                  </a:lnTo>
                  <a:lnTo>
                    <a:pt x="0" y="215"/>
                  </a:lnTo>
                  <a:lnTo>
                    <a:pt x="27" y="180"/>
                  </a:lnTo>
                  <a:lnTo>
                    <a:pt x="57" y="148"/>
                  </a:lnTo>
                  <a:lnTo>
                    <a:pt x="91" y="119"/>
                  </a:lnTo>
                  <a:lnTo>
                    <a:pt x="128" y="93"/>
                  </a:lnTo>
                  <a:lnTo>
                    <a:pt x="168" y="70"/>
                  </a:lnTo>
                  <a:lnTo>
                    <a:pt x="210" y="49"/>
                  </a:lnTo>
                  <a:lnTo>
                    <a:pt x="255" y="33"/>
                  </a:lnTo>
                  <a:lnTo>
                    <a:pt x="302" y="20"/>
                  </a:lnTo>
                  <a:lnTo>
                    <a:pt x="350" y="9"/>
                  </a:lnTo>
                  <a:lnTo>
                    <a:pt x="399" y="3"/>
                  </a:lnTo>
                  <a:lnTo>
                    <a:pt x="4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6" name="Freeform 11"/>
            <p:cNvSpPr>
              <a:spLocks noEditPoints="1"/>
            </p:cNvSpPr>
            <p:nvPr/>
          </p:nvSpPr>
          <p:spPr bwMode="auto">
            <a:xfrm>
              <a:off x="3675056" y="1331932"/>
              <a:ext cx="388938" cy="2057400"/>
            </a:xfrm>
            <a:custGeom>
              <a:avLst/>
              <a:gdLst/>
              <a:ahLst/>
              <a:cxnLst>
                <a:cxn ang="0">
                  <a:pos x="245" y="1296"/>
                </a:cxn>
                <a:cxn ang="0">
                  <a:pos x="235" y="1295"/>
                </a:cxn>
                <a:cxn ang="0">
                  <a:pos x="0" y="0"/>
                </a:cxn>
                <a:cxn ang="0">
                  <a:pos x="16" y="230"/>
                </a:cxn>
                <a:cxn ang="0">
                  <a:pos x="33" y="433"/>
                </a:cxn>
                <a:cxn ang="0">
                  <a:pos x="53" y="607"/>
                </a:cxn>
                <a:cxn ang="0">
                  <a:pos x="72" y="756"/>
                </a:cxn>
                <a:cxn ang="0">
                  <a:pos x="92" y="883"/>
                </a:cxn>
                <a:cxn ang="0">
                  <a:pos x="112" y="988"/>
                </a:cxn>
                <a:cxn ang="0">
                  <a:pos x="131" y="1074"/>
                </a:cxn>
                <a:cxn ang="0">
                  <a:pos x="150" y="1141"/>
                </a:cxn>
                <a:cxn ang="0">
                  <a:pos x="168" y="1194"/>
                </a:cxn>
                <a:cxn ang="0">
                  <a:pos x="186" y="1233"/>
                </a:cxn>
                <a:cxn ang="0">
                  <a:pos x="201" y="1261"/>
                </a:cxn>
                <a:cxn ang="0">
                  <a:pos x="215" y="1279"/>
                </a:cxn>
                <a:cxn ang="0">
                  <a:pos x="226" y="1290"/>
                </a:cxn>
                <a:cxn ang="0">
                  <a:pos x="227" y="1292"/>
                </a:cxn>
                <a:cxn ang="0">
                  <a:pos x="194" y="1265"/>
                </a:cxn>
                <a:cxn ang="0">
                  <a:pos x="163" y="1215"/>
                </a:cxn>
                <a:cxn ang="0">
                  <a:pos x="136" y="1145"/>
                </a:cxn>
                <a:cxn ang="0">
                  <a:pos x="112" y="1057"/>
                </a:cxn>
                <a:cxn ang="0">
                  <a:pos x="91" y="958"/>
                </a:cxn>
                <a:cxn ang="0">
                  <a:pos x="73" y="849"/>
                </a:cxn>
                <a:cxn ang="0">
                  <a:pos x="56" y="734"/>
                </a:cxn>
                <a:cxn ang="0">
                  <a:pos x="43" y="616"/>
                </a:cxn>
                <a:cxn ang="0">
                  <a:pos x="31" y="500"/>
                </a:cxn>
                <a:cxn ang="0">
                  <a:pos x="22" y="388"/>
                </a:cxn>
                <a:cxn ang="0">
                  <a:pos x="14" y="284"/>
                </a:cxn>
                <a:cxn ang="0">
                  <a:pos x="9" y="191"/>
                </a:cxn>
                <a:cxn ang="0">
                  <a:pos x="5" y="112"/>
                </a:cxn>
                <a:cxn ang="0">
                  <a:pos x="2" y="52"/>
                </a:cxn>
                <a:cxn ang="0">
                  <a:pos x="0" y="13"/>
                </a:cxn>
              </a:cxnLst>
              <a:rect l="0" t="0" r="r" b="b"/>
              <a:pathLst>
                <a:path w="245" h="1296">
                  <a:moveTo>
                    <a:pt x="231" y="1293"/>
                  </a:moveTo>
                  <a:lnTo>
                    <a:pt x="245" y="1296"/>
                  </a:lnTo>
                  <a:lnTo>
                    <a:pt x="239" y="1296"/>
                  </a:lnTo>
                  <a:lnTo>
                    <a:pt x="235" y="1295"/>
                  </a:lnTo>
                  <a:lnTo>
                    <a:pt x="231" y="1293"/>
                  </a:lnTo>
                  <a:close/>
                  <a:moveTo>
                    <a:pt x="0" y="0"/>
                  </a:moveTo>
                  <a:lnTo>
                    <a:pt x="8" y="119"/>
                  </a:lnTo>
                  <a:lnTo>
                    <a:pt x="16" y="230"/>
                  </a:lnTo>
                  <a:lnTo>
                    <a:pt x="24" y="335"/>
                  </a:lnTo>
                  <a:lnTo>
                    <a:pt x="33" y="433"/>
                  </a:lnTo>
                  <a:lnTo>
                    <a:pt x="43" y="524"/>
                  </a:lnTo>
                  <a:lnTo>
                    <a:pt x="53" y="607"/>
                  </a:lnTo>
                  <a:lnTo>
                    <a:pt x="62" y="685"/>
                  </a:lnTo>
                  <a:lnTo>
                    <a:pt x="72" y="756"/>
                  </a:lnTo>
                  <a:lnTo>
                    <a:pt x="82" y="822"/>
                  </a:lnTo>
                  <a:lnTo>
                    <a:pt x="92" y="883"/>
                  </a:lnTo>
                  <a:lnTo>
                    <a:pt x="101" y="938"/>
                  </a:lnTo>
                  <a:lnTo>
                    <a:pt x="112" y="988"/>
                  </a:lnTo>
                  <a:lnTo>
                    <a:pt x="122" y="1032"/>
                  </a:lnTo>
                  <a:lnTo>
                    <a:pt x="131" y="1074"/>
                  </a:lnTo>
                  <a:lnTo>
                    <a:pt x="140" y="1110"/>
                  </a:lnTo>
                  <a:lnTo>
                    <a:pt x="150" y="1141"/>
                  </a:lnTo>
                  <a:lnTo>
                    <a:pt x="159" y="1169"/>
                  </a:lnTo>
                  <a:lnTo>
                    <a:pt x="168" y="1194"/>
                  </a:lnTo>
                  <a:lnTo>
                    <a:pt x="177" y="1216"/>
                  </a:lnTo>
                  <a:lnTo>
                    <a:pt x="186" y="1233"/>
                  </a:lnTo>
                  <a:lnTo>
                    <a:pt x="193" y="1249"/>
                  </a:lnTo>
                  <a:lnTo>
                    <a:pt x="201" y="1261"/>
                  </a:lnTo>
                  <a:lnTo>
                    <a:pt x="208" y="1271"/>
                  </a:lnTo>
                  <a:lnTo>
                    <a:pt x="215" y="1279"/>
                  </a:lnTo>
                  <a:lnTo>
                    <a:pt x="221" y="1286"/>
                  </a:lnTo>
                  <a:lnTo>
                    <a:pt x="226" y="1290"/>
                  </a:lnTo>
                  <a:lnTo>
                    <a:pt x="231" y="1293"/>
                  </a:lnTo>
                  <a:lnTo>
                    <a:pt x="227" y="1292"/>
                  </a:lnTo>
                  <a:lnTo>
                    <a:pt x="210" y="1281"/>
                  </a:lnTo>
                  <a:lnTo>
                    <a:pt x="194" y="1265"/>
                  </a:lnTo>
                  <a:lnTo>
                    <a:pt x="177" y="1242"/>
                  </a:lnTo>
                  <a:lnTo>
                    <a:pt x="163" y="1215"/>
                  </a:lnTo>
                  <a:lnTo>
                    <a:pt x="150" y="1182"/>
                  </a:lnTo>
                  <a:lnTo>
                    <a:pt x="136" y="1145"/>
                  </a:lnTo>
                  <a:lnTo>
                    <a:pt x="124" y="1102"/>
                  </a:lnTo>
                  <a:lnTo>
                    <a:pt x="112" y="1057"/>
                  </a:lnTo>
                  <a:lnTo>
                    <a:pt x="101" y="1009"/>
                  </a:lnTo>
                  <a:lnTo>
                    <a:pt x="91" y="958"/>
                  </a:lnTo>
                  <a:lnTo>
                    <a:pt x="81" y="905"/>
                  </a:lnTo>
                  <a:lnTo>
                    <a:pt x="73" y="849"/>
                  </a:lnTo>
                  <a:lnTo>
                    <a:pt x="63" y="792"/>
                  </a:lnTo>
                  <a:lnTo>
                    <a:pt x="56" y="734"/>
                  </a:lnTo>
                  <a:lnTo>
                    <a:pt x="49" y="676"/>
                  </a:lnTo>
                  <a:lnTo>
                    <a:pt x="43" y="616"/>
                  </a:lnTo>
                  <a:lnTo>
                    <a:pt x="37" y="559"/>
                  </a:lnTo>
                  <a:lnTo>
                    <a:pt x="31" y="500"/>
                  </a:lnTo>
                  <a:lnTo>
                    <a:pt x="26" y="444"/>
                  </a:lnTo>
                  <a:lnTo>
                    <a:pt x="22" y="388"/>
                  </a:lnTo>
                  <a:lnTo>
                    <a:pt x="18" y="335"/>
                  </a:lnTo>
                  <a:lnTo>
                    <a:pt x="14" y="284"/>
                  </a:lnTo>
                  <a:lnTo>
                    <a:pt x="11" y="236"/>
                  </a:lnTo>
                  <a:lnTo>
                    <a:pt x="9" y="191"/>
                  </a:lnTo>
                  <a:lnTo>
                    <a:pt x="7" y="149"/>
                  </a:lnTo>
                  <a:lnTo>
                    <a:pt x="5" y="112"/>
                  </a:lnTo>
                  <a:lnTo>
                    <a:pt x="3" y="80"/>
                  </a:lnTo>
                  <a:lnTo>
                    <a:pt x="2" y="52"/>
                  </a:lnTo>
                  <a:lnTo>
                    <a:pt x="1" y="30"/>
                  </a:lnTo>
                  <a:lnTo>
                    <a:pt x="0" y="1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7" name="Freeform 12"/>
            <p:cNvSpPr>
              <a:spLocks/>
            </p:cNvSpPr>
            <p:nvPr/>
          </p:nvSpPr>
          <p:spPr bwMode="auto">
            <a:xfrm>
              <a:off x="3938581" y="1981219"/>
              <a:ext cx="906463" cy="906463"/>
            </a:xfrm>
            <a:custGeom>
              <a:avLst/>
              <a:gdLst/>
              <a:ahLst/>
              <a:cxnLst>
                <a:cxn ang="0">
                  <a:pos x="286" y="0"/>
                </a:cxn>
                <a:cxn ang="0">
                  <a:pos x="571" y="286"/>
                </a:cxn>
                <a:cxn ang="0">
                  <a:pos x="286" y="571"/>
                </a:cxn>
                <a:cxn ang="0">
                  <a:pos x="0" y="286"/>
                </a:cxn>
                <a:cxn ang="0">
                  <a:pos x="286" y="0"/>
                </a:cxn>
              </a:cxnLst>
              <a:rect l="0" t="0" r="r" b="b"/>
              <a:pathLst>
                <a:path w="571" h="571">
                  <a:moveTo>
                    <a:pt x="286" y="0"/>
                  </a:moveTo>
                  <a:lnTo>
                    <a:pt x="571" y="286"/>
                  </a:lnTo>
                  <a:lnTo>
                    <a:pt x="286" y="571"/>
                  </a:lnTo>
                  <a:lnTo>
                    <a:pt x="0" y="286"/>
                  </a:lnTo>
                  <a:lnTo>
                    <a:pt x="28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8" name="Freeform 13"/>
            <p:cNvSpPr>
              <a:spLocks noEditPoints="1"/>
            </p:cNvSpPr>
            <p:nvPr/>
          </p:nvSpPr>
          <p:spPr bwMode="auto">
            <a:xfrm>
              <a:off x="3773481" y="2246332"/>
              <a:ext cx="530225" cy="1193800"/>
            </a:xfrm>
            <a:custGeom>
              <a:avLst/>
              <a:gdLst/>
              <a:ahLst/>
              <a:cxnLst>
                <a:cxn ang="0">
                  <a:pos x="333" y="743"/>
                </a:cxn>
                <a:cxn ang="0">
                  <a:pos x="330" y="745"/>
                </a:cxn>
                <a:cxn ang="0">
                  <a:pos x="326" y="746"/>
                </a:cxn>
                <a:cxn ang="0">
                  <a:pos x="321" y="748"/>
                </a:cxn>
                <a:cxn ang="0">
                  <a:pos x="312" y="749"/>
                </a:cxn>
                <a:cxn ang="0">
                  <a:pos x="334" y="743"/>
                </a:cxn>
                <a:cxn ang="0">
                  <a:pos x="333" y="743"/>
                </a:cxn>
                <a:cxn ang="0">
                  <a:pos x="0" y="0"/>
                </a:cxn>
                <a:cxn ang="0">
                  <a:pos x="11" y="88"/>
                </a:cxn>
                <a:cxn ang="0">
                  <a:pos x="22" y="168"/>
                </a:cxn>
                <a:cxn ang="0">
                  <a:pos x="34" y="241"/>
                </a:cxn>
                <a:cxn ang="0">
                  <a:pos x="48" y="308"/>
                </a:cxn>
                <a:cxn ang="0">
                  <a:pos x="61" y="370"/>
                </a:cxn>
                <a:cxn ang="0">
                  <a:pos x="75" y="424"/>
                </a:cxn>
                <a:cxn ang="0">
                  <a:pos x="90" y="475"/>
                </a:cxn>
                <a:cxn ang="0">
                  <a:pos x="105" y="519"/>
                </a:cxn>
                <a:cxn ang="0">
                  <a:pos x="120" y="559"/>
                </a:cxn>
                <a:cxn ang="0">
                  <a:pos x="135" y="593"/>
                </a:cxn>
                <a:cxn ang="0">
                  <a:pos x="150" y="624"/>
                </a:cxn>
                <a:cxn ang="0">
                  <a:pos x="166" y="651"/>
                </a:cxn>
                <a:cxn ang="0">
                  <a:pos x="181" y="674"/>
                </a:cxn>
                <a:cxn ang="0">
                  <a:pos x="196" y="692"/>
                </a:cxn>
                <a:cxn ang="0">
                  <a:pos x="211" y="708"/>
                </a:cxn>
                <a:cxn ang="0">
                  <a:pos x="226" y="721"/>
                </a:cxn>
                <a:cxn ang="0">
                  <a:pos x="239" y="730"/>
                </a:cxn>
                <a:cxn ang="0">
                  <a:pos x="252" y="738"/>
                </a:cxn>
                <a:cxn ang="0">
                  <a:pos x="265" y="744"/>
                </a:cxn>
                <a:cxn ang="0">
                  <a:pos x="277" y="748"/>
                </a:cxn>
                <a:cxn ang="0">
                  <a:pos x="287" y="750"/>
                </a:cxn>
                <a:cxn ang="0">
                  <a:pos x="307" y="750"/>
                </a:cxn>
                <a:cxn ang="0">
                  <a:pos x="312" y="749"/>
                </a:cxn>
                <a:cxn ang="0">
                  <a:pos x="306" y="751"/>
                </a:cxn>
                <a:cxn ang="0">
                  <a:pos x="279" y="752"/>
                </a:cxn>
                <a:cxn ang="0">
                  <a:pos x="254" y="749"/>
                </a:cxn>
                <a:cxn ang="0">
                  <a:pos x="232" y="739"/>
                </a:cxn>
                <a:cxn ang="0">
                  <a:pos x="209" y="726"/>
                </a:cxn>
                <a:cxn ang="0">
                  <a:pos x="190" y="708"/>
                </a:cxn>
                <a:cxn ang="0">
                  <a:pos x="170" y="686"/>
                </a:cxn>
                <a:cxn ang="0">
                  <a:pos x="153" y="660"/>
                </a:cxn>
                <a:cxn ang="0">
                  <a:pos x="135" y="630"/>
                </a:cxn>
                <a:cxn ang="0">
                  <a:pos x="120" y="599"/>
                </a:cxn>
                <a:cxn ang="0">
                  <a:pos x="106" y="564"/>
                </a:cxn>
                <a:cxn ang="0">
                  <a:pos x="93" y="528"/>
                </a:cxn>
                <a:cxn ang="0">
                  <a:pos x="81" y="491"/>
                </a:cxn>
                <a:cxn ang="0">
                  <a:pos x="69" y="452"/>
                </a:cxn>
                <a:cxn ang="0">
                  <a:pos x="60" y="413"/>
                </a:cxn>
                <a:cxn ang="0">
                  <a:pos x="51" y="373"/>
                </a:cxn>
                <a:cxn ang="0">
                  <a:pos x="42" y="333"/>
                </a:cxn>
                <a:cxn ang="0">
                  <a:pos x="35" y="294"/>
                </a:cxn>
                <a:cxn ang="0">
                  <a:pos x="29" y="255"/>
                </a:cxn>
                <a:cxn ang="0">
                  <a:pos x="23" y="218"/>
                </a:cxn>
                <a:cxn ang="0">
                  <a:pos x="18" y="181"/>
                </a:cxn>
                <a:cxn ang="0">
                  <a:pos x="14" y="148"/>
                </a:cxn>
                <a:cxn ang="0">
                  <a:pos x="11" y="117"/>
                </a:cxn>
                <a:cxn ang="0">
                  <a:pos x="7" y="88"/>
                </a:cxn>
                <a:cxn ang="0">
                  <a:pos x="5" y="63"/>
                </a:cxn>
                <a:cxn ang="0">
                  <a:pos x="3" y="41"/>
                </a:cxn>
                <a:cxn ang="0">
                  <a:pos x="2" y="24"/>
                </a:cxn>
                <a:cxn ang="0">
                  <a:pos x="1" y="12"/>
                </a:cxn>
                <a:cxn ang="0">
                  <a:pos x="0" y="3"/>
                </a:cxn>
                <a:cxn ang="0">
                  <a:pos x="0" y="0"/>
                </a:cxn>
              </a:cxnLst>
              <a:rect l="0" t="0" r="r" b="b"/>
              <a:pathLst>
                <a:path w="334" h="752">
                  <a:moveTo>
                    <a:pt x="333" y="743"/>
                  </a:moveTo>
                  <a:lnTo>
                    <a:pt x="330" y="745"/>
                  </a:lnTo>
                  <a:lnTo>
                    <a:pt x="326" y="746"/>
                  </a:lnTo>
                  <a:lnTo>
                    <a:pt x="321" y="748"/>
                  </a:lnTo>
                  <a:lnTo>
                    <a:pt x="312" y="749"/>
                  </a:lnTo>
                  <a:lnTo>
                    <a:pt x="334" y="743"/>
                  </a:lnTo>
                  <a:lnTo>
                    <a:pt x="333" y="743"/>
                  </a:lnTo>
                  <a:close/>
                  <a:moveTo>
                    <a:pt x="0" y="0"/>
                  </a:moveTo>
                  <a:lnTo>
                    <a:pt x="11" y="88"/>
                  </a:lnTo>
                  <a:lnTo>
                    <a:pt x="22" y="168"/>
                  </a:lnTo>
                  <a:lnTo>
                    <a:pt x="34" y="241"/>
                  </a:lnTo>
                  <a:lnTo>
                    <a:pt x="48" y="308"/>
                  </a:lnTo>
                  <a:lnTo>
                    <a:pt x="61" y="370"/>
                  </a:lnTo>
                  <a:lnTo>
                    <a:pt x="75" y="424"/>
                  </a:lnTo>
                  <a:lnTo>
                    <a:pt x="90" y="475"/>
                  </a:lnTo>
                  <a:lnTo>
                    <a:pt x="105" y="519"/>
                  </a:lnTo>
                  <a:lnTo>
                    <a:pt x="120" y="559"/>
                  </a:lnTo>
                  <a:lnTo>
                    <a:pt x="135" y="593"/>
                  </a:lnTo>
                  <a:lnTo>
                    <a:pt x="150" y="624"/>
                  </a:lnTo>
                  <a:lnTo>
                    <a:pt x="166" y="651"/>
                  </a:lnTo>
                  <a:lnTo>
                    <a:pt x="181" y="674"/>
                  </a:lnTo>
                  <a:lnTo>
                    <a:pt x="196" y="692"/>
                  </a:lnTo>
                  <a:lnTo>
                    <a:pt x="211" y="708"/>
                  </a:lnTo>
                  <a:lnTo>
                    <a:pt x="226" y="721"/>
                  </a:lnTo>
                  <a:lnTo>
                    <a:pt x="239" y="730"/>
                  </a:lnTo>
                  <a:lnTo>
                    <a:pt x="252" y="738"/>
                  </a:lnTo>
                  <a:lnTo>
                    <a:pt x="265" y="744"/>
                  </a:lnTo>
                  <a:lnTo>
                    <a:pt x="277" y="748"/>
                  </a:lnTo>
                  <a:lnTo>
                    <a:pt x="287" y="750"/>
                  </a:lnTo>
                  <a:lnTo>
                    <a:pt x="307" y="750"/>
                  </a:lnTo>
                  <a:lnTo>
                    <a:pt x="312" y="749"/>
                  </a:lnTo>
                  <a:lnTo>
                    <a:pt x="306" y="751"/>
                  </a:lnTo>
                  <a:lnTo>
                    <a:pt x="279" y="752"/>
                  </a:lnTo>
                  <a:lnTo>
                    <a:pt x="254" y="749"/>
                  </a:lnTo>
                  <a:lnTo>
                    <a:pt x="232" y="739"/>
                  </a:lnTo>
                  <a:lnTo>
                    <a:pt x="209" y="726"/>
                  </a:lnTo>
                  <a:lnTo>
                    <a:pt x="190" y="708"/>
                  </a:lnTo>
                  <a:lnTo>
                    <a:pt x="170" y="686"/>
                  </a:lnTo>
                  <a:lnTo>
                    <a:pt x="153" y="660"/>
                  </a:lnTo>
                  <a:lnTo>
                    <a:pt x="135" y="630"/>
                  </a:lnTo>
                  <a:lnTo>
                    <a:pt x="120" y="599"/>
                  </a:lnTo>
                  <a:lnTo>
                    <a:pt x="106" y="564"/>
                  </a:lnTo>
                  <a:lnTo>
                    <a:pt x="93" y="528"/>
                  </a:lnTo>
                  <a:lnTo>
                    <a:pt x="81" y="491"/>
                  </a:lnTo>
                  <a:lnTo>
                    <a:pt x="69" y="452"/>
                  </a:lnTo>
                  <a:lnTo>
                    <a:pt x="60" y="413"/>
                  </a:lnTo>
                  <a:lnTo>
                    <a:pt x="51" y="373"/>
                  </a:lnTo>
                  <a:lnTo>
                    <a:pt x="42" y="333"/>
                  </a:lnTo>
                  <a:lnTo>
                    <a:pt x="35" y="294"/>
                  </a:lnTo>
                  <a:lnTo>
                    <a:pt x="29" y="255"/>
                  </a:lnTo>
                  <a:lnTo>
                    <a:pt x="23" y="218"/>
                  </a:lnTo>
                  <a:lnTo>
                    <a:pt x="18" y="181"/>
                  </a:lnTo>
                  <a:lnTo>
                    <a:pt x="14" y="148"/>
                  </a:lnTo>
                  <a:lnTo>
                    <a:pt x="11" y="117"/>
                  </a:lnTo>
                  <a:lnTo>
                    <a:pt x="7" y="88"/>
                  </a:lnTo>
                  <a:lnTo>
                    <a:pt x="5" y="63"/>
                  </a:lnTo>
                  <a:lnTo>
                    <a:pt x="3" y="41"/>
                  </a:lnTo>
                  <a:lnTo>
                    <a:pt x="2" y="24"/>
                  </a:lnTo>
                  <a:lnTo>
                    <a:pt x="1" y="12"/>
                  </a:lnTo>
                  <a:lnTo>
                    <a:pt x="0" y="3"/>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49" name="Freeform 14"/>
            <p:cNvSpPr>
              <a:spLocks/>
            </p:cNvSpPr>
            <p:nvPr/>
          </p:nvSpPr>
          <p:spPr bwMode="auto">
            <a:xfrm>
              <a:off x="3746493" y="4025919"/>
              <a:ext cx="509588" cy="1863725"/>
            </a:xfrm>
            <a:custGeom>
              <a:avLst/>
              <a:gdLst/>
              <a:ahLst/>
              <a:cxnLst>
                <a:cxn ang="0">
                  <a:pos x="280" y="0"/>
                </a:cxn>
                <a:cxn ang="0">
                  <a:pos x="291" y="46"/>
                </a:cxn>
                <a:cxn ang="0">
                  <a:pos x="297" y="317"/>
                </a:cxn>
                <a:cxn ang="0">
                  <a:pos x="317" y="345"/>
                </a:cxn>
                <a:cxn ang="0">
                  <a:pos x="320" y="399"/>
                </a:cxn>
                <a:cxn ang="0">
                  <a:pos x="321" y="447"/>
                </a:cxn>
                <a:cxn ang="0">
                  <a:pos x="320" y="491"/>
                </a:cxn>
                <a:cxn ang="0">
                  <a:pos x="317" y="530"/>
                </a:cxn>
                <a:cxn ang="0">
                  <a:pos x="314" y="565"/>
                </a:cxn>
                <a:cxn ang="0">
                  <a:pos x="308" y="596"/>
                </a:cxn>
                <a:cxn ang="0">
                  <a:pos x="303" y="622"/>
                </a:cxn>
                <a:cxn ang="0">
                  <a:pos x="298" y="645"/>
                </a:cxn>
                <a:cxn ang="0">
                  <a:pos x="287" y="679"/>
                </a:cxn>
                <a:cxn ang="0">
                  <a:pos x="283" y="690"/>
                </a:cxn>
                <a:cxn ang="0">
                  <a:pos x="279" y="698"/>
                </a:cxn>
                <a:cxn ang="0">
                  <a:pos x="276" y="703"/>
                </a:cxn>
                <a:cxn ang="0">
                  <a:pos x="275" y="704"/>
                </a:cxn>
                <a:cxn ang="0">
                  <a:pos x="220" y="821"/>
                </a:cxn>
                <a:cxn ang="0">
                  <a:pos x="58" y="872"/>
                </a:cxn>
                <a:cxn ang="0">
                  <a:pos x="49" y="1117"/>
                </a:cxn>
                <a:cxn ang="0">
                  <a:pos x="0" y="1174"/>
                </a:cxn>
                <a:cxn ang="0">
                  <a:pos x="39" y="1117"/>
                </a:cxn>
                <a:cxn ang="0">
                  <a:pos x="49" y="866"/>
                </a:cxn>
                <a:cxn ang="0">
                  <a:pos x="211" y="819"/>
                </a:cxn>
                <a:cxn ang="0">
                  <a:pos x="267" y="700"/>
                </a:cxn>
                <a:cxn ang="0">
                  <a:pos x="282" y="663"/>
                </a:cxn>
                <a:cxn ang="0">
                  <a:pos x="293" y="625"/>
                </a:cxn>
                <a:cxn ang="0">
                  <a:pos x="301" y="588"/>
                </a:cxn>
                <a:cxn ang="0">
                  <a:pos x="306" y="552"/>
                </a:cxn>
                <a:cxn ang="0">
                  <a:pos x="310" y="517"/>
                </a:cxn>
                <a:cxn ang="0">
                  <a:pos x="313" y="484"/>
                </a:cxn>
                <a:cxn ang="0">
                  <a:pos x="314" y="453"/>
                </a:cxn>
                <a:cxn ang="0">
                  <a:pos x="313" y="425"/>
                </a:cxn>
                <a:cxn ang="0">
                  <a:pos x="311" y="402"/>
                </a:cxn>
                <a:cxn ang="0">
                  <a:pos x="310" y="382"/>
                </a:cxn>
                <a:cxn ang="0">
                  <a:pos x="309" y="368"/>
                </a:cxn>
                <a:cxn ang="0">
                  <a:pos x="307" y="359"/>
                </a:cxn>
                <a:cxn ang="0">
                  <a:pos x="307" y="355"/>
                </a:cxn>
                <a:cxn ang="0">
                  <a:pos x="289" y="324"/>
                </a:cxn>
                <a:cxn ang="0">
                  <a:pos x="289" y="310"/>
                </a:cxn>
                <a:cxn ang="0">
                  <a:pos x="288" y="295"/>
                </a:cxn>
                <a:cxn ang="0">
                  <a:pos x="288" y="250"/>
                </a:cxn>
                <a:cxn ang="0">
                  <a:pos x="287" y="225"/>
                </a:cxn>
                <a:cxn ang="0">
                  <a:pos x="286" y="198"/>
                </a:cxn>
                <a:cxn ang="0">
                  <a:pos x="286" y="170"/>
                </a:cxn>
                <a:cxn ang="0">
                  <a:pos x="285" y="143"/>
                </a:cxn>
                <a:cxn ang="0">
                  <a:pos x="285" y="95"/>
                </a:cxn>
                <a:cxn ang="0">
                  <a:pos x="284" y="77"/>
                </a:cxn>
                <a:cxn ang="0">
                  <a:pos x="284" y="39"/>
                </a:cxn>
                <a:cxn ang="0">
                  <a:pos x="283" y="25"/>
                </a:cxn>
                <a:cxn ang="0">
                  <a:pos x="281" y="13"/>
                </a:cxn>
                <a:cxn ang="0">
                  <a:pos x="280" y="3"/>
                </a:cxn>
                <a:cxn ang="0">
                  <a:pos x="280" y="0"/>
                </a:cxn>
              </a:cxnLst>
              <a:rect l="0" t="0" r="r" b="b"/>
              <a:pathLst>
                <a:path w="321" h="1174">
                  <a:moveTo>
                    <a:pt x="280" y="0"/>
                  </a:moveTo>
                  <a:lnTo>
                    <a:pt x="291" y="46"/>
                  </a:lnTo>
                  <a:lnTo>
                    <a:pt x="297" y="317"/>
                  </a:lnTo>
                  <a:lnTo>
                    <a:pt x="317" y="345"/>
                  </a:lnTo>
                  <a:lnTo>
                    <a:pt x="320" y="399"/>
                  </a:lnTo>
                  <a:lnTo>
                    <a:pt x="321" y="447"/>
                  </a:lnTo>
                  <a:lnTo>
                    <a:pt x="320" y="491"/>
                  </a:lnTo>
                  <a:lnTo>
                    <a:pt x="317" y="530"/>
                  </a:lnTo>
                  <a:lnTo>
                    <a:pt x="314" y="565"/>
                  </a:lnTo>
                  <a:lnTo>
                    <a:pt x="308" y="596"/>
                  </a:lnTo>
                  <a:lnTo>
                    <a:pt x="303" y="622"/>
                  </a:lnTo>
                  <a:lnTo>
                    <a:pt x="298" y="645"/>
                  </a:lnTo>
                  <a:lnTo>
                    <a:pt x="287" y="679"/>
                  </a:lnTo>
                  <a:lnTo>
                    <a:pt x="283" y="690"/>
                  </a:lnTo>
                  <a:lnTo>
                    <a:pt x="279" y="698"/>
                  </a:lnTo>
                  <a:lnTo>
                    <a:pt x="276" y="703"/>
                  </a:lnTo>
                  <a:lnTo>
                    <a:pt x="275" y="704"/>
                  </a:lnTo>
                  <a:lnTo>
                    <a:pt x="220" y="821"/>
                  </a:lnTo>
                  <a:lnTo>
                    <a:pt x="58" y="872"/>
                  </a:lnTo>
                  <a:lnTo>
                    <a:pt x="49" y="1117"/>
                  </a:lnTo>
                  <a:lnTo>
                    <a:pt x="0" y="1174"/>
                  </a:lnTo>
                  <a:lnTo>
                    <a:pt x="39" y="1117"/>
                  </a:lnTo>
                  <a:lnTo>
                    <a:pt x="49" y="866"/>
                  </a:lnTo>
                  <a:lnTo>
                    <a:pt x="211" y="819"/>
                  </a:lnTo>
                  <a:lnTo>
                    <a:pt x="267" y="700"/>
                  </a:lnTo>
                  <a:lnTo>
                    <a:pt x="282" y="663"/>
                  </a:lnTo>
                  <a:lnTo>
                    <a:pt x="293" y="625"/>
                  </a:lnTo>
                  <a:lnTo>
                    <a:pt x="301" y="588"/>
                  </a:lnTo>
                  <a:lnTo>
                    <a:pt x="306" y="552"/>
                  </a:lnTo>
                  <a:lnTo>
                    <a:pt x="310" y="517"/>
                  </a:lnTo>
                  <a:lnTo>
                    <a:pt x="313" y="484"/>
                  </a:lnTo>
                  <a:lnTo>
                    <a:pt x="314" y="453"/>
                  </a:lnTo>
                  <a:lnTo>
                    <a:pt x="313" y="425"/>
                  </a:lnTo>
                  <a:lnTo>
                    <a:pt x="311" y="402"/>
                  </a:lnTo>
                  <a:lnTo>
                    <a:pt x="310" y="382"/>
                  </a:lnTo>
                  <a:lnTo>
                    <a:pt x="309" y="368"/>
                  </a:lnTo>
                  <a:lnTo>
                    <a:pt x="307" y="359"/>
                  </a:lnTo>
                  <a:lnTo>
                    <a:pt x="307" y="355"/>
                  </a:lnTo>
                  <a:lnTo>
                    <a:pt x="289" y="324"/>
                  </a:lnTo>
                  <a:lnTo>
                    <a:pt x="289" y="310"/>
                  </a:lnTo>
                  <a:lnTo>
                    <a:pt x="288" y="295"/>
                  </a:lnTo>
                  <a:lnTo>
                    <a:pt x="288" y="250"/>
                  </a:lnTo>
                  <a:lnTo>
                    <a:pt x="287" y="225"/>
                  </a:lnTo>
                  <a:lnTo>
                    <a:pt x="286" y="198"/>
                  </a:lnTo>
                  <a:lnTo>
                    <a:pt x="286" y="170"/>
                  </a:lnTo>
                  <a:lnTo>
                    <a:pt x="285" y="143"/>
                  </a:lnTo>
                  <a:lnTo>
                    <a:pt x="285" y="95"/>
                  </a:lnTo>
                  <a:lnTo>
                    <a:pt x="284" y="77"/>
                  </a:lnTo>
                  <a:lnTo>
                    <a:pt x="284" y="39"/>
                  </a:lnTo>
                  <a:lnTo>
                    <a:pt x="283" y="25"/>
                  </a:lnTo>
                  <a:lnTo>
                    <a:pt x="281" y="13"/>
                  </a:lnTo>
                  <a:lnTo>
                    <a:pt x="280" y="3"/>
                  </a:lnTo>
                  <a:lnTo>
                    <a:pt x="28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sp>
          <p:nvSpPr>
            <p:cNvPr id="50" name="Freeform 15"/>
            <p:cNvSpPr>
              <a:spLocks/>
            </p:cNvSpPr>
            <p:nvPr/>
          </p:nvSpPr>
          <p:spPr bwMode="auto">
            <a:xfrm>
              <a:off x="3962393" y="5457844"/>
              <a:ext cx="1095375" cy="206375"/>
            </a:xfrm>
            <a:custGeom>
              <a:avLst/>
              <a:gdLst/>
              <a:ahLst/>
              <a:cxnLst>
                <a:cxn ang="0">
                  <a:pos x="690" y="0"/>
                </a:cxn>
                <a:cxn ang="0">
                  <a:pos x="275" y="130"/>
                </a:cxn>
                <a:cxn ang="0">
                  <a:pos x="0" y="7"/>
                </a:cxn>
                <a:cxn ang="0">
                  <a:pos x="277" y="114"/>
                </a:cxn>
                <a:cxn ang="0">
                  <a:pos x="690" y="0"/>
                </a:cxn>
              </a:cxnLst>
              <a:rect l="0" t="0" r="r" b="b"/>
              <a:pathLst>
                <a:path w="690" h="130">
                  <a:moveTo>
                    <a:pt x="690" y="0"/>
                  </a:moveTo>
                  <a:lnTo>
                    <a:pt x="275" y="130"/>
                  </a:lnTo>
                  <a:lnTo>
                    <a:pt x="0" y="7"/>
                  </a:lnTo>
                  <a:lnTo>
                    <a:pt x="277" y="114"/>
                  </a:lnTo>
                  <a:lnTo>
                    <a:pt x="69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n>
                  <a:solidFill>
                    <a:srgbClr val="127210"/>
                  </a:solidFill>
                </a:ln>
                <a:solidFill>
                  <a:schemeClr val="lt1"/>
                </a:solidFill>
              </a:endParaRPr>
            </a:p>
          </p:txBody>
        </p:sp>
      </p:grpSp>
      <p:sp>
        <p:nvSpPr>
          <p:cNvPr id="51" name="Rectangle 54"/>
          <p:cNvSpPr/>
          <p:nvPr/>
        </p:nvSpPr>
        <p:spPr>
          <a:xfrm>
            <a:off x="6211215" y="2464424"/>
            <a:ext cx="1817619" cy="34300"/>
          </a:xfrm>
          <a:prstGeom prst="rect">
            <a:avLst/>
          </a:prstGeom>
          <a:solidFill>
            <a:schemeClr val="accent2"/>
          </a:solidFill>
          <a:ln w="25400" cap="flat" cmpd="sng" algn="ctr">
            <a:noFill/>
            <a:prstDash val="solid"/>
          </a:ln>
          <a:effectLst/>
        </p:spPr>
        <p:txBody>
          <a:bodyPr lIns="68589" tIns="34295" rIns="68589" bIns="34295" rtlCol="0" anchor="ctr"/>
          <a:lstStyle/>
          <a:p>
            <a:pPr algn="ctr" defTabSz="685891">
              <a:defRPr/>
            </a:pPr>
            <a:endParaRPr lang="en-US" sz="1400" kern="0" dirty="0">
              <a:solidFill>
                <a:prstClr val="white"/>
              </a:solidFill>
              <a:latin typeface="Calibri"/>
            </a:endParaRPr>
          </a:p>
        </p:txBody>
      </p:sp>
      <p:sp>
        <p:nvSpPr>
          <p:cNvPr id="52" name="Rectangle 56"/>
          <p:cNvSpPr/>
          <p:nvPr/>
        </p:nvSpPr>
        <p:spPr>
          <a:xfrm>
            <a:off x="1188003" y="2464424"/>
            <a:ext cx="1817619" cy="34300"/>
          </a:xfrm>
          <a:prstGeom prst="rect">
            <a:avLst/>
          </a:prstGeom>
          <a:solidFill>
            <a:schemeClr val="accent1"/>
          </a:solidFill>
          <a:ln w="25400" cap="flat" cmpd="sng" algn="ctr">
            <a:noFill/>
            <a:prstDash val="solid"/>
          </a:ln>
          <a:effectLst/>
        </p:spPr>
        <p:txBody>
          <a:bodyPr lIns="68589" tIns="34295" rIns="68589" bIns="34295" rtlCol="0" anchor="ctr"/>
          <a:lstStyle/>
          <a:p>
            <a:pPr algn="ctr" defTabSz="685891">
              <a:defRPr/>
            </a:pPr>
            <a:endParaRPr lang="en-US" sz="1400" kern="0" dirty="0">
              <a:solidFill>
                <a:prstClr val="white"/>
              </a:solidFill>
              <a:latin typeface="Calibri"/>
            </a:endParaRPr>
          </a:p>
        </p:txBody>
      </p:sp>
      <p:grpSp>
        <p:nvGrpSpPr>
          <p:cNvPr id="4" name="组合 52"/>
          <p:cNvGrpSpPr/>
          <p:nvPr/>
        </p:nvGrpSpPr>
        <p:grpSpPr>
          <a:xfrm>
            <a:off x="1144845" y="2572545"/>
            <a:ext cx="1854730" cy="1265328"/>
            <a:chOff x="1328412" y="3036511"/>
            <a:chExt cx="2472651" cy="1686583"/>
          </a:xfrm>
        </p:grpSpPr>
        <p:sp>
          <p:nvSpPr>
            <p:cNvPr id="54" name="文本框 38"/>
            <p:cNvSpPr txBox="1"/>
            <p:nvPr/>
          </p:nvSpPr>
          <p:spPr>
            <a:xfrm>
              <a:off x="1328412" y="3492367"/>
              <a:ext cx="2472651" cy="1230727"/>
            </a:xfrm>
            <a:prstGeom prst="rect">
              <a:avLst/>
            </a:prstGeom>
            <a:noFill/>
          </p:spPr>
          <p:txBody>
            <a:bodyPr wrap="square" rtlCol="0">
              <a:spAutoFit/>
            </a:bodyPr>
            <a:lstStyle/>
            <a:p>
              <a:pPr algn="ct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请填入您的内容，或复制内容后点击右键选择只保留文本来粘贴您的内容。请填入您的内容，或复制内容后点击右键选择只保留文本来粘贴您的内容。</a:t>
              </a:r>
            </a:p>
          </p:txBody>
        </p:sp>
        <p:sp>
          <p:nvSpPr>
            <p:cNvPr id="55" name="文本框 39"/>
            <p:cNvSpPr txBox="1"/>
            <p:nvPr/>
          </p:nvSpPr>
          <p:spPr>
            <a:xfrm>
              <a:off x="1624893" y="3036511"/>
              <a:ext cx="2022040" cy="369218"/>
            </a:xfrm>
            <a:prstGeom prst="rect">
              <a:avLst/>
            </a:prstGeom>
            <a:noFill/>
          </p:spPr>
          <p:txBody>
            <a:bodyPr wrap="square" rtlCol="0">
              <a:spAutoFit/>
            </a:bodyPr>
            <a:lstStyle/>
            <a:p>
              <a:pPr algn="ctr"/>
              <a:r>
                <a:rPr lang="zh-CN" altLang="en-US" sz="1200" kern="0" dirty="0">
                  <a:solidFill>
                    <a:schemeClr val="tx1">
                      <a:lumMod val="75000"/>
                      <a:lumOff val="25000"/>
                    </a:schemeClr>
                  </a:solidFill>
                  <a:latin typeface="微软雅黑" pitchFamily="34" charset="-122"/>
                  <a:ea typeface="微软雅黑" pitchFamily="34" charset="-122"/>
                </a:rPr>
                <a:t>输入标题</a:t>
              </a:r>
            </a:p>
          </p:txBody>
        </p:sp>
      </p:grpSp>
      <p:grpSp>
        <p:nvGrpSpPr>
          <p:cNvPr id="5" name="组合 55"/>
          <p:cNvGrpSpPr/>
          <p:nvPr/>
        </p:nvGrpSpPr>
        <p:grpSpPr>
          <a:xfrm>
            <a:off x="6174104" y="2572545"/>
            <a:ext cx="1854730" cy="1265328"/>
            <a:chOff x="1328412" y="3036511"/>
            <a:chExt cx="2472651" cy="1686583"/>
          </a:xfrm>
        </p:grpSpPr>
        <p:sp>
          <p:nvSpPr>
            <p:cNvPr id="57" name="文本框 42"/>
            <p:cNvSpPr txBox="1"/>
            <p:nvPr/>
          </p:nvSpPr>
          <p:spPr>
            <a:xfrm>
              <a:off x="1328412" y="3492367"/>
              <a:ext cx="2472651" cy="1230727"/>
            </a:xfrm>
            <a:prstGeom prst="rect">
              <a:avLst/>
            </a:prstGeom>
            <a:noFill/>
          </p:spPr>
          <p:txBody>
            <a:bodyPr wrap="square" rtlCol="0">
              <a:spAutoFit/>
            </a:bodyPr>
            <a:lstStyle/>
            <a:p>
              <a:pPr algn="ct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请填入您的内容，或复制内容后点击右键选择只保留文本来粘贴您的内容。请填入您的内容，或复制内容后点击右键选择只保留文本来粘贴您的内容。</a:t>
              </a:r>
            </a:p>
          </p:txBody>
        </p:sp>
        <p:sp>
          <p:nvSpPr>
            <p:cNvPr id="58" name="文本框 43"/>
            <p:cNvSpPr txBox="1"/>
            <p:nvPr/>
          </p:nvSpPr>
          <p:spPr>
            <a:xfrm>
              <a:off x="1624893" y="3036511"/>
              <a:ext cx="2022040" cy="369218"/>
            </a:xfrm>
            <a:prstGeom prst="rect">
              <a:avLst/>
            </a:prstGeom>
            <a:noFill/>
          </p:spPr>
          <p:txBody>
            <a:bodyPr wrap="square" rtlCol="0">
              <a:spAutoFit/>
            </a:bodyPr>
            <a:lstStyle/>
            <a:p>
              <a:pPr algn="ctr"/>
              <a:r>
                <a:rPr lang="zh-CN" altLang="en-US" sz="1200" kern="0" dirty="0">
                  <a:solidFill>
                    <a:schemeClr val="tx1">
                      <a:lumMod val="75000"/>
                      <a:lumOff val="25000"/>
                    </a:schemeClr>
                  </a:solidFill>
                  <a:latin typeface="微软雅黑" pitchFamily="34" charset="-122"/>
                  <a:ea typeface="微软雅黑" pitchFamily="34" charset="-122"/>
                </a:rPr>
                <a:t>输入标题</a:t>
              </a:r>
            </a:p>
          </p:txBody>
        </p:sp>
      </p:grpSp>
      <p:sp>
        <p:nvSpPr>
          <p:cNvPr id="59" name="文本框 44"/>
          <p:cNvSpPr txBox="1"/>
          <p:nvPr/>
        </p:nvSpPr>
        <p:spPr>
          <a:xfrm>
            <a:off x="1478066" y="2134159"/>
            <a:ext cx="1188287" cy="284703"/>
          </a:xfrm>
          <a:prstGeom prst="rect">
            <a:avLst/>
          </a:prstGeom>
          <a:noFill/>
        </p:spPr>
        <p:txBody>
          <a:bodyPr wrap="square" lIns="68589" tIns="34295" rIns="68589" bIns="34295" rtlCol="0">
            <a:spAutoFit/>
          </a:bodyPr>
          <a:lstStyle/>
          <a:p>
            <a:pPr algn="ctr"/>
            <a:r>
              <a:rPr lang="en-US" altLang="zh-CN" sz="1400" dirty="0">
                <a:solidFill>
                  <a:schemeClr val="accent1"/>
                </a:solidFill>
                <a:latin typeface="微软雅黑" panose="020B0503020204020204" pitchFamily="34" charset="-122"/>
                <a:ea typeface="微软雅黑" panose="020B0503020204020204" pitchFamily="34" charset="-122"/>
              </a:rPr>
              <a:t>6050</a:t>
            </a:r>
            <a:endParaRPr lang="zh-CN" altLang="en-US" sz="1400" dirty="0">
              <a:solidFill>
                <a:schemeClr val="accent1"/>
              </a:solidFill>
              <a:latin typeface="微软雅黑" panose="020B0503020204020204" pitchFamily="34" charset="-122"/>
              <a:ea typeface="微软雅黑" panose="020B0503020204020204" pitchFamily="34" charset="-122"/>
            </a:endParaRPr>
          </a:p>
        </p:txBody>
      </p:sp>
      <p:sp>
        <p:nvSpPr>
          <p:cNvPr id="60" name="文本框 45"/>
          <p:cNvSpPr txBox="1"/>
          <p:nvPr/>
        </p:nvSpPr>
        <p:spPr>
          <a:xfrm>
            <a:off x="6526071" y="2149051"/>
            <a:ext cx="1188287" cy="284703"/>
          </a:xfrm>
          <a:prstGeom prst="rect">
            <a:avLst/>
          </a:prstGeom>
          <a:noFill/>
        </p:spPr>
        <p:txBody>
          <a:bodyPr wrap="square" lIns="68589" tIns="34295" rIns="68589" bIns="34295" rtlCol="0">
            <a:spAutoFit/>
          </a:bodyPr>
          <a:lstStyle/>
          <a:p>
            <a:pPr algn="ctr"/>
            <a:r>
              <a:rPr lang="en-US" altLang="zh-CN" sz="1400" dirty="0">
                <a:solidFill>
                  <a:schemeClr val="accent2"/>
                </a:solidFill>
                <a:latin typeface="微软雅黑" panose="020B0503020204020204" pitchFamily="34" charset="-122"/>
                <a:ea typeface="微软雅黑" panose="020B0503020204020204" pitchFamily="34" charset="-122"/>
              </a:rPr>
              <a:t>1399</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grpSp>
        <p:nvGrpSpPr>
          <p:cNvPr id="6" name="组合 60"/>
          <p:cNvGrpSpPr/>
          <p:nvPr/>
        </p:nvGrpSpPr>
        <p:grpSpPr>
          <a:xfrm>
            <a:off x="6721677" y="1279734"/>
            <a:ext cx="608670" cy="667439"/>
            <a:chOff x="3689350" y="833438"/>
            <a:chExt cx="4794250" cy="5256213"/>
          </a:xfrm>
          <a:solidFill>
            <a:schemeClr val="accent2"/>
          </a:solidFill>
        </p:grpSpPr>
        <p:sp>
          <p:nvSpPr>
            <p:cNvPr id="62" name="Rectangle 161"/>
            <p:cNvSpPr>
              <a:spLocks noChangeArrowheads="1"/>
            </p:cNvSpPr>
            <p:nvPr/>
          </p:nvSpPr>
          <p:spPr bwMode="auto">
            <a:xfrm>
              <a:off x="7883525" y="4991101"/>
              <a:ext cx="600075" cy="973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3" name="Freeform 162"/>
            <p:cNvSpPr>
              <a:spLocks/>
            </p:cNvSpPr>
            <p:nvPr/>
          </p:nvSpPr>
          <p:spPr bwMode="auto">
            <a:xfrm>
              <a:off x="3689350" y="4281488"/>
              <a:ext cx="4129088" cy="1808163"/>
            </a:xfrm>
            <a:custGeom>
              <a:avLst/>
              <a:gdLst>
                <a:gd name="T0" fmla="*/ 1099 w 1099"/>
                <a:gd name="T1" fmla="*/ 210 h 481"/>
                <a:gd name="T2" fmla="*/ 1099 w 1099"/>
                <a:gd name="T3" fmla="*/ 423 h 481"/>
                <a:gd name="T4" fmla="*/ 825 w 1099"/>
                <a:gd name="T5" fmla="*/ 450 h 481"/>
                <a:gd name="T6" fmla="*/ 476 w 1099"/>
                <a:gd name="T7" fmla="*/ 450 h 481"/>
                <a:gd name="T8" fmla="*/ 264 w 1099"/>
                <a:gd name="T9" fmla="*/ 369 h 481"/>
                <a:gd name="T10" fmla="*/ 97 w 1099"/>
                <a:gd name="T11" fmla="*/ 241 h 481"/>
                <a:gd name="T12" fmla="*/ 27 w 1099"/>
                <a:gd name="T13" fmla="*/ 105 h 481"/>
                <a:gd name="T14" fmla="*/ 9 w 1099"/>
                <a:gd name="T15" fmla="*/ 33 h 481"/>
                <a:gd name="T16" fmla="*/ 86 w 1099"/>
                <a:gd name="T17" fmla="*/ 35 h 481"/>
                <a:gd name="T18" fmla="*/ 163 w 1099"/>
                <a:gd name="T19" fmla="*/ 167 h 481"/>
                <a:gd name="T20" fmla="*/ 346 w 1099"/>
                <a:gd name="T21" fmla="*/ 268 h 481"/>
                <a:gd name="T22" fmla="*/ 528 w 1099"/>
                <a:gd name="T23" fmla="*/ 268 h 481"/>
                <a:gd name="T24" fmla="*/ 633 w 1099"/>
                <a:gd name="T25" fmla="*/ 217 h 481"/>
                <a:gd name="T26" fmla="*/ 505 w 1099"/>
                <a:gd name="T27" fmla="*/ 217 h 481"/>
                <a:gd name="T28" fmla="*/ 404 w 1099"/>
                <a:gd name="T29" fmla="*/ 147 h 481"/>
                <a:gd name="T30" fmla="*/ 478 w 1099"/>
                <a:gd name="T31" fmla="*/ 105 h 481"/>
                <a:gd name="T32" fmla="*/ 540 w 1099"/>
                <a:gd name="T33" fmla="*/ 105 h 481"/>
                <a:gd name="T34" fmla="*/ 723 w 1099"/>
                <a:gd name="T35" fmla="*/ 105 h 481"/>
                <a:gd name="T36" fmla="*/ 797 w 1099"/>
                <a:gd name="T37" fmla="*/ 124 h 481"/>
                <a:gd name="T38" fmla="*/ 945 w 1099"/>
                <a:gd name="T39" fmla="*/ 190 h 481"/>
                <a:gd name="T40" fmla="*/ 1047 w 1099"/>
                <a:gd name="T41" fmla="*/ 210 h 481"/>
                <a:gd name="T42" fmla="*/ 1099 w 1099"/>
                <a:gd name="T43" fmla="*/ 2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9" h="481">
                  <a:moveTo>
                    <a:pt x="1099" y="210"/>
                  </a:moveTo>
                  <a:cubicBezTo>
                    <a:pt x="1099" y="423"/>
                    <a:pt x="1099" y="423"/>
                    <a:pt x="1099" y="423"/>
                  </a:cubicBezTo>
                  <a:cubicBezTo>
                    <a:pt x="1099" y="423"/>
                    <a:pt x="892" y="431"/>
                    <a:pt x="825" y="450"/>
                  </a:cubicBezTo>
                  <a:cubicBezTo>
                    <a:pt x="825" y="450"/>
                    <a:pt x="664" y="481"/>
                    <a:pt x="476" y="450"/>
                  </a:cubicBezTo>
                  <a:cubicBezTo>
                    <a:pt x="412" y="440"/>
                    <a:pt x="264" y="369"/>
                    <a:pt x="264" y="369"/>
                  </a:cubicBezTo>
                  <a:cubicBezTo>
                    <a:pt x="97" y="241"/>
                    <a:pt x="97" y="241"/>
                    <a:pt x="97" y="241"/>
                  </a:cubicBezTo>
                  <a:cubicBezTo>
                    <a:pt x="97" y="241"/>
                    <a:pt x="62" y="179"/>
                    <a:pt x="27" y="105"/>
                  </a:cubicBezTo>
                  <a:cubicBezTo>
                    <a:pt x="19" y="87"/>
                    <a:pt x="0" y="53"/>
                    <a:pt x="9" y="33"/>
                  </a:cubicBezTo>
                  <a:cubicBezTo>
                    <a:pt x="24" y="0"/>
                    <a:pt x="66" y="13"/>
                    <a:pt x="86" y="35"/>
                  </a:cubicBezTo>
                  <a:cubicBezTo>
                    <a:pt x="163" y="167"/>
                    <a:pt x="163" y="167"/>
                    <a:pt x="163" y="167"/>
                  </a:cubicBezTo>
                  <a:cubicBezTo>
                    <a:pt x="346" y="268"/>
                    <a:pt x="346" y="268"/>
                    <a:pt x="346" y="268"/>
                  </a:cubicBezTo>
                  <a:cubicBezTo>
                    <a:pt x="346" y="268"/>
                    <a:pt x="451" y="268"/>
                    <a:pt x="528" y="268"/>
                  </a:cubicBezTo>
                  <a:cubicBezTo>
                    <a:pt x="606" y="268"/>
                    <a:pt x="633" y="217"/>
                    <a:pt x="633" y="217"/>
                  </a:cubicBezTo>
                  <a:cubicBezTo>
                    <a:pt x="633" y="217"/>
                    <a:pt x="583" y="217"/>
                    <a:pt x="505" y="217"/>
                  </a:cubicBezTo>
                  <a:cubicBezTo>
                    <a:pt x="427" y="217"/>
                    <a:pt x="404" y="202"/>
                    <a:pt x="404" y="147"/>
                  </a:cubicBezTo>
                  <a:cubicBezTo>
                    <a:pt x="404" y="93"/>
                    <a:pt x="478" y="105"/>
                    <a:pt x="478" y="105"/>
                  </a:cubicBezTo>
                  <a:cubicBezTo>
                    <a:pt x="540" y="105"/>
                    <a:pt x="540" y="105"/>
                    <a:pt x="540" y="105"/>
                  </a:cubicBezTo>
                  <a:cubicBezTo>
                    <a:pt x="540" y="105"/>
                    <a:pt x="676" y="105"/>
                    <a:pt x="723" y="105"/>
                  </a:cubicBezTo>
                  <a:cubicBezTo>
                    <a:pt x="771" y="105"/>
                    <a:pt x="797" y="124"/>
                    <a:pt x="797" y="124"/>
                  </a:cubicBezTo>
                  <a:cubicBezTo>
                    <a:pt x="945" y="190"/>
                    <a:pt x="945" y="190"/>
                    <a:pt x="945" y="190"/>
                  </a:cubicBezTo>
                  <a:cubicBezTo>
                    <a:pt x="945" y="190"/>
                    <a:pt x="995" y="210"/>
                    <a:pt x="1047" y="210"/>
                  </a:cubicBezTo>
                  <a:cubicBezTo>
                    <a:pt x="1099" y="210"/>
                    <a:pt x="1099" y="210"/>
                    <a:pt x="1099"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4" name="Freeform 163"/>
            <p:cNvSpPr>
              <a:spLocks/>
            </p:cNvSpPr>
            <p:nvPr/>
          </p:nvSpPr>
          <p:spPr bwMode="auto">
            <a:xfrm>
              <a:off x="7319963" y="3703638"/>
              <a:ext cx="258763" cy="292100"/>
            </a:xfrm>
            <a:custGeom>
              <a:avLst/>
              <a:gdLst>
                <a:gd name="T0" fmla="*/ 69 w 69"/>
                <a:gd name="T1" fmla="*/ 31 h 78"/>
                <a:gd name="T2" fmla="*/ 69 w 69"/>
                <a:gd name="T3" fmla="*/ 78 h 78"/>
                <a:gd name="T4" fmla="*/ 5 w 69"/>
                <a:gd name="T5" fmla="*/ 78 h 78"/>
                <a:gd name="T6" fmla="*/ 12 w 69"/>
                <a:gd name="T7" fmla="*/ 66 h 78"/>
                <a:gd name="T8" fmla="*/ 0 w 69"/>
                <a:gd name="T9" fmla="*/ 21 h 78"/>
                <a:gd name="T10" fmla="*/ 30 w 69"/>
                <a:gd name="T11" fmla="*/ 0 h 78"/>
                <a:gd name="T12" fmla="*/ 69 w 69"/>
                <a:gd name="T13" fmla="*/ 31 h 78"/>
              </a:gdLst>
              <a:ahLst/>
              <a:cxnLst>
                <a:cxn ang="0">
                  <a:pos x="T0" y="T1"/>
                </a:cxn>
                <a:cxn ang="0">
                  <a:pos x="T2" y="T3"/>
                </a:cxn>
                <a:cxn ang="0">
                  <a:pos x="T4" y="T5"/>
                </a:cxn>
                <a:cxn ang="0">
                  <a:pos x="T6" y="T7"/>
                </a:cxn>
                <a:cxn ang="0">
                  <a:pos x="T8" y="T9"/>
                </a:cxn>
                <a:cxn ang="0">
                  <a:pos x="T10" y="T11"/>
                </a:cxn>
                <a:cxn ang="0">
                  <a:pos x="T12" y="T13"/>
                </a:cxn>
              </a:cxnLst>
              <a:rect l="0" t="0" r="r" b="b"/>
              <a:pathLst>
                <a:path w="69" h="78">
                  <a:moveTo>
                    <a:pt x="69" y="31"/>
                  </a:moveTo>
                  <a:cubicBezTo>
                    <a:pt x="69" y="63"/>
                    <a:pt x="69" y="78"/>
                    <a:pt x="69" y="78"/>
                  </a:cubicBezTo>
                  <a:cubicBezTo>
                    <a:pt x="5" y="78"/>
                    <a:pt x="5" y="78"/>
                    <a:pt x="5" y="78"/>
                  </a:cubicBezTo>
                  <a:cubicBezTo>
                    <a:pt x="12" y="66"/>
                    <a:pt x="12" y="66"/>
                    <a:pt x="12" y="66"/>
                  </a:cubicBezTo>
                  <a:cubicBezTo>
                    <a:pt x="0" y="21"/>
                    <a:pt x="0" y="21"/>
                    <a:pt x="0" y="21"/>
                  </a:cubicBezTo>
                  <a:cubicBezTo>
                    <a:pt x="13" y="20"/>
                    <a:pt x="25" y="12"/>
                    <a:pt x="30" y="0"/>
                  </a:cubicBezTo>
                  <a:cubicBezTo>
                    <a:pt x="49" y="5"/>
                    <a:pt x="69" y="15"/>
                    <a:pt x="69"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5" name="Freeform 164"/>
            <p:cNvSpPr>
              <a:spLocks noEditPoints="1"/>
            </p:cNvSpPr>
            <p:nvPr/>
          </p:nvSpPr>
          <p:spPr bwMode="auto">
            <a:xfrm>
              <a:off x="5053013" y="833438"/>
              <a:ext cx="2454275" cy="2452688"/>
            </a:xfrm>
            <a:custGeom>
              <a:avLst/>
              <a:gdLst>
                <a:gd name="T0" fmla="*/ 653 w 653"/>
                <a:gd name="T1" fmla="*/ 282 h 653"/>
                <a:gd name="T2" fmla="*/ 653 w 653"/>
                <a:gd name="T3" fmla="*/ 371 h 653"/>
                <a:gd name="T4" fmla="*/ 605 w 653"/>
                <a:gd name="T5" fmla="*/ 371 h 653"/>
                <a:gd name="T6" fmla="*/ 555 w 653"/>
                <a:gd name="T7" fmla="*/ 492 h 653"/>
                <a:gd name="T8" fmla="*/ 589 w 653"/>
                <a:gd name="T9" fmla="*/ 526 h 653"/>
                <a:gd name="T10" fmla="*/ 526 w 653"/>
                <a:gd name="T11" fmla="*/ 589 h 653"/>
                <a:gd name="T12" fmla="*/ 492 w 653"/>
                <a:gd name="T13" fmla="*/ 555 h 653"/>
                <a:gd name="T14" fmla="*/ 371 w 653"/>
                <a:gd name="T15" fmla="*/ 605 h 653"/>
                <a:gd name="T16" fmla="*/ 371 w 653"/>
                <a:gd name="T17" fmla="*/ 653 h 653"/>
                <a:gd name="T18" fmla="*/ 282 w 653"/>
                <a:gd name="T19" fmla="*/ 653 h 653"/>
                <a:gd name="T20" fmla="*/ 282 w 653"/>
                <a:gd name="T21" fmla="*/ 605 h 653"/>
                <a:gd name="T22" fmla="*/ 161 w 653"/>
                <a:gd name="T23" fmla="*/ 555 h 653"/>
                <a:gd name="T24" fmla="*/ 127 w 653"/>
                <a:gd name="T25" fmla="*/ 589 h 653"/>
                <a:gd name="T26" fmla="*/ 64 w 653"/>
                <a:gd name="T27" fmla="*/ 526 h 653"/>
                <a:gd name="T28" fmla="*/ 98 w 653"/>
                <a:gd name="T29" fmla="*/ 492 h 653"/>
                <a:gd name="T30" fmla="*/ 48 w 653"/>
                <a:gd name="T31" fmla="*/ 371 h 653"/>
                <a:gd name="T32" fmla="*/ 0 w 653"/>
                <a:gd name="T33" fmla="*/ 371 h 653"/>
                <a:gd name="T34" fmla="*/ 0 w 653"/>
                <a:gd name="T35" fmla="*/ 282 h 653"/>
                <a:gd name="T36" fmla="*/ 48 w 653"/>
                <a:gd name="T37" fmla="*/ 282 h 653"/>
                <a:gd name="T38" fmla="*/ 98 w 653"/>
                <a:gd name="T39" fmla="*/ 161 h 653"/>
                <a:gd name="T40" fmla="*/ 64 w 653"/>
                <a:gd name="T41" fmla="*/ 127 h 653"/>
                <a:gd name="T42" fmla="*/ 127 w 653"/>
                <a:gd name="T43" fmla="*/ 64 h 653"/>
                <a:gd name="T44" fmla="*/ 161 w 653"/>
                <a:gd name="T45" fmla="*/ 98 h 653"/>
                <a:gd name="T46" fmla="*/ 282 w 653"/>
                <a:gd name="T47" fmla="*/ 48 h 653"/>
                <a:gd name="T48" fmla="*/ 282 w 653"/>
                <a:gd name="T49" fmla="*/ 0 h 653"/>
                <a:gd name="T50" fmla="*/ 371 w 653"/>
                <a:gd name="T51" fmla="*/ 0 h 653"/>
                <a:gd name="T52" fmla="*/ 371 w 653"/>
                <a:gd name="T53" fmla="*/ 48 h 653"/>
                <a:gd name="T54" fmla="*/ 492 w 653"/>
                <a:gd name="T55" fmla="*/ 98 h 653"/>
                <a:gd name="T56" fmla="*/ 526 w 653"/>
                <a:gd name="T57" fmla="*/ 64 h 653"/>
                <a:gd name="T58" fmla="*/ 589 w 653"/>
                <a:gd name="T59" fmla="*/ 127 h 653"/>
                <a:gd name="T60" fmla="*/ 555 w 653"/>
                <a:gd name="T61" fmla="*/ 161 h 653"/>
                <a:gd name="T62" fmla="*/ 605 w 653"/>
                <a:gd name="T63" fmla="*/ 282 h 653"/>
                <a:gd name="T64" fmla="*/ 653 w 653"/>
                <a:gd name="T65" fmla="*/ 282 h 653"/>
                <a:gd name="T66" fmla="*/ 583 w 653"/>
                <a:gd name="T67" fmla="*/ 326 h 653"/>
                <a:gd name="T68" fmla="*/ 326 w 653"/>
                <a:gd name="T69" fmla="*/ 70 h 653"/>
                <a:gd name="T70" fmla="*/ 70 w 653"/>
                <a:gd name="T71" fmla="*/ 326 h 653"/>
                <a:gd name="T72" fmla="*/ 326 w 653"/>
                <a:gd name="T73" fmla="*/ 583 h 653"/>
                <a:gd name="T74" fmla="*/ 583 w 653"/>
                <a:gd name="T75" fmla="*/ 326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3" h="653">
                  <a:moveTo>
                    <a:pt x="653" y="282"/>
                  </a:moveTo>
                  <a:cubicBezTo>
                    <a:pt x="653" y="371"/>
                    <a:pt x="653" y="371"/>
                    <a:pt x="653" y="371"/>
                  </a:cubicBezTo>
                  <a:cubicBezTo>
                    <a:pt x="605" y="371"/>
                    <a:pt x="605" y="371"/>
                    <a:pt x="605" y="371"/>
                  </a:cubicBezTo>
                  <a:cubicBezTo>
                    <a:pt x="598" y="416"/>
                    <a:pt x="580" y="457"/>
                    <a:pt x="555" y="492"/>
                  </a:cubicBezTo>
                  <a:cubicBezTo>
                    <a:pt x="589" y="526"/>
                    <a:pt x="589" y="526"/>
                    <a:pt x="589" y="526"/>
                  </a:cubicBezTo>
                  <a:cubicBezTo>
                    <a:pt x="526" y="589"/>
                    <a:pt x="526" y="589"/>
                    <a:pt x="526" y="589"/>
                  </a:cubicBezTo>
                  <a:cubicBezTo>
                    <a:pt x="492" y="555"/>
                    <a:pt x="492" y="555"/>
                    <a:pt x="492" y="555"/>
                  </a:cubicBezTo>
                  <a:cubicBezTo>
                    <a:pt x="457" y="580"/>
                    <a:pt x="416" y="598"/>
                    <a:pt x="371" y="605"/>
                  </a:cubicBezTo>
                  <a:cubicBezTo>
                    <a:pt x="371" y="653"/>
                    <a:pt x="371" y="653"/>
                    <a:pt x="371" y="653"/>
                  </a:cubicBezTo>
                  <a:cubicBezTo>
                    <a:pt x="282" y="653"/>
                    <a:pt x="282" y="653"/>
                    <a:pt x="282" y="653"/>
                  </a:cubicBezTo>
                  <a:cubicBezTo>
                    <a:pt x="282" y="605"/>
                    <a:pt x="282" y="605"/>
                    <a:pt x="282" y="605"/>
                  </a:cubicBezTo>
                  <a:cubicBezTo>
                    <a:pt x="237" y="598"/>
                    <a:pt x="196" y="580"/>
                    <a:pt x="161" y="555"/>
                  </a:cubicBezTo>
                  <a:cubicBezTo>
                    <a:pt x="127" y="589"/>
                    <a:pt x="127" y="589"/>
                    <a:pt x="127" y="589"/>
                  </a:cubicBezTo>
                  <a:cubicBezTo>
                    <a:pt x="64" y="526"/>
                    <a:pt x="64" y="526"/>
                    <a:pt x="64" y="526"/>
                  </a:cubicBezTo>
                  <a:cubicBezTo>
                    <a:pt x="98" y="492"/>
                    <a:pt x="98" y="492"/>
                    <a:pt x="98" y="492"/>
                  </a:cubicBezTo>
                  <a:cubicBezTo>
                    <a:pt x="73" y="457"/>
                    <a:pt x="55" y="416"/>
                    <a:pt x="48" y="371"/>
                  </a:cubicBezTo>
                  <a:cubicBezTo>
                    <a:pt x="0" y="371"/>
                    <a:pt x="0" y="371"/>
                    <a:pt x="0" y="371"/>
                  </a:cubicBezTo>
                  <a:cubicBezTo>
                    <a:pt x="0" y="282"/>
                    <a:pt x="0" y="282"/>
                    <a:pt x="0" y="282"/>
                  </a:cubicBezTo>
                  <a:cubicBezTo>
                    <a:pt x="48" y="282"/>
                    <a:pt x="48" y="282"/>
                    <a:pt x="48" y="282"/>
                  </a:cubicBezTo>
                  <a:cubicBezTo>
                    <a:pt x="55" y="237"/>
                    <a:pt x="73" y="196"/>
                    <a:pt x="98" y="161"/>
                  </a:cubicBezTo>
                  <a:cubicBezTo>
                    <a:pt x="64" y="127"/>
                    <a:pt x="64" y="127"/>
                    <a:pt x="64" y="127"/>
                  </a:cubicBezTo>
                  <a:cubicBezTo>
                    <a:pt x="127" y="64"/>
                    <a:pt x="127" y="64"/>
                    <a:pt x="127" y="64"/>
                  </a:cubicBezTo>
                  <a:cubicBezTo>
                    <a:pt x="161" y="98"/>
                    <a:pt x="161" y="98"/>
                    <a:pt x="161" y="98"/>
                  </a:cubicBezTo>
                  <a:cubicBezTo>
                    <a:pt x="196" y="73"/>
                    <a:pt x="237" y="55"/>
                    <a:pt x="282" y="48"/>
                  </a:cubicBezTo>
                  <a:cubicBezTo>
                    <a:pt x="282" y="0"/>
                    <a:pt x="282" y="0"/>
                    <a:pt x="282" y="0"/>
                  </a:cubicBezTo>
                  <a:cubicBezTo>
                    <a:pt x="371" y="0"/>
                    <a:pt x="371" y="0"/>
                    <a:pt x="371" y="0"/>
                  </a:cubicBezTo>
                  <a:cubicBezTo>
                    <a:pt x="371" y="48"/>
                    <a:pt x="371" y="48"/>
                    <a:pt x="371" y="48"/>
                  </a:cubicBezTo>
                  <a:cubicBezTo>
                    <a:pt x="416" y="55"/>
                    <a:pt x="457" y="73"/>
                    <a:pt x="492" y="98"/>
                  </a:cubicBezTo>
                  <a:cubicBezTo>
                    <a:pt x="526" y="64"/>
                    <a:pt x="526" y="64"/>
                    <a:pt x="526" y="64"/>
                  </a:cubicBezTo>
                  <a:cubicBezTo>
                    <a:pt x="589" y="127"/>
                    <a:pt x="589" y="127"/>
                    <a:pt x="589" y="127"/>
                  </a:cubicBezTo>
                  <a:cubicBezTo>
                    <a:pt x="555" y="161"/>
                    <a:pt x="555" y="161"/>
                    <a:pt x="555" y="161"/>
                  </a:cubicBezTo>
                  <a:cubicBezTo>
                    <a:pt x="580" y="196"/>
                    <a:pt x="598" y="237"/>
                    <a:pt x="605" y="282"/>
                  </a:cubicBezTo>
                  <a:lnTo>
                    <a:pt x="653" y="282"/>
                  </a:lnTo>
                  <a:close/>
                  <a:moveTo>
                    <a:pt x="583" y="326"/>
                  </a:moveTo>
                  <a:cubicBezTo>
                    <a:pt x="583" y="185"/>
                    <a:pt x="468" y="70"/>
                    <a:pt x="326" y="70"/>
                  </a:cubicBezTo>
                  <a:cubicBezTo>
                    <a:pt x="185" y="70"/>
                    <a:pt x="70" y="185"/>
                    <a:pt x="70" y="326"/>
                  </a:cubicBezTo>
                  <a:cubicBezTo>
                    <a:pt x="70" y="468"/>
                    <a:pt x="185" y="583"/>
                    <a:pt x="326" y="583"/>
                  </a:cubicBezTo>
                  <a:cubicBezTo>
                    <a:pt x="468" y="583"/>
                    <a:pt x="583" y="468"/>
                    <a:pt x="583" y="3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6" name="Freeform 165"/>
            <p:cNvSpPr>
              <a:spLocks noEditPoints="1"/>
            </p:cNvSpPr>
            <p:nvPr/>
          </p:nvSpPr>
          <p:spPr bwMode="auto">
            <a:xfrm>
              <a:off x="7153275" y="3421063"/>
              <a:ext cx="304800" cy="301625"/>
            </a:xfrm>
            <a:custGeom>
              <a:avLst/>
              <a:gdLst>
                <a:gd name="T0" fmla="*/ 40 w 81"/>
                <a:gd name="T1" fmla="*/ 0 h 80"/>
                <a:gd name="T2" fmla="*/ 81 w 81"/>
                <a:gd name="T3" fmla="*/ 40 h 80"/>
                <a:gd name="T4" fmla="*/ 40 w 81"/>
                <a:gd name="T5" fmla="*/ 80 h 80"/>
                <a:gd name="T6" fmla="*/ 0 w 81"/>
                <a:gd name="T7" fmla="*/ 40 h 80"/>
                <a:gd name="T8" fmla="*/ 40 w 81"/>
                <a:gd name="T9" fmla="*/ 0 h 80"/>
                <a:gd name="T10" fmla="*/ 48 w 81"/>
                <a:gd name="T11" fmla="*/ 67 h 80"/>
                <a:gd name="T12" fmla="*/ 74 w 81"/>
                <a:gd name="T13" fmla="*/ 39 h 80"/>
                <a:gd name="T14" fmla="*/ 63 w 81"/>
                <a:gd name="T15" fmla="*/ 16 h 80"/>
                <a:gd name="T16" fmla="*/ 66 w 81"/>
                <a:gd name="T17" fmla="*/ 32 h 80"/>
                <a:gd name="T18" fmla="*/ 48 w 81"/>
                <a:gd name="T19" fmla="*/ 6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0">
                  <a:moveTo>
                    <a:pt x="40" y="0"/>
                  </a:moveTo>
                  <a:cubicBezTo>
                    <a:pt x="63" y="0"/>
                    <a:pt x="81" y="18"/>
                    <a:pt x="81" y="40"/>
                  </a:cubicBezTo>
                  <a:cubicBezTo>
                    <a:pt x="81" y="62"/>
                    <a:pt x="63" y="80"/>
                    <a:pt x="40" y="80"/>
                  </a:cubicBezTo>
                  <a:cubicBezTo>
                    <a:pt x="18" y="80"/>
                    <a:pt x="0" y="62"/>
                    <a:pt x="0" y="40"/>
                  </a:cubicBezTo>
                  <a:cubicBezTo>
                    <a:pt x="0" y="18"/>
                    <a:pt x="18" y="0"/>
                    <a:pt x="40" y="0"/>
                  </a:cubicBezTo>
                  <a:close/>
                  <a:moveTo>
                    <a:pt x="48" y="67"/>
                  </a:moveTo>
                  <a:cubicBezTo>
                    <a:pt x="63" y="66"/>
                    <a:pt x="74" y="53"/>
                    <a:pt x="74" y="39"/>
                  </a:cubicBezTo>
                  <a:cubicBezTo>
                    <a:pt x="74" y="30"/>
                    <a:pt x="69" y="21"/>
                    <a:pt x="63" y="16"/>
                  </a:cubicBezTo>
                  <a:cubicBezTo>
                    <a:pt x="65" y="21"/>
                    <a:pt x="66" y="26"/>
                    <a:pt x="66" y="32"/>
                  </a:cubicBezTo>
                  <a:cubicBezTo>
                    <a:pt x="66" y="46"/>
                    <a:pt x="59" y="59"/>
                    <a:pt x="48"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7" name="Freeform 166"/>
            <p:cNvSpPr>
              <a:spLocks/>
            </p:cNvSpPr>
            <p:nvPr/>
          </p:nvSpPr>
          <p:spPr bwMode="auto">
            <a:xfrm>
              <a:off x="7040563" y="3703638"/>
              <a:ext cx="260350" cy="292100"/>
            </a:xfrm>
            <a:custGeom>
              <a:avLst/>
              <a:gdLst>
                <a:gd name="T0" fmla="*/ 69 w 69"/>
                <a:gd name="T1" fmla="*/ 21 h 78"/>
                <a:gd name="T2" fmla="*/ 56 w 69"/>
                <a:gd name="T3" fmla="*/ 66 h 78"/>
                <a:gd name="T4" fmla="*/ 64 w 69"/>
                <a:gd name="T5" fmla="*/ 78 h 78"/>
                <a:gd name="T6" fmla="*/ 0 w 69"/>
                <a:gd name="T7" fmla="*/ 78 h 78"/>
                <a:gd name="T8" fmla="*/ 0 w 69"/>
                <a:gd name="T9" fmla="*/ 31 h 78"/>
                <a:gd name="T10" fmla="*/ 39 w 69"/>
                <a:gd name="T11" fmla="*/ 0 h 78"/>
                <a:gd name="T12" fmla="*/ 69 w 69"/>
                <a:gd name="T13" fmla="*/ 21 h 78"/>
              </a:gdLst>
              <a:ahLst/>
              <a:cxnLst>
                <a:cxn ang="0">
                  <a:pos x="T0" y="T1"/>
                </a:cxn>
                <a:cxn ang="0">
                  <a:pos x="T2" y="T3"/>
                </a:cxn>
                <a:cxn ang="0">
                  <a:pos x="T4" y="T5"/>
                </a:cxn>
                <a:cxn ang="0">
                  <a:pos x="T6" y="T7"/>
                </a:cxn>
                <a:cxn ang="0">
                  <a:pos x="T8" y="T9"/>
                </a:cxn>
                <a:cxn ang="0">
                  <a:pos x="T10" y="T11"/>
                </a:cxn>
                <a:cxn ang="0">
                  <a:pos x="T12" y="T13"/>
                </a:cxn>
              </a:cxnLst>
              <a:rect l="0" t="0" r="r" b="b"/>
              <a:pathLst>
                <a:path w="69" h="78">
                  <a:moveTo>
                    <a:pt x="69" y="21"/>
                  </a:moveTo>
                  <a:cubicBezTo>
                    <a:pt x="56" y="66"/>
                    <a:pt x="56" y="66"/>
                    <a:pt x="56" y="66"/>
                  </a:cubicBezTo>
                  <a:cubicBezTo>
                    <a:pt x="64" y="78"/>
                    <a:pt x="64" y="78"/>
                    <a:pt x="64" y="78"/>
                  </a:cubicBezTo>
                  <a:cubicBezTo>
                    <a:pt x="0" y="78"/>
                    <a:pt x="0" y="78"/>
                    <a:pt x="0" y="78"/>
                  </a:cubicBezTo>
                  <a:cubicBezTo>
                    <a:pt x="0" y="78"/>
                    <a:pt x="0" y="63"/>
                    <a:pt x="0" y="31"/>
                  </a:cubicBezTo>
                  <a:cubicBezTo>
                    <a:pt x="0" y="15"/>
                    <a:pt x="20" y="5"/>
                    <a:pt x="39" y="0"/>
                  </a:cubicBezTo>
                  <a:cubicBezTo>
                    <a:pt x="44" y="12"/>
                    <a:pt x="56" y="20"/>
                    <a:pt x="6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8" name="Freeform 167"/>
            <p:cNvSpPr>
              <a:spLocks/>
            </p:cNvSpPr>
            <p:nvPr/>
          </p:nvSpPr>
          <p:spPr bwMode="auto">
            <a:xfrm>
              <a:off x="6886575" y="3921126"/>
              <a:ext cx="846138" cy="349250"/>
            </a:xfrm>
            <a:custGeom>
              <a:avLst/>
              <a:gdLst>
                <a:gd name="T0" fmla="*/ 93 w 225"/>
                <a:gd name="T1" fmla="*/ 72 h 93"/>
                <a:gd name="T2" fmla="*/ 42 w 225"/>
                <a:gd name="T3" fmla="*/ 51 h 93"/>
                <a:gd name="T4" fmla="*/ 27 w 225"/>
                <a:gd name="T5" fmla="*/ 65 h 93"/>
                <a:gd name="T6" fmla="*/ 0 w 225"/>
                <a:gd name="T7" fmla="*/ 38 h 93"/>
                <a:gd name="T8" fmla="*/ 15 w 225"/>
                <a:gd name="T9" fmla="*/ 24 h 93"/>
                <a:gd name="T10" fmla="*/ 3 w 225"/>
                <a:gd name="T11" fmla="*/ 5 h 93"/>
                <a:gd name="T12" fmla="*/ 13 w 225"/>
                <a:gd name="T13" fmla="*/ 0 h 93"/>
                <a:gd name="T14" fmla="*/ 28 w 225"/>
                <a:gd name="T15" fmla="*/ 23 h 93"/>
                <a:gd name="T16" fmla="*/ 112 w 225"/>
                <a:gd name="T17" fmla="*/ 63 h 93"/>
                <a:gd name="T18" fmla="*/ 194 w 225"/>
                <a:gd name="T19" fmla="*/ 27 h 93"/>
                <a:gd name="T20" fmla="*/ 211 w 225"/>
                <a:gd name="T21" fmla="*/ 0 h 93"/>
                <a:gd name="T22" fmla="*/ 221 w 225"/>
                <a:gd name="T23" fmla="*/ 5 h 93"/>
                <a:gd name="T24" fmla="*/ 210 w 225"/>
                <a:gd name="T25" fmla="*/ 24 h 93"/>
                <a:gd name="T26" fmla="*/ 225 w 225"/>
                <a:gd name="T27" fmla="*/ 38 h 93"/>
                <a:gd name="T28" fmla="*/ 198 w 225"/>
                <a:gd name="T29" fmla="*/ 65 h 93"/>
                <a:gd name="T30" fmla="*/ 183 w 225"/>
                <a:gd name="T31" fmla="*/ 51 h 93"/>
                <a:gd name="T32" fmla="*/ 132 w 225"/>
                <a:gd name="T33" fmla="*/ 72 h 93"/>
                <a:gd name="T34" fmla="*/ 132 w 225"/>
                <a:gd name="T35" fmla="*/ 93 h 93"/>
                <a:gd name="T36" fmla="*/ 93 w 225"/>
                <a:gd name="T37" fmla="*/ 93 h 93"/>
                <a:gd name="T38" fmla="*/ 93 w 225"/>
                <a:gd name="T39"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5" h="93">
                  <a:moveTo>
                    <a:pt x="93" y="72"/>
                  </a:moveTo>
                  <a:cubicBezTo>
                    <a:pt x="74" y="69"/>
                    <a:pt x="57" y="61"/>
                    <a:pt x="42" y="51"/>
                  </a:cubicBezTo>
                  <a:cubicBezTo>
                    <a:pt x="27" y="65"/>
                    <a:pt x="27" y="65"/>
                    <a:pt x="27" y="65"/>
                  </a:cubicBezTo>
                  <a:cubicBezTo>
                    <a:pt x="0" y="38"/>
                    <a:pt x="0" y="38"/>
                    <a:pt x="0" y="38"/>
                  </a:cubicBezTo>
                  <a:cubicBezTo>
                    <a:pt x="15" y="24"/>
                    <a:pt x="15" y="24"/>
                    <a:pt x="15" y="24"/>
                  </a:cubicBezTo>
                  <a:cubicBezTo>
                    <a:pt x="10" y="18"/>
                    <a:pt x="7" y="11"/>
                    <a:pt x="3" y="5"/>
                  </a:cubicBezTo>
                  <a:cubicBezTo>
                    <a:pt x="13" y="0"/>
                    <a:pt x="13" y="0"/>
                    <a:pt x="13" y="0"/>
                  </a:cubicBezTo>
                  <a:cubicBezTo>
                    <a:pt x="17" y="8"/>
                    <a:pt x="22" y="16"/>
                    <a:pt x="28" y="23"/>
                  </a:cubicBezTo>
                  <a:cubicBezTo>
                    <a:pt x="48" y="47"/>
                    <a:pt x="78" y="63"/>
                    <a:pt x="112" y="63"/>
                  </a:cubicBezTo>
                  <a:cubicBezTo>
                    <a:pt x="145" y="63"/>
                    <a:pt x="174" y="49"/>
                    <a:pt x="194" y="27"/>
                  </a:cubicBezTo>
                  <a:cubicBezTo>
                    <a:pt x="201" y="19"/>
                    <a:pt x="207" y="10"/>
                    <a:pt x="211" y="0"/>
                  </a:cubicBezTo>
                  <a:cubicBezTo>
                    <a:pt x="221" y="5"/>
                    <a:pt x="221" y="5"/>
                    <a:pt x="221" y="5"/>
                  </a:cubicBezTo>
                  <a:cubicBezTo>
                    <a:pt x="218" y="11"/>
                    <a:pt x="214" y="18"/>
                    <a:pt x="210" y="24"/>
                  </a:cubicBezTo>
                  <a:cubicBezTo>
                    <a:pt x="225" y="38"/>
                    <a:pt x="225" y="38"/>
                    <a:pt x="225" y="38"/>
                  </a:cubicBezTo>
                  <a:cubicBezTo>
                    <a:pt x="198" y="65"/>
                    <a:pt x="198" y="65"/>
                    <a:pt x="198" y="65"/>
                  </a:cubicBezTo>
                  <a:cubicBezTo>
                    <a:pt x="183" y="51"/>
                    <a:pt x="183" y="51"/>
                    <a:pt x="183" y="51"/>
                  </a:cubicBezTo>
                  <a:cubicBezTo>
                    <a:pt x="168" y="61"/>
                    <a:pt x="151" y="69"/>
                    <a:pt x="132" y="72"/>
                  </a:cubicBezTo>
                  <a:cubicBezTo>
                    <a:pt x="132" y="93"/>
                    <a:pt x="132" y="93"/>
                    <a:pt x="132" y="93"/>
                  </a:cubicBezTo>
                  <a:cubicBezTo>
                    <a:pt x="93" y="93"/>
                    <a:pt x="93" y="93"/>
                    <a:pt x="93" y="93"/>
                  </a:cubicBezTo>
                  <a:lnTo>
                    <a:pt x="93"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9" name="Freeform 168"/>
            <p:cNvSpPr>
              <a:spLocks/>
            </p:cNvSpPr>
            <p:nvPr/>
          </p:nvSpPr>
          <p:spPr bwMode="auto">
            <a:xfrm>
              <a:off x="6300788" y="1966913"/>
              <a:ext cx="604838" cy="681038"/>
            </a:xfrm>
            <a:custGeom>
              <a:avLst/>
              <a:gdLst>
                <a:gd name="T0" fmla="*/ 161 w 161"/>
                <a:gd name="T1" fmla="*/ 73 h 181"/>
                <a:gd name="T2" fmla="*/ 161 w 161"/>
                <a:gd name="T3" fmla="*/ 181 h 181"/>
                <a:gd name="T4" fmla="*/ 12 w 161"/>
                <a:gd name="T5" fmla="*/ 181 h 181"/>
                <a:gd name="T6" fmla="*/ 30 w 161"/>
                <a:gd name="T7" fmla="*/ 154 h 181"/>
                <a:gd name="T8" fmla="*/ 0 w 161"/>
                <a:gd name="T9" fmla="*/ 48 h 181"/>
                <a:gd name="T10" fmla="*/ 71 w 161"/>
                <a:gd name="T11" fmla="*/ 0 h 181"/>
                <a:gd name="T12" fmla="*/ 161 w 161"/>
                <a:gd name="T13" fmla="*/ 73 h 181"/>
              </a:gdLst>
              <a:ahLst/>
              <a:cxnLst>
                <a:cxn ang="0">
                  <a:pos x="T0" y="T1"/>
                </a:cxn>
                <a:cxn ang="0">
                  <a:pos x="T2" y="T3"/>
                </a:cxn>
                <a:cxn ang="0">
                  <a:pos x="T4" y="T5"/>
                </a:cxn>
                <a:cxn ang="0">
                  <a:pos x="T6" y="T7"/>
                </a:cxn>
                <a:cxn ang="0">
                  <a:pos x="T8" y="T9"/>
                </a:cxn>
                <a:cxn ang="0">
                  <a:pos x="T10" y="T11"/>
                </a:cxn>
                <a:cxn ang="0">
                  <a:pos x="T12" y="T13"/>
                </a:cxn>
              </a:cxnLst>
              <a:rect l="0" t="0" r="r" b="b"/>
              <a:pathLst>
                <a:path w="161" h="181">
                  <a:moveTo>
                    <a:pt x="161" y="73"/>
                  </a:moveTo>
                  <a:cubicBezTo>
                    <a:pt x="161" y="146"/>
                    <a:pt x="161" y="181"/>
                    <a:pt x="161" y="181"/>
                  </a:cubicBezTo>
                  <a:cubicBezTo>
                    <a:pt x="12" y="181"/>
                    <a:pt x="12" y="181"/>
                    <a:pt x="12" y="181"/>
                  </a:cubicBezTo>
                  <a:cubicBezTo>
                    <a:pt x="30" y="154"/>
                    <a:pt x="30" y="154"/>
                    <a:pt x="30" y="154"/>
                  </a:cubicBezTo>
                  <a:cubicBezTo>
                    <a:pt x="0" y="48"/>
                    <a:pt x="0" y="48"/>
                    <a:pt x="0" y="48"/>
                  </a:cubicBezTo>
                  <a:cubicBezTo>
                    <a:pt x="31" y="46"/>
                    <a:pt x="58" y="27"/>
                    <a:pt x="71" y="0"/>
                  </a:cubicBezTo>
                  <a:cubicBezTo>
                    <a:pt x="115" y="12"/>
                    <a:pt x="161" y="34"/>
                    <a:pt x="161"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0" name="Freeform 169"/>
            <p:cNvSpPr>
              <a:spLocks/>
            </p:cNvSpPr>
            <p:nvPr/>
          </p:nvSpPr>
          <p:spPr bwMode="auto">
            <a:xfrm>
              <a:off x="6781800" y="3217863"/>
              <a:ext cx="1052513" cy="722313"/>
            </a:xfrm>
            <a:custGeom>
              <a:avLst/>
              <a:gdLst>
                <a:gd name="T0" fmla="*/ 21 w 280"/>
                <a:gd name="T1" fmla="*/ 159 h 192"/>
                <a:gd name="T2" fmla="*/ 0 w 280"/>
                <a:gd name="T3" fmla="*/ 159 h 192"/>
                <a:gd name="T4" fmla="*/ 0 w 280"/>
                <a:gd name="T5" fmla="*/ 121 h 192"/>
                <a:gd name="T6" fmla="*/ 21 w 280"/>
                <a:gd name="T7" fmla="*/ 121 h 192"/>
                <a:gd name="T8" fmla="*/ 43 w 280"/>
                <a:gd name="T9" fmla="*/ 69 h 192"/>
                <a:gd name="T10" fmla="*/ 28 w 280"/>
                <a:gd name="T11" fmla="*/ 54 h 192"/>
                <a:gd name="T12" fmla="*/ 55 w 280"/>
                <a:gd name="T13" fmla="*/ 27 h 192"/>
                <a:gd name="T14" fmla="*/ 70 w 280"/>
                <a:gd name="T15" fmla="*/ 42 h 192"/>
                <a:gd name="T16" fmla="*/ 121 w 280"/>
                <a:gd name="T17" fmla="*/ 21 h 192"/>
                <a:gd name="T18" fmla="*/ 121 w 280"/>
                <a:gd name="T19" fmla="*/ 0 h 192"/>
                <a:gd name="T20" fmla="*/ 160 w 280"/>
                <a:gd name="T21" fmla="*/ 0 h 192"/>
                <a:gd name="T22" fmla="*/ 160 w 280"/>
                <a:gd name="T23" fmla="*/ 21 h 192"/>
                <a:gd name="T24" fmla="*/ 211 w 280"/>
                <a:gd name="T25" fmla="*/ 42 h 192"/>
                <a:gd name="T26" fmla="*/ 226 w 280"/>
                <a:gd name="T27" fmla="*/ 27 h 192"/>
                <a:gd name="T28" fmla="*/ 253 w 280"/>
                <a:gd name="T29" fmla="*/ 54 h 192"/>
                <a:gd name="T30" fmla="*/ 238 w 280"/>
                <a:gd name="T31" fmla="*/ 69 h 192"/>
                <a:gd name="T32" fmla="*/ 260 w 280"/>
                <a:gd name="T33" fmla="*/ 121 h 192"/>
                <a:gd name="T34" fmla="*/ 280 w 280"/>
                <a:gd name="T35" fmla="*/ 121 h 192"/>
                <a:gd name="T36" fmla="*/ 280 w 280"/>
                <a:gd name="T37" fmla="*/ 159 h 192"/>
                <a:gd name="T38" fmla="*/ 260 w 280"/>
                <a:gd name="T39" fmla="*/ 159 h 192"/>
                <a:gd name="T40" fmla="*/ 249 w 280"/>
                <a:gd name="T41" fmla="*/ 192 h 192"/>
                <a:gd name="T42" fmla="*/ 239 w 280"/>
                <a:gd name="T43" fmla="*/ 187 h 192"/>
                <a:gd name="T44" fmla="*/ 250 w 280"/>
                <a:gd name="T45" fmla="*/ 140 h 192"/>
                <a:gd name="T46" fmla="*/ 140 w 280"/>
                <a:gd name="T47" fmla="*/ 30 h 192"/>
                <a:gd name="T48" fmla="*/ 30 w 280"/>
                <a:gd name="T49" fmla="*/ 140 h 192"/>
                <a:gd name="T50" fmla="*/ 41 w 280"/>
                <a:gd name="T51" fmla="*/ 187 h 192"/>
                <a:gd name="T52" fmla="*/ 31 w 280"/>
                <a:gd name="T53" fmla="*/ 192 h 192"/>
                <a:gd name="T54" fmla="*/ 21 w 280"/>
                <a:gd name="T55" fmla="*/ 1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0" h="192">
                  <a:moveTo>
                    <a:pt x="21" y="159"/>
                  </a:moveTo>
                  <a:cubicBezTo>
                    <a:pt x="0" y="159"/>
                    <a:pt x="0" y="159"/>
                    <a:pt x="0" y="159"/>
                  </a:cubicBezTo>
                  <a:cubicBezTo>
                    <a:pt x="0" y="121"/>
                    <a:pt x="0" y="121"/>
                    <a:pt x="0" y="121"/>
                  </a:cubicBezTo>
                  <a:cubicBezTo>
                    <a:pt x="21" y="121"/>
                    <a:pt x="21" y="121"/>
                    <a:pt x="21" y="121"/>
                  </a:cubicBezTo>
                  <a:cubicBezTo>
                    <a:pt x="24" y="102"/>
                    <a:pt x="32" y="84"/>
                    <a:pt x="43" y="69"/>
                  </a:cubicBezTo>
                  <a:cubicBezTo>
                    <a:pt x="28" y="54"/>
                    <a:pt x="28" y="54"/>
                    <a:pt x="28" y="54"/>
                  </a:cubicBezTo>
                  <a:cubicBezTo>
                    <a:pt x="55" y="27"/>
                    <a:pt x="55" y="27"/>
                    <a:pt x="55" y="27"/>
                  </a:cubicBezTo>
                  <a:cubicBezTo>
                    <a:pt x="70" y="42"/>
                    <a:pt x="70" y="42"/>
                    <a:pt x="70" y="42"/>
                  </a:cubicBezTo>
                  <a:cubicBezTo>
                    <a:pt x="85" y="31"/>
                    <a:pt x="102" y="24"/>
                    <a:pt x="121" y="21"/>
                  </a:cubicBezTo>
                  <a:cubicBezTo>
                    <a:pt x="121" y="0"/>
                    <a:pt x="121" y="0"/>
                    <a:pt x="121" y="0"/>
                  </a:cubicBezTo>
                  <a:cubicBezTo>
                    <a:pt x="160" y="0"/>
                    <a:pt x="160" y="0"/>
                    <a:pt x="160" y="0"/>
                  </a:cubicBezTo>
                  <a:cubicBezTo>
                    <a:pt x="160" y="21"/>
                    <a:pt x="160" y="21"/>
                    <a:pt x="160" y="21"/>
                  </a:cubicBezTo>
                  <a:cubicBezTo>
                    <a:pt x="179" y="24"/>
                    <a:pt x="196" y="31"/>
                    <a:pt x="211" y="42"/>
                  </a:cubicBezTo>
                  <a:cubicBezTo>
                    <a:pt x="226" y="27"/>
                    <a:pt x="226" y="27"/>
                    <a:pt x="226" y="27"/>
                  </a:cubicBezTo>
                  <a:cubicBezTo>
                    <a:pt x="253" y="54"/>
                    <a:pt x="253" y="54"/>
                    <a:pt x="253" y="54"/>
                  </a:cubicBezTo>
                  <a:cubicBezTo>
                    <a:pt x="238" y="69"/>
                    <a:pt x="238" y="69"/>
                    <a:pt x="238" y="69"/>
                  </a:cubicBezTo>
                  <a:cubicBezTo>
                    <a:pt x="249" y="84"/>
                    <a:pt x="257" y="102"/>
                    <a:pt x="260" y="121"/>
                  </a:cubicBezTo>
                  <a:cubicBezTo>
                    <a:pt x="280" y="121"/>
                    <a:pt x="280" y="121"/>
                    <a:pt x="280" y="121"/>
                  </a:cubicBezTo>
                  <a:cubicBezTo>
                    <a:pt x="280" y="159"/>
                    <a:pt x="280" y="159"/>
                    <a:pt x="280" y="159"/>
                  </a:cubicBezTo>
                  <a:cubicBezTo>
                    <a:pt x="260" y="159"/>
                    <a:pt x="260" y="159"/>
                    <a:pt x="260" y="159"/>
                  </a:cubicBezTo>
                  <a:cubicBezTo>
                    <a:pt x="258" y="171"/>
                    <a:pt x="254" y="182"/>
                    <a:pt x="249" y="192"/>
                  </a:cubicBezTo>
                  <a:cubicBezTo>
                    <a:pt x="239" y="187"/>
                    <a:pt x="239" y="187"/>
                    <a:pt x="239" y="187"/>
                  </a:cubicBezTo>
                  <a:cubicBezTo>
                    <a:pt x="246" y="173"/>
                    <a:pt x="250" y="157"/>
                    <a:pt x="250" y="140"/>
                  </a:cubicBezTo>
                  <a:cubicBezTo>
                    <a:pt x="250" y="79"/>
                    <a:pt x="201" y="30"/>
                    <a:pt x="140" y="30"/>
                  </a:cubicBezTo>
                  <a:cubicBezTo>
                    <a:pt x="80" y="30"/>
                    <a:pt x="30" y="79"/>
                    <a:pt x="30" y="140"/>
                  </a:cubicBezTo>
                  <a:cubicBezTo>
                    <a:pt x="30" y="157"/>
                    <a:pt x="34" y="173"/>
                    <a:pt x="41" y="187"/>
                  </a:cubicBezTo>
                  <a:cubicBezTo>
                    <a:pt x="31" y="192"/>
                    <a:pt x="31" y="192"/>
                    <a:pt x="31" y="192"/>
                  </a:cubicBezTo>
                  <a:cubicBezTo>
                    <a:pt x="26" y="182"/>
                    <a:pt x="23" y="171"/>
                    <a:pt x="21"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1" name="Freeform 170"/>
            <p:cNvSpPr>
              <a:spLocks noEditPoints="1"/>
            </p:cNvSpPr>
            <p:nvPr/>
          </p:nvSpPr>
          <p:spPr bwMode="auto">
            <a:xfrm>
              <a:off x="5921375" y="1306513"/>
              <a:ext cx="703263" cy="701675"/>
            </a:xfrm>
            <a:custGeom>
              <a:avLst/>
              <a:gdLst>
                <a:gd name="T0" fmla="*/ 93 w 187"/>
                <a:gd name="T1" fmla="*/ 0 h 187"/>
                <a:gd name="T2" fmla="*/ 187 w 187"/>
                <a:gd name="T3" fmla="*/ 94 h 187"/>
                <a:gd name="T4" fmla="*/ 93 w 187"/>
                <a:gd name="T5" fmla="*/ 187 h 187"/>
                <a:gd name="T6" fmla="*/ 0 w 187"/>
                <a:gd name="T7" fmla="*/ 94 h 187"/>
                <a:gd name="T8" fmla="*/ 93 w 187"/>
                <a:gd name="T9" fmla="*/ 0 h 187"/>
                <a:gd name="T10" fmla="*/ 171 w 187"/>
                <a:gd name="T11" fmla="*/ 90 h 187"/>
                <a:gd name="T12" fmla="*/ 146 w 187"/>
                <a:gd name="T13" fmla="*/ 38 h 187"/>
                <a:gd name="T14" fmla="*/ 152 w 187"/>
                <a:gd name="T15" fmla="*/ 75 h 187"/>
                <a:gd name="T16" fmla="*/ 111 w 187"/>
                <a:gd name="T17" fmla="*/ 158 h 187"/>
                <a:gd name="T18" fmla="*/ 171 w 187"/>
                <a:gd name="T19" fmla="*/ 9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7">
                  <a:moveTo>
                    <a:pt x="93" y="0"/>
                  </a:moveTo>
                  <a:cubicBezTo>
                    <a:pt x="145" y="0"/>
                    <a:pt x="187" y="42"/>
                    <a:pt x="187" y="94"/>
                  </a:cubicBezTo>
                  <a:cubicBezTo>
                    <a:pt x="187" y="145"/>
                    <a:pt x="145" y="187"/>
                    <a:pt x="93" y="187"/>
                  </a:cubicBezTo>
                  <a:cubicBezTo>
                    <a:pt x="42" y="187"/>
                    <a:pt x="0" y="145"/>
                    <a:pt x="0" y="94"/>
                  </a:cubicBezTo>
                  <a:cubicBezTo>
                    <a:pt x="0" y="42"/>
                    <a:pt x="42" y="0"/>
                    <a:pt x="93" y="0"/>
                  </a:cubicBezTo>
                  <a:close/>
                  <a:moveTo>
                    <a:pt x="171" y="90"/>
                  </a:moveTo>
                  <a:cubicBezTo>
                    <a:pt x="171" y="69"/>
                    <a:pt x="161" y="50"/>
                    <a:pt x="146" y="38"/>
                  </a:cubicBezTo>
                  <a:cubicBezTo>
                    <a:pt x="150" y="49"/>
                    <a:pt x="152" y="61"/>
                    <a:pt x="152" y="75"/>
                  </a:cubicBezTo>
                  <a:cubicBezTo>
                    <a:pt x="152" y="108"/>
                    <a:pt x="136" y="138"/>
                    <a:pt x="111" y="158"/>
                  </a:cubicBezTo>
                  <a:cubicBezTo>
                    <a:pt x="145" y="153"/>
                    <a:pt x="171" y="125"/>
                    <a:pt x="171" y="9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2" name="Freeform 171"/>
            <p:cNvSpPr>
              <a:spLocks/>
            </p:cNvSpPr>
            <p:nvPr/>
          </p:nvSpPr>
          <p:spPr bwMode="auto">
            <a:xfrm>
              <a:off x="5651500" y="1966913"/>
              <a:ext cx="604838" cy="681038"/>
            </a:xfrm>
            <a:custGeom>
              <a:avLst/>
              <a:gdLst>
                <a:gd name="T0" fmla="*/ 161 w 161"/>
                <a:gd name="T1" fmla="*/ 48 h 181"/>
                <a:gd name="T2" fmla="*/ 132 w 161"/>
                <a:gd name="T3" fmla="*/ 154 h 181"/>
                <a:gd name="T4" fmla="*/ 150 w 161"/>
                <a:gd name="T5" fmla="*/ 181 h 181"/>
                <a:gd name="T6" fmla="*/ 0 w 161"/>
                <a:gd name="T7" fmla="*/ 181 h 181"/>
                <a:gd name="T8" fmla="*/ 0 w 161"/>
                <a:gd name="T9" fmla="*/ 73 h 181"/>
                <a:gd name="T10" fmla="*/ 91 w 161"/>
                <a:gd name="T11" fmla="*/ 0 h 181"/>
                <a:gd name="T12" fmla="*/ 161 w 161"/>
                <a:gd name="T13" fmla="*/ 48 h 181"/>
              </a:gdLst>
              <a:ahLst/>
              <a:cxnLst>
                <a:cxn ang="0">
                  <a:pos x="T0" y="T1"/>
                </a:cxn>
                <a:cxn ang="0">
                  <a:pos x="T2" y="T3"/>
                </a:cxn>
                <a:cxn ang="0">
                  <a:pos x="T4" y="T5"/>
                </a:cxn>
                <a:cxn ang="0">
                  <a:pos x="T6" y="T7"/>
                </a:cxn>
                <a:cxn ang="0">
                  <a:pos x="T8" y="T9"/>
                </a:cxn>
                <a:cxn ang="0">
                  <a:pos x="T10" y="T11"/>
                </a:cxn>
                <a:cxn ang="0">
                  <a:pos x="T12" y="T13"/>
                </a:cxn>
              </a:cxnLst>
              <a:rect l="0" t="0" r="r" b="b"/>
              <a:pathLst>
                <a:path w="161" h="181">
                  <a:moveTo>
                    <a:pt x="161" y="48"/>
                  </a:moveTo>
                  <a:cubicBezTo>
                    <a:pt x="132" y="154"/>
                    <a:pt x="132" y="154"/>
                    <a:pt x="132" y="154"/>
                  </a:cubicBezTo>
                  <a:cubicBezTo>
                    <a:pt x="150" y="181"/>
                    <a:pt x="150" y="181"/>
                    <a:pt x="150" y="181"/>
                  </a:cubicBezTo>
                  <a:cubicBezTo>
                    <a:pt x="0" y="181"/>
                    <a:pt x="0" y="181"/>
                    <a:pt x="0" y="181"/>
                  </a:cubicBezTo>
                  <a:cubicBezTo>
                    <a:pt x="0" y="181"/>
                    <a:pt x="0" y="146"/>
                    <a:pt x="0" y="73"/>
                  </a:cubicBezTo>
                  <a:cubicBezTo>
                    <a:pt x="0" y="34"/>
                    <a:pt x="47" y="12"/>
                    <a:pt x="91" y="0"/>
                  </a:cubicBezTo>
                  <a:cubicBezTo>
                    <a:pt x="104" y="27"/>
                    <a:pt x="130" y="46"/>
                    <a:pt x="16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3" name="Freeform 172"/>
            <p:cNvSpPr>
              <a:spLocks noEditPoints="1"/>
            </p:cNvSpPr>
            <p:nvPr/>
          </p:nvSpPr>
          <p:spPr bwMode="auto">
            <a:xfrm>
              <a:off x="4071938" y="2914651"/>
              <a:ext cx="1579563" cy="1577975"/>
            </a:xfrm>
            <a:custGeom>
              <a:avLst/>
              <a:gdLst>
                <a:gd name="T0" fmla="*/ 420 w 420"/>
                <a:gd name="T1" fmla="*/ 182 h 420"/>
                <a:gd name="T2" fmla="*/ 420 w 420"/>
                <a:gd name="T3" fmla="*/ 239 h 420"/>
                <a:gd name="T4" fmla="*/ 389 w 420"/>
                <a:gd name="T5" fmla="*/ 239 h 420"/>
                <a:gd name="T6" fmla="*/ 357 w 420"/>
                <a:gd name="T7" fmla="*/ 317 h 420"/>
                <a:gd name="T8" fmla="*/ 379 w 420"/>
                <a:gd name="T9" fmla="*/ 339 h 420"/>
                <a:gd name="T10" fmla="*/ 339 w 420"/>
                <a:gd name="T11" fmla="*/ 379 h 420"/>
                <a:gd name="T12" fmla="*/ 317 w 420"/>
                <a:gd name="T13" fmla="*/ 357 h 420"/>
                <a:gd name="T14" fmla="*/ 239 w 420"/>
                <a:gd name="T15" fmla="*/ 389 h 420"/>
                <a:gd name="T16" fmla="*/ 239 w 420"/>
                <a:gd name="T17" fmla="*/ 420 h 420"/>
                <a:gd name="T18" fmla="*/ 181 w 420"/>
                <a:gd name="T19" fmla="*/ 420 h 420"/>
                <a:gd name="T20" fmla="*/ 181 w 420"/>
                <a:gd name="T21" fmla="*/ 389 h 420"/>
                <a:gd name="T22" fmla="*/ 104 w 420"/>
                <a:gd name="T23" fmla="*/ 357 h 420"/>
                <a:gd name="T24" fmla="*/ 82 w 420"/>
                <a:gd name="T25" fmla="*/ 379 h 420"/>
                <a:gd name="T26" fmla="*/ 41 w 420"/>
                <a:gd name="T27" fmla="*/ 339 h 420"/>
                <a:gd name="T28" fmla="*/ 63 w 420"/>
                <a:gd name="T29" fmla="*/ 317 h 420"/>
                <a:gd name="T30" fmla="*/ 31 w 420"/>
                <a:gd name="T31" fmla="*/ 239 h 420"/>
                <a:gd name="T32" fmla="*/ 0 w 420"/>
                <a:gd name="T33" fmla="*/ 239 h 420"/>
                <a:gd name="T34" fmla="*/ 0 w 420"/>
                <a:gd name="T35" fmla="*/ 182 h 420"/>
                <a:gd name="T36" fmla="*/ 31 w 420"/>
                <a:gd name="T37" fmla="*/ 182 h 420"/>
                <a:gd name="T38" fmla="*/ 63 w 420"/>
                <a:gd name="T39" fmla="*/ 104 h 420"/>
                <a:gd name="T40" fmla="*/ 41 w 420"/>
                <a:gd name="T41" fmla="*/ 82 h 420"/>
                <a:gd name="T42" fmla="*/ 82 w 420"/>
                <a:gd name="T43" fmla="*/ 41 h 420"/>
                <a:gd name="T44" fmla="*/ 104 w 420"/>
                <a:gd name="T45" fmla="*/ 63 h 420"/>
                <a:gd name="T46" fmla="*/ 181 w 420"/>
                <a:gd name="T47" fmla="*/ 31 h 420"/>
                <a:gd name="T48" fmla="*/ 181 w 420"/>
                <a:gd name="T49" fmla="*/ 0 h 420"/>
                <a:gd name="T50" fmla="*/ 239 w 420"/>
                <a:gd name="T51" fmla="*/ 0 h 420"/>
                <a:gd name="T52" fmla="*/ 239 w 420"/>
                <a:gd name="T53" fmla="*/ 31 h 420"/>
                <a:gd name="T54" fmla="*/ 317 w 420"/>
                <a:gd name="T55" fmla="*/ 63 h 420"/>
                <a:gd name="T56" fmla="*/ 338 w 420"/>
                <a:gd name="T57" fmla="*/ 41 h 420"/>
                <a:gd name="T58" fmla="*/ 379 w 420"/>
                <a:gd name="T59" fmla="*/ 82 h 420"/>
                <a:gd name="T60" fmla="*/ 357 w 420"/>
                <a:gd name="T61" fmla="*/ 104 h 420"/>
                <a:gd name="T62" fmla="*/ 389 w 420"/>
                <a:gd name="T63" fmla="*/ 182 h 420"/>
                <a:gd name="T64" fmla="*/ 420 w 420"/>
                <a:gd name="T65" fmla="*/ 182 h 420"/>
                <a:gd name="T66" fmla="*/ 375 w 420"/>
                <a:gd name="T67" fmla="*/ 210 h 420"/>
                <a:gd name="T68" fmla="*/ 210 w 420"/>
                <a:gd name="T69" fmla="*/ 45 h 420"/>
                <a:gd name="T70" fmla="*/ 45 w 420"/>
                <a:gd name="T71" fmla="*/ 210 h 420"/>
                <a:gd name="T72" fmla="*/ 210 w 420"/>
                <a:gd name="T73" fmla="*/ 375 h 420"/>
                <a:gd name="T74" fmla="*/ 375 w 420"/>
                <a:gd name="T75" fmla="*/ 2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0" h="420">
                  <a:moveTo>
                    <a:pt x="420" y="182"/>
                  </a:moveTo>
                  <a:cubicBezTo>
                    <a:pt x="420" y="239"/>
                    <a:pt x="420" y="239"/>
                    <a:pt x="420" y="239"/>
                  </a:cubicBezTo>
                  <a:cubicBezTo>
                    <a:pt x="389" y="239"/>
                    <a:pt x="389" y="239"/>
                    <a:pt x="389" y="239"/>
                  </a:cubicBezTo>
                  <a:cubicBezTo>
                    <a:pt x="385" y="268"/>
                    <a:pt x="374" y="294"/>
                    <a:pt x="357" y="317"/>
                  </a:cubicBezTo>
                  <a:cubicBezTo>
                    <a:pt x="379" y="339"/>
                    <a:pt x="379" y="339"/>
                    <a:pt x="379" y="339"/>
                  </a:cubicBezTo>
                  <a:cubicBezTo>
                    <a:pt x="339" y="379"/>
                    <a:pt x="339" y="379"/>
                    <a:pt x="339" y="379"/>
                  </a:cubicBezTo>
                  <a:cubicBezTo>
                    <a:pt x="317" y="357"/>
                    <a:pt x="317" y="357"/>
                    <a:pt x="317" y="357"/>
                  </a:cubicBezTo>
                  <a:cubicBezTo>
                    <a:pt x="294" y="374"/>
                    <a:pt x="268" y="385"/>
                    <a:pt x="239" y="389"/>
                  </a:cubicBezTo>
                  <a:cubicBezTo>
                    <a:pt x="239" y="420"/>
                    <a:pt x="239" y="420"/>
                    <a:pt x="239" y="420"/>
                  </a:cubicBezTo>
                  <a:cubicBezTo>
                    <a:pt x="181" y="420"/>
                    <a:pt x="181" y="420"/>
                    <a:pt x="181" y="420"/>
                  </a:cubicBezTo>
                  <a:cubicBezTo>
                    <a:pt x="181" y="389"/>
                    <a:pt x="181" y="389"/>
                    <a:pt x="181" y="389"/>
                  </a:cubicBezTo>
                  <a:cubicBezTo>
                    <a:pt x="153" y="385"/>
                    <a:pt x="126" y="374"/>
                    <a:pt x="104" y="357"/>
                  </a:cubicBezTo>
                  <a:cubicBezTo>
                    <a:pt x="82" y="379"/>
                    <a:pt x="82" y="379"/>
                    <a:pt x="82" y="379"/>
                  </a:cubicBezTo>
                  <a:cubicBezTo>
                    <a:pt x="41" y="339"/>
                    <a:pt x="41" y="339"/>
                    <a:pt x="41" y="339"/>
                  </a:cubicBezTo>
                  <a:cubicBezTo>
                    <a:pt x="63" y="317"/>
                    <a:pt x="63" y="317"/>
                    <a:pt x="63" y="317"/>
                  </a:cubicBezTo>
                  <a:cubicBezTo>
                    <a:pt x="47" y="294"/>
                    <a:pt x="36" y="268"/>
                    <a:pt x="31" y="239"/>
                  </a:cubicBezTo>
                  <a:cubicBezTo>
                    <a:pt x="0" y="239"/>
                    <a:pt x="0" y="239"/>
                    <a:pt x="0" y="239"/>
                  </a:cubicBezTo>
                  <a:cubicBezTo>
                    <a:pt x="0" y="182"/>
                    <a:pt x="0" y="182"/>
                    <a:pt x="0" y="182"/>
                  </a:cubicBezTo>
                  <a:cubicBezTo>
                    <a:pt x="31" y="182"/>
                    <a:pt x="31" y="182"/>
                    <a:pt x="31" y="182"/>
                  </a:cubicBezTo>
                  <a:cubicBezTo>
                    <a:pt x="36" y="153"/>
                    <a:pt x="47" y="126"/>
                    <a:pt x="63" y="104"/>
                  </a:cubicBezTo>
                  <a:cubicBezTo>
                    <a:pt x="41" y="82"/>
                    <a:pt x="41" y="82"/>
                    <a:pt x="41" y="82"/>
                  </a:cubicBezTo>
                  <a:cubicBezTo>
                    <a:pt x="82" y="41"/>
                    <a:pt x="82" y="41"/>
                    <a:pt x="82" y="41"/>
                  </a:cubicBezTo>
                  <a:cubicBezTo>
                    <a:pt x="104" y="63"/>
                    <a:pt x="104" y="63"/>
                    <a:pt x="104" y="63"/>
                  </a:cubicBezTo>
                  <a:cubicBezTo>
                    <a:pt x="126" y="47"/>
                    <a:pt x="153" y="36"/>
                    <a:pt x="181" y="31"/>
                  </a:cubicBezTo>
                  <a:cubicBezTo>
                    <a:pt x="181" y="0"/>
                    <a:pt x="181" y="0"/>
                    <a:pt x="181" y="0"/>
                  </a:cubicBezTo>
                  <a:cubicBezTo>
                    <a:pt x="239" y="0"/>
                    <a:pt x="239" y="0"/>
                    <a:pt x="239" y="0"/>
                  </a:cubicBezTo>
                  <a:cubicBezTo>
                    <a:pt x="239" y="31"/>
                    <a:pt x="239" y="31"/>
                    <a:pt x="239" y="31"/>
                  </a:cubicBezTo>
                  <a:cubicBezTo>
                    <a:pt x="268" y="36"/>
                    <a:pt x="294" y="47"/>
                    <a:pt x="317" y="63"/>
                  </a:cubicBezTo>
                  <a:cubicBezTo>
                    <a:pt x="338" y="41"/>
                    <a:pt x="338" y="41"/>
                    <a:pt x="338" y="41"/>
                  </a:cubicBezTo>
                  <a:cubicBezTo>
                    <a:pt x="379" y="82"/>
                    <a:pt x="379" y="82"/>
                    <a:pt x="379" y="82"/>
                  </a:cubicBezTo>
                  <a:cubicBezTo>
                    <a:pt x="357" y="104"/>
                    <a:pt x="357" y="104"/>
                    <a:pt x="357" y="104"/>
                  </a:cubicBezTo>
                  <a:cubicBezTo>
                    <a:pt x="373" y="126"/>
                    <a:pt x="385" y="153"/>
                    <a:pt x="389" y="182"/>
                  </a:cubicBezTo>
                  <a:lnTo>
                    <a:pt x="420" y="182"/>
                  </a:lnTo>
                  <a:close/>
                  <a:moveTo>
                    <a:pt x="375" y="210"/>
                  </a:moveTo>
                  <a:cubicBezTo>
                    <a:pt x="375" y="119"/>
                    <a:pt x="301" y="45"/>
                    <a:pt x="210" y="45"/>
                  </a:cubicBezTo>
                  <a:cubicBezTo>
                    <a:pt x="119" y="45"/>
                    <a:pt x="45" y="119"/>
                    <a:pt x="45" y="210"/>
                  </a:cubicBezTo>
                  <a:cubicBezTo>
                    <a:pt x="45" y="301"/>
                    <a:pt x="119" y="375"/>
                    <a:pt x="210" y="375"/>
                  </a:cubicBezTo>
                  <a:cubicBezTo>
                    <a:pt x="301" y="375"/>
                    <a:pt x="375" y="301"/>
                    <a:pt x="375" y="2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4" name="Freeform 173"/>
            <p:cNvSpPr>
              <a:spLocks/>
            </p:cNvSpPr>
            <p:nvPr/>
          </p:nvSpPr>
          <p:spPr bwMode="auto">
            <a:xfrm>
              <a:off x="4876800" y="3646488"/>
              <a:ext cx="390525" cy="436563"/>
            </a:xfrm>
            <a:custGeom>
              <a:avLst/>
              <a:gdLst>
                <a:gd name="T0" fmla="*/ 104 w 104"/>
                <a:gd name="T1" fmla="*/ 46 h 116"/>
                <a:gd name="T2" fmla="*/ 104 w 104"/>
                <a:gd name="T3" fmla="*/ 116 h 116"/>
                <a:gd name="T4" fmla="*/ 8 w 104"/>
                <a:gd name="T5" fmla="*/ 116 h 116"/>
                <a:gd name="T6" fmla="*/ 19 w 104"/>
                <a:gd name="T7" fmla="*/ 99 h 116"/>
                <a:gd name="T8" fmla="*/ 0 w 104"/>
                <a:gd name="T9" fmla="*/ 30 h 116"/>
                <a:gd name="T10" fmla="*/ 45 w 104"/>
                <a:gd name="T11" fmla="*/ 0 h 116"/>
                <a:gd name="T12" fmla="*/ 104 w 104"/>
                <a:gd name="T13" fmla="*/ 4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104" y="46"/>
                  </a:moveTo>
                  <a:cubicBezTo>
                    <a:pt x="104" y="94"/>
                    <a:pt x="104" y="116"/>
                    <a:pt x="104" y="116"/>
                  </a:cubicBezTo>
                  <a:cubicBezTo>
                    <a:pt x="8" y="116"/>
                    <a:pt x="8" y="116"/>
                    <a:pt x="8" y="116"/>
                  </a:cubicBezTo>
                  <a:cubicBezTo>
                    <a:pt x="19" y="99"/>
                    <a:pt x="19" y="99"/>
                    <a:pt x="19" y="99"/>
                  </a:cubicBezTo>
                  <a:cubicBezTo>
                    <a:pt x="0" y="30"/>
                    <a:pt x="0" y="30"/>
                    <a:pt x="0" y="30"/>
                  </a:cubicBezTo>
                  <a:cubicBezTo>
                    <a:pt x="20" y="29"/>
                    <a:pt x="37" y="17"/>
                    <a:pt x="45" y="0"/>
                  </a:cubicBezTo>
                  <a:cubicBezTo>
                    <a:pt x="74" y="7"/>
                    <a:pt x="104" y="21"/>
                    <a:pt x="10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5" name="Freeform 174"/>
            <p:cNvSpPr>
              <a:spLocks noEditPoints="1"/>
            </p:cNvSpPr>
            <p:nvPr/>
          </p:nvSpPr>
          <p:spPr bwMode="auto">
            <a:xfrm>
              <a:off x="4632325" y="3217863"/>
              <a:ext cx="450850" cy="455613"/>
            </a:xfrm>
            <a:custGeom>
              <a:avLst/>
              <a:gdLst>
                <a:gd name="T0" fmla="*/ 71 w 120"/>
                <a:gd name="T1" fmla="*/ 102 h 121"/>
                <a:gd name="T2" fmla="*/ 110 w 120"/>
                <a:gd name="T3" fmla="*/ 58 h 121"/>
                <a:gd name="T4" fmla="*/ 93 w 120"/>
                <a:gd name="T5" fmla="*/ 24 h 121"/>
                <a:gd name="T6" fmla="*/ 98 w 120"/>
                <a:gd name="T7" fmla="*/ 48 h 121"/>
                <a:gd name="T8" fmla="*/ 71 w 120"/>
                <a:gd name="T9" fmla="*/ 102 h 121"/>
                <a:gd name="T10" fmla="*/ 60 w 120"/>
                <a:gd name="T11" fmla="*/ 0 h 121"/>
                <a:gd name="T12" fmla="*/ 120 w 120"/>
                <a:gd name="T13" fmla="*/ 61 h 121"/>
                <a:gd name="T14" fmla="*/ 60 w 120"/>
                <a:gd name="T15" fmla="*/ 121 h 121"/>
                <a:gd name="T16" fmla="*/ 0 w 120"/>
                <a:gd name="T17" fmla="*/ 61 h 121"/>
                <a:gd name="T18" fmla="*/ 60 w 120"/>
                <a:gd name="T1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1">
                  <a:moveTo>
                    <a:pt x="71" y="102"/>
                  </a:moveTo>
                  <a:cubicBezTo>
                    <a:pt x="93" y="99"/>
                    <a:pt x="110" y="81"/>
                    <a:pt x="110" y="58"/>
                  </a:cubicBezTo>
                  <a:cubicBezTo>
                    <a:pt x="110" y="45"/>
                    <a:pt x="103" y="32"/>
                    <a:pt x="93" y="24"/>
                  </a:cubicBezTo>
                  <a:cubicBezTo>
                    <a:pt x="96" y="32"/>
                    <a:pt x="98" y="40"/>
                    <a:pt x="98" y="48"/>
                  </a:cubicBezTo>
                  <a:cubicBezTo>
                    <a:pt x="98" y="70"/>
                    <a:pt x="87" y="89"/>
                    <a:pt x="71" y="102"/>
                  </a:cubicBezTo>
                  <a:close/>
                  <a:moveTo>
                    <a:pt x="60" y="0"/>
                  </a:moveTo>
                  <a:cubicBezTo>
                    <a:pt x="93" y="0"/>
                    <a:pt x="120" y="27"/>
                    <a:pt x="120" y="61"/>
                  </a:cubicBezTo>
                  <a:cubicBezTo>
                    <a:pt x="120" y="94"/>
                    <a:pt x="93" y="121"/>
                    <a:pt x="60" y="121"/>
                  </a:cubicBezTo>
                  <a:cubicBezTo>
                    <a:pt x="27" y="121"/>
                    <a:pt x="0" y="94"/>
                    <a:pt x="0" y="61"/>
                  </a:cubicBezTo>
                  <a:cubicBezTo>
                    <a:pt x="0" y="27"/>
                    <a:pt x="27" y="0"/>
                    <a:pt x="6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6" name="Freeform 175"/>
            <p:cNvSpPr>
              <a:spLocks/>
            </p:cNvSpPr>
            <p:nvPr/>
          </p:nvSpPr>
          <p:spPr bwMode="auto">
            <a:xfrm>
              <a:off x="4459288" y="3646488"/>
              <a:ext cx="387350" cy="436563"/>
            </a:xfrm>
            <a:custGeom>
              <a:avLst/>
              <a:gdLst>
                <a:gd name="T0" fmla="*/ 103 w 103"/>
                <a:gd name="T1" fmla="*/ 30 h 116"/>
                <a:gd name="T2" fmla="*/ 84 w 103"/>
                <a:gd name="T3" fmla="*/ 99 h 116"/>
                <a:gd name="T4" fmla="*/ 96 w 103"/>
                <a:gd name="T5" fmla="*/ 116 h 116"/>
                <a:gd name="T6" fmla="*/ 0 w 103"/>
                <a:gd name="T7" fmla="*/ 116 h 116"/>
                <a:gd name="T8" fmla="*/ 0 w 103"/>
                <a:gd name="T9" fmla="*/ 46 h 116"/>
                <a:gd name="T10" fmla="*/ 58 w 103"/>
                <a:gd name="T11" fmla="*/ 0 h 116"/>
                <a:gd name="T12" fmla="*/ 103 w 103"/>
                <a:gd name="T13" fmla="*/ 30 h 116"/>
              </a:gdLst>
              <a:ahLst/>
              <a:cxnLst>
                <a:cxn ang="0">
                  <a:pos x="T0" y="T1"/>
                </a:cxn>
                <a:cxn ang="0">
                  <a:pos x="T2" y="T3"/>
                </a:cxn>
                <a:cxn ang="0">
                  <a:pos x="T4" y="T5"/>
                </a:cxn>
                <a:cxn ang="0">
                  <a:pos x="T6" y="T7"/>
                </a:cxn>
                <a:cxn ang="0">
                  <a:pos x="T8" y="T9"/>
                </a:cxn>
                <a:cxn ang="0">
                  <a:pos x="T10" y="T11"/>
                </a:cxn>
                <a:cxn ang="0">
                  <a:pos x="T12" y="T13"/>
                </a:cxn>
              </a:cxnLst>
              <a:rect l="0" t="0" r="r" b="b"/>
              <a:pathLst>
                <a:path w="103" h="116">
                  <a:moveTo>
                    <a:pt x="103" y="30"/>
                  </a:moveTo>
                  <a:cubicBezTo>
                    <a:pt x="84" y="99"/>
                    <a:pt x="84" y="99"/>
                    <a:pt x="84" y="99"/>
                  </a:cubicBezTo>
                  <a:cubicBezTo>
                    <a:pt x="96" y="116"/>
                    <a:pt x="96" y="116"/>
                    <a:pt x="96" y="116"/>
                  </a:cubicBezTo>
                  <a:cubicBezTo>
                    <a:pt x="0" y="116"/>
                    <a:pt x="0" y="116"/>
                    <a:pt x="0" y="116"/>
                  </a:cubicBezTo>
                  <a:cubicBezTo>
                    <a:pt x="0" y="116"/>
                    <a:pt x="0" y="94"/>
                    <a:pt x="0" y="46"/>
                  </a:cubicBezTo>
                  <a:cubicBezTo>
                    <a:pt x="0" y="21"/>
                    <a:pt x="30" y="7"/>
                    <a:pt x="58" y="0"/>
                  </a:cubicBezTo>
                  <a:cubicBezTo>
                    <a:pt x="66" y="17"/>
                    <a:pt x="83" y="29"/>
                    <a:pt x="10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 name="组合 76"/>
          <p:cNvGrpSpPr/>
          <p:nvPr/>
        </p:nvGrpSpPr>
        <p:grpSpPr>
          <a:xfrm>
            <a:off x="1752341" y="1236861"/>
            <a:ext cx="673744" cy="688046"/>
            <a:chOff x="3810000" y="1108075"/>
            <a:chExt cx="4602163" cy="4699000"/>
          </a:xfrm>
          <a:solidFill>
            <a:schemeClr val="accent1"/>
          </a:solidFill>
        </p:grpSpPr>
        <p:sp>
          <p:nvSpPr>
            <p:cNvPr id="78" name="Rectangle 188"/>
            <p:cNvSpPr>
              <a:spLocks noChangeArrowheads="1"/>
            </p:cNvSpPr>
            <p:nvPr/>
          </p:nvSpPr>
          <p:spPr bwMode="auto">
            <a:xfrm>
              <a:off x="3810000" y="4749800"/>
              <a:ext cx="579438" cy="933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9" name="Freeform 189"/>
            <p:cNvSpPr>
              <a:spLocks/>
            </p:cNvSpPr>
            <p:nvPr/>
          </p:nvSpPr>
          <p:spPr bwMode="auto">
            <a:xfrm>
              <a:off x="4449763" y="4070350"/>
              <a:ext cx="3962400" cy="1736725"/>
            </a:xfrm>
            <a:custGeom>
              <a:avLst/>
              <a:gdLst>
                <a:gd name="T0" fmla="*/ 0 w 1054"/>
                <a:gd name="T1" fmla="*/ 201 h 462"/>
                <a:gd name="T2" fmla="*/ 0 w 1054"/>
                <a:gd name="T3" fmla="*/ 406 h 462"/>
                <a:gd name="T4" fmla="*/ 263 w 1054"/>
                <a:gd name="T5" fmla="*/ 432 h 462"/>
                <a:gd name="T6" fmla="*/ 598 w 1054"/>
                <a:gd name="T7" fmla="*/ 432 h 462"/>
                <a:gd name="T8" fmla="*/ 801 w 1054"/>
                <a:gd name="T9" fmla="*/ 354 h 462"/>
                <a:gd name="T10" fmla="*/ 961 w 1054"/>
                <a:gd name="T11" fmla="*/ 231 h 462"/>
                <a:gd name="T12" fmla="*/ 1028 w 1054"/>
                <a:gd name="T13" fmla="*/ 101 h 462"/>
                <a:gd name="T14" fmla="*/ 1045 w 1054"/>
                <a:gd name="T15" fmla="*/ 31 h 462"/>
                <a:gd name="T16" fmla="*/ 972 w 1054"/>
                <a:gd name="T17" fmla="*/ 33 h 462"/>
                <a:gd name="T18" fmla="*/ 898 w 1054"/>
                <a:gd name="T19" fmla="*/ 160 h 462"/>
                <a:gd name="T20" fmla="*/ 723 w 1054"/>
                <a:gd name="T21" fmla="*/ 257 h 462"/>
                <a:gd name="T22" fmla="*/ 548 w 1054"/>
                <a:gd name="T23" fmla="*/ 257 h 462"/>
                <a:gd name="T24" fmla="*/ 447 w 1054"/>
                <a:gd name="T25" fmla="*/ 209 h 462"/>
                <a:gd name="T26" fmla="*/ 570 w 1054"/>
                <a:gd name="T27" fmla="*/ 209 h 462"/>
                <a:gd name="T28" fmla="*/ 667 w 1054"/>
                <a:gd name="T29" fmla="*/ 141 h 462"/>
                <a:gd name="T30" fmla="*/ 596 w 1054"/>
                <a:gd name="T31" fmla="*/ 100 h 462"/>
                <a:gd name="T32" fmla="*/ 536 w 1054"/>
                <a:gd name="T33" fmla="*/ 100 h 462"/>
                <a:gd name="T34" fmla="*/ 360 w 1054"/>
                <a:gd name="T35" fmla="*/ 100 h 462"/>
                <a:gd name="T36" fmla="*/ 289 w 1054"/>
                <a:gd name="T37" fmla="*/ 119 h 462"/>
                <a:gd name="T38" fmla="*/ 148 w 1054"/>
                <a:gd name="T39" fmla="*/ 182 h 462"/>
                <a:gd name="T40" fmla="*/ 49 w 1054"/>
                <a:gd name="T41" fmla="*/ 201 h 462"/>
                <a:gd name="T42" fmla="*/ 0 w 1054"/>
                <a:gd name="T43" fmla="*/ 20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4" h="462">
                  <a:moveTo>
                    <a:pt x="0" y="201"/>
                  </a:moveTo>
                  <a:cubicBezTo>
                    <a:pt x="0" y="406"/>
                    <a:pt x="0" y="406"/>
                    <a:pt x="0" y="406"/>
                  </a:cubicBezTo>
                  <a:cubicBezTo>
                    <a:pt x="0" y="406"/>
                    <a:pt x="199" y="414"/>
                    <a:pt x="263" y="432"/>
                  </a:cubicBezTo>
                  <a:cubicBezTo>
                    <a:pt x="263" y="432"/>
                    <a:pt x="418" y="462"/>
                    <a:pt x="598" y="432"/>
                  </a:cubicBezTo>
                  <a:cubicBezTo>
                    <a:pt x="659" y="422"/>
                    <a:pt x="801" y="354"/>
                    <a:pt x="801" y="354"/>
                  </a:cubicBezTo>
                  <a:cubicBezTo>
                    <a:pt x="961" y="231"/>
                    <a:pt x="961" y="231"/>
                    <a:pt x="961" y="231"/>
                  </a:cubicBezTo>
                  <a:cubicBezTo>
                    <a:pt x="961" y="231"/>
                    <a:pt x="995" y="171"/>
                    <a:pt x="1028" y="101"/>
                  </a:cubicBezTo>
                  <a:cubicBezTo>
                    <a:pt x="1037" y="83"/>
                    <a:pt x="1054" y="51"/>
                    <a:pt x="1045" y="31"/>
                  </a:cubicBezTo>
                  <a:cubicBezTo>
                    <a:pt x="1031" y="0"/>
                    <a:pt x="992" y="13"/>
                    <a:pt x="972" y="33"/>
                  </a:cubicBezTo>
                  <a:cubicBezTo>
                    <a:pt x="898" y="160"/>
                    <a:pt x="898" y="160"/>
                    <a:pt x="898" y="160"/>
                  </a:cubicBezTo>
                  <a:cubicBezTo>
                    <a:pt x="723" y="257"/>
                    <a:pt x="723" y="257"/>
                    <a:pt x="723" y="257"/>
                  </a:cubicBezTo>
                  <a:cubicBezTo>
                    <a:pt x="723" y="257"/>
                    <a:pt x="622" y="257"/>
                    <a:pt x="548" y="257"/>
                  </a:cubicBezTo>
                  <a:cubicBezTo>
                    <a:pt x="473" y="257"/>
                    <a:pt x="447" y="209"/>
                    <a:pt x="447" y="209"/>
                  </a:cubicBezTo>
                  <a:cubicBezTo>
                    <a:pt x="447" y="209"/>
                    <a:pt x="495" y="209"/>
                    <a:pt x="570" y="209"/>
                  </a:cubicBezTo>
                  <a:cubicBezTo>
                    <a:pt x="644" y="209"/>
                    <a:pt x="667" y="194"/>
                    <a:pt x="667" y="141"/>
                  </a:cubicBezTo>
                  <a:cubicBezTo>
                    <a:pt x="667" y="89"/>
                    <a:pt x="596" y="100"/>
                    <a:pt x="596" y="100"/>
                  </a:cubicBezTo>
                  <a:cubicBezTo>
                    <a:pt x="536" y="100"/>
                    <a:pt x="536" y="100"/>
                    <a:pt x="536" y="100"/>
                  </a:cubicBezTo>
                  <a:cubicBezTo>
                    <a:pt x="536" y="100"/>
                    <a:pt x="406" y="100"/>
                    <a:pt x="360" y="100"/>
                  </a:cubicBezTo>
                  <a:cubicBezTo>
                    <a:pt x="315" y="100"/>
                    <a:pt x="289" y="119"/>
                    <a:pt x="289" y="119"/>
                  </a:cubicBezTo>
                  <a:cubicBezTo>
                    <a:pt x="148" y="182"/>
                    <a:pt x="148" y="182"/>
                    <a:pt x="148" y="182"/>
                  </a:cubicBezTo>
                  <a:cubicBezTo>
                    <a:pt x="148" y="182"/>
                    <a:pt x="99" y="201"/>
                    <a:pt x="49" y="201"/>
                  </a:cubicBezTo>
                  <a:cubicBezTo>
                    <a:pt x="0" y="201"/>
                    <a:pt x="0" y="201"/>
                    <a:pt x="0" y="2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0" name="Freeform 190"/>
            <p:cNvSpPr>
              <a:spLocks/>
            </p:cNvSpPr>
            <p:nvPr/>
          </p:nvSpPr>
          <p:spPr bwMode="auto">
            <a:xfrm>
              <a:off x="4603750" y="2652713"/>
              <a:ext cx="1143000" cy="1162050"/>
            </a:xfrm>
            <a:custGeom>
              <a:avLst/>
              <a:gdLst>
                <a:gd name="T0" fmla="*/ 360 w 720"/>
                <a:gd name="T1" fmla="*/ 0 h 732"/>
                <a:gd name="T2" fmla="*/ 0 w 720"/>
                <a:gd name="T3" fmla="*/ 732 h 732"/>
                <a:gd name="T4" fmla="*/ 365 w 720"/>
                <a:gd name="T5" fmla="*/ 616 h 732"/>
                <a:gd name="T6" fmla="*/ 720 w 720"/>
                <a:gd name="T7" fmla="*/ 732 h 732"/>
                <a:gd name="T8" fmla="*/ 360 w 720"/>
                <a:gd name="T9" fmla="*/ 0 h 732"/>
              </a:gdLst>
              <a:ahLst/>
              <a:cxnLst>
                <a:cxn ang="0">
                  <a:pos x="T0" y="T1"/>
                </a:cxn>
                <a:cxn ang="0">
                  <a:pos x="T2" y="T3"/>
                </a:cxn>
                <a:cxn ang="0">
                  <a:pos x="T4" y="T5"/>
                </a:cxn>
                <a:cxn ang="0">
                  <a:pos x="T6" y="T7"/>
                </a:cxn>
                <a:cxn ang="0">
                  <a:pos x="T8" y="T9"/>
                </a:cxn>
              </a:cxnLst>
              <a:rect l="0" t="0" r="r" b="b"/>
              <a:pathLst>
                <a:path w="720" h="732">
                  <a:moveTo>
                    <a:pt x="360" y="0"/>
                  </a:moveTo>
                  <a:lnTo>
                    <a:pt x="0" y="732"/>
                  </a:lnTo>
                  <a:lnTo>
                    <a:pt x="365" y="616"/>
                  </a:lnTo>
                  <a:lnTo>
                    <a:pt x="720" y="732"/>
                  </a:lnTo>
                  <a:lnTo>
                    <a:pt x="3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Rectangle 191"/>
            <p:cNvSpPr>
              <a:spLocks noChangeArrowheads="1"/>
            </p:cNvSpPr>
            <p:nvPr/>
          </p:nvSpPr>
          <p:spPr bwMode="auto">
            <a:xfrm>
              <a:off x="5002213" y="4171950"/>
              <a:ext cx="349250"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2" name="Rectangle 192"/>
            <p:cNvSpPr>
              <a:spLocks noChangeArrowheads="1"/>
            </p:cNvSpPr>
            <p:nvPr/>
          </p:nvSpPr>
          <p:spPr bwMode="auto">
            <a:xfrm>
              <a:off x="5002213" y="3983038"/>
              <a:ext cx="349250"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Freeform 193"/>
            <p:cNvSpPr>
              <a:spLocks/>
            </p:cNvSpPr>
            <p:nvPr/>
          </p:nvSpPr>
          <p:spPr bwMode="auto">
            <a:xfrm>
              <a:off x="5002213" y="3727450"/>
              <a:ext cx="349250" cy="184150"/>
            </a:xfrm>
            <a:custGeom>
              <a:avLst/>
              <a:gdLst>
                <a:gd name="T0" fmla="*/ 0 w 220"/>
                <a:gd name="T1" fmla="*/ 36 h 116"/>
                <a:gd name="T2" fmla="*/ 0 w 220"/>
                <a:gd name="T3" fmla="*/ 116 h 116"/>
                <a:gd name="T4" fmla="*/ 220 w 220"/>
                <a:gd name="T5" fmla="*/ 116 h 116"/>
                <a:gd name="T6" fmla="*/ 220 w 220"/>
                <a:gd name="T7" fmla="*/ 33 h 116"/>
                <a:gd name="T8" fmla="*/ 116 w 220"/>
                <a:gd name="T9" fmla="*/ 0 h 116"/>
                <a:gd name="T10" fmla="*/ 0 w 220"/>
                <a:gd name="T11" fmla="*/ 36 h 116"/>
              </a:gdLst>
              <a:ahLst/>
              <a:cxnLst>
                <a:cxn ang="0">
                  <a:pos x="T0" y="T1"/>
                </a:cxn>
                <a:cxn ang="0">
                  <a:pos x="T2" y="T3"/>
                </a:cxn>
                <a:cxn ang="0">
                  <a:pos x="T4" y="T5"/>
                </a:cxn>
                <a:cxn ang="0">
                  <a:pos x="T6" y="T7"/>
                </a:cxn>
                <a:cxn ang="0">
                  <a:pos x="T8" y="T9"/>
                </a:cxn>
                <a:cxn ang="0">
                  <a:pos x="T10" y="T11"/>
                </a:cxn>
              </a:cxnLst>
              <a:rect l="0" t="0" r="r" b="b"/>
              <a:pathLst>
                <a:path w="220" h="116">
                  <a:moveTo>
                    <a:pt x="0" y="36"/>
                  </a:moveTo>
                  <a:lnTo>
                    <a:pt x="0" y="116"/>
                  </a:lnTo>
                  <a:lnTo>
                    <a:pt x="220" y="116"/>
                  </a:lnTo>
                  <a:lnTo>
                    <a:pt x="220" y="33"/>
                  </a:lnTo>
                  <a:lnTo>
                    <a:pt x="116"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4" name="Freeform 194"/>
            <p:cNvSpPr>
              <a:spLocks/>
            </p:cNvSpPr>
            <p:nvPr/>
          </p:nvSpPr>
          <p:spPr bwMode="auto">
            <a:xfrm>
              <a:off x="5765800" y="2024063"/>
              <a:ext cx="1141413" cy="1162050"/>
            </a:xfrm>
            <a:custGeom>
              <a:avLst/>
              <a:gdLst>
                <a:gd name="T0" fmla="*/ 360 w 719"/>
                <a:gd name="T1" fmla="*/ 0 h 732"/>
                <a:gd name="T2" fmla="*/ 0 w 719"/>
                <a:gd name="T3" fmla="*/ 732 h 732"/>
                <a:gd name="T4" fmla="*/ 364 w 719"/>
                <a:gd name="T5" fmla="*/ 616 h 732"/>
                <a:gd name="T6" fmla="*/ 719 w 719"/>
                <a:gd name="T7" fmla="*/ 732 h 732"/>
                <a:gd name="T8" fmla="*/ 360 w 719"/>
                <a:gd name="T9" fmla="*/ 0 h 732"/>
              </a:gdLst>
              <a:ahLst/>
              <a:cxnLst>
                <a:cxn ang="0">
                  <a:pos x="T0" y="T1"/>
                </a:cxn>
                <a:cxn ang="0">
                  <a:pos x="T2" y="T3"/>
                </a:cxn>
                <a:cxn ang="0">
                  <a:pos x="T4" y="T5"/>
                </a:cxn>
                <a:cxn ang="0">
                  <a:pos x="T6" y="T7"/>
                </a:cxn>
                <a:cxn ang="0">
                  <a:pos x="T8" y="T9"/>
                </a:cxn>
              </a:cxnLst>
              <a:rect l="0" t="0" r="r" b="b"/>
              <a:pathLst>
                <a:path w="719" h="732">
                  <a:moveTo>
                    <a:pt x="360" y="0"/>
                  </a:moveTo>
                  <a:lnTo>
                    <a:pt x="0" y="732"/>
                  </a:lnTo>
                  <a:lnTo>
                    <a:pt x="364" y="616"/>
                  </a:lnTo>
                  <a:lnTo>
                    <a:pt x="719" y="732"/>
                  </a:lnTo>
                  <a:lnTo>
                    <a:pt x="3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5" name="Rectangle 195"/>
            <p:cNvSpPr>
              <a:spLocks noChangeArrowheads="1"/>
            </p:cNvSpPr>
            <p:nvPr/>
          </p:nvSpPr>
          <p:spPr bwMode="auto">
            <a:xfrm>
              <a:off x="6164263" y="4171950"/>
              <a:ext cx="349250" cy="101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6" name="Rectangle 196"/>
            <p:cNvSpPr>
              <a:spLocks noChangeArrowheads="1"/>
            </p:cNvSpPr>
            <p:nvPr/>
          </p:nvSpPr>
          <p:spPr bwMode="auto">
            <a:xfrm>
              <a:off x="6164263" y="3983038"/>
              <a:ext cx="349250"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7" name="Rectangle 197"/>
            <p:cNvSpPr>
              <a:spLocks noChangeArrowheads="1"/>
            </p:cNvSpPr>
            <p:nvPr/>
          </p:nvSpPr>
          <p:spPr bwMode="auto">
            <a:xfrm>
              <a:off x="6164263" y="3790950"/>
              <a:ext cx="3492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8" name="Rectangle 198"/>
            <p:cNvSpPr>
              <a:spLocks noChangeArrowheads="1"/>
            </p:cNvSpPr>
            <p:nvPr/>
          </p:nvSpPr>
          <p:spPr bwMode="auto">
            <a:xfrm>
              <a:off x="6164263" y="3595688"/>
              <a:ext cx="3492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9" name="Rectangle 199"/>
            <p:cNvSpPr>
              <a:spLocks noChangeArrowheads="1"/>
            </p:cNvSpPr>
            <p:nvPr/>
          </p:nvSpPr>
          <p:spPr bwMode="auto">
            <a:xfrm>
              <a:off x="6164263" y="3408363"/>
              <a:ext cx="34925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0" name="Freeform 200"/>
            <p:cNvSpPr>
              <a:spLocks/>
            </p:cNvSpPr>
            <p:nvPr/>
          </p:nvSpPr>
          <p:spPr bwMode="auto">
            <a:xfrm>
              <a:off x="6164263" y="3095625"/>
              <a:ext cx="349250" cy="241300"/>
            </a:xfrm>
            <a:custGeom>
              <a:avLst/>
              <a:gdLst>
                <a:gd name="T0" fmla="*/ 0 w 220"/>
                <a:gd name="T1" fmla="*/ 38 h 152"/>
                <a:gd name="T2" fmla="*/ 0 w 220"/>
                <a:gd name="T3" fmla="*/ 152 h 152"/>
                <a:gd name="T4" fmla="*/ 220 w 220"/>
                <a:gd name="T5" fmla="*/ 152 h 152"/>
                <a:gd name="T6" fmla="*/ 220 w 220"/>
                <a:gd name="T7" fmla="*/ 36 h 152"/>
                <a:gd name="T8" fmla="*/ 116 w 220"/>
                <a:gd name="T9" fmla="*/ 0 h 152"/>
                <a:gd name="T10" fmla="*/ 0 w 220"/>
                <a:gd name="T11" fmla="*/ 38 h 152"/>
              </a:gdLst>
              <a:ahLst/>
              <a:cxnLst>
                <a:cxn ang="0">
                  <a:pos x="T0" y="T1"/>
                </a:cxn>
                <a:cxn ang="0">
                  <a:pos x="T2" y="T3"/>
                </a:cxn>
                <a:cxn ang="0">
                  <a:pos x="T4" y="T5"/>
                </a:cxn>
                <a:cxn ang="0">
                  <a:pos x="T6" y="T7"/>
                </a:cxn>
                <a:cxn ang="0">
                  <a:pos x="T8" y="T9"/>
                </a:cxn>
                <a:cxn ang="0">
                  <a:pos x="T10" y="T11"/>
                </a:cxn>
              </a:cxnLst>
              <a:rect l="0" t="0" r="r" b="b"/>
              <a:pathLst>
                <a:path w="220" h="152">
                  <a:moveTo>
                    <a:pt x="0" y="38"/>
                  </a:moveTo>
                  <a:lnTo>
                    <a:pt x="0" y="152"/>
                  </a:lnTo>
                  <a:lnTo>
                    <a:pt x="220" y="152"/>
                  </a:lnTo>
                  <a:lnTo>
                    <a:pt x="220" y="36"/>
                  </a:lnTo>
                  <a:lnTo>
                    <a:pt x="116"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1" name="Freeform 201"/>
            <p:cNvSpPr>
              <a:spLocks/>
            </p:cNvSpPr>
            <p:nvPr/>
          </p:nvSpPr>
          <p:spPr bwMode="auto">
            <a:xfrm>
              <a:off x="6870700" y="1108075"/>
              <a:ext cx="1143000" cy="1160463"/>
            </a:xfrm>
            <a:custGeom>
              <a:avLst/>
              <a:gdLst>
                <a:gd name="T0" fmla="*/ 360 w 720"/>
                <a:gd name="T1" fmla="*/ 0 h 731"/>
                <a:gd name="T2" fmla="*/ 0 w 720"/>
                <a:gd name="T3" fmla="*/ 731 h 731"/>
                <a:gd name="T4" fmla="*/ 364 w 720"/>
                <a:gd name="T5" fmla="*/ 615 h 731"/>
                <a:gd name="T6" fmla="*/ 720 w 720"/>
                <a:gd name="T7" fmla="*/ 731 h 731"/>
                <a:gd name="T8" fmla="*/ 360 w 720"/>
                <a:gd name="T9" fmla="*/ 0 h 731"/>
              </a:gdLst>
              <a:ahLst/>
              <a:cxnLst>
                <a:cxn ang="0">
                  <a:pos x="T0" y="T1"/>
                </a:cxn>
                <a:cxn ang="0">
                  <a:pos x="T2" y="T3"/>
                </a:cxn>
                <a:cxn ang="0">
                  <a:pos x="T4" y="T5"/>
                </a:cxn>
                <a:cxn ang="0">
                  <a:pos x="T6" y="T7"/>
                </a:cxn>
                <a:cxn ang="0">
                  <a:pos x="T8" y="T9"/>
                </a:cxn>
              </a:cxnLst>
              <a:rect l="0" t="0" r="r" b="b"/>
              <a:pathLst>
                <a:path w="720" h="731">
                  <a:moveTo>
                    <a:pt x="360" y="0"/>
                  </a:moveTo>
                  <a:lnTo>
                    <a:pt x="0" y="731"/>
                  </a:lnTo>
                  <a:lnTo>
                    <a:pt x="364" y="615"/>
                  </a:lnTo>
                  <a:lnTo>
                    <a:pt x="720" y="731"/>
                  </a:lnTo>
                  <a:lnTo>
                    <a:pt x="36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2" name="Rectangle 202"/>
            <p:cNvSpPr>
              <a:spLocks noChangeArrowheads="1"/>
            </p:cNvSpPr>
            <p:nvPr/>
          </p:nvSpPr>
          <p:spPr bwMode="auto">
            <a:xfrm>
              <a:off x="7264400" y="4130675"/>
              <a:ext cx="354013" cy="142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3" name="Rectangle 203"/>
            <p:cNvSpPr>
              <a:spLocks noChangeArrowheads="1"/>
            </p:cNvSpPr>
            <p:nvPr/>
          </p:nvSpPr>
          <p:spPr bwMode="auto">
            <a:xfrm>
              <a:off x="7264400" y="3952875"/>
              <a:ext cx="354013"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4" name="Rectangle 204"/>
            <p:cNvSpPr>
              <a:spLocks noChangeArrowheads="1"/>
            </p:cNvSpPr>
            <p:nvPr/>
          </p:nvSpPr>
          <p:spPr bwMode="auto">
            <a:xfrm>
              <a:off x="7264400" y="3760788"/>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5" name="Rectangle 205"/>
            <p:cNvSpPr>
              <a:spLocks noChangeArrowheads="1"/>
            </p:cNvSpPr>
            <p:nvPr/>
          </p:nvSpPr>
          <p:spPr bwMode="auto">
            <a:xfrm>
              <a:off x="7264400" y="3570288"/>
              <a:ext cx="354013"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6" name="Rectangle 206"/>
            <p:cNvSpPr>
              <a:spLocks noChangeArrowheads="1"/>
            </p:cNvSpPr>
            <p:nvPr/>
          </p:nvSpPr>
          <p:spPr bwMode="auto">
            <a:xfrm>
              <a:off x="7264400" y="3378200"/>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7" name="Rectangle 207"/>
            <p:cNvSpPr>
              <a:spLocks noChangeArrowheads="1"/>
            </p:cNvSpPr>
            <p:nvPr/>
          </p:nvSpPr>
          <p:spPr bwMode="auto">
            <a:xfrm>
              <a:off x="7264400" y="3190875"/>
              <a:ext cx="354013" cy="115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8" name="Rectangle 208"/>
            <p:cNvSpPr>
              <a:spLocks noChangeArrowheads="1"/>
            </p:cNvSpPr>
            <p:nvPr/>
          </p:nvSpPr>
          <p:spPr bwMode="auto">
            <a:xfrm>
              <a:off x="7264400" y="2998788"/>
              <a:ext cx="354013"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9" name="Rectangle 209"/>
            <p:cNvSpPr>
              <a:spLocks noChangeArrowheads="1"/>
            </p:cNvSpPr>
            <p:nvPr/>
          </p:nvSpPr>
          <p:spPr bwMode="auto">
            <a:xfrm>
              <a:off x="7264400" y="2803525"/>
              <a:ext cx="354013"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0" name="Rectangle 210"/>
            <p:cNvSpPr>
              <a:spLocks noChangeArrowheads="1"/>
            </p:cNvSpPr>
            <p:nvPr/>
          </p:nvSpPr>
          <p:spPr bwMode="auto">
            <a:xfrm>
              <a:off x="7264400" y="2614613"/>
              <a:ext cx="354013" cy="1174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01" name="Freeform 211"/>
            <p:cNvSpPr>
              <a:spLocks/>
            </p:cNvSpPr>
            <p:nvPr/>
          </p:nvSpPr>
          <p:spPr bwMode="auto">
            <a:xfrm>
              <a:off x="7264400" y="2178050"/>
              <a:ext cx="354013" cy="365125"/>
            </a:xfrm>
            <a:custGeom>
              <a:avLst/>
              <a:gdLst>
                <a:gd name="T0" fmla="*/ 0 w 223"/>
                <a:gd name="T1" fmla="*/ 38 h 230"/>
                <a:gd name="T2" fmla="*/ 0 w 223"/>
                <a:gd name="T3" fmla="*/ 230 h 230"/>
                <a:gd name="T4" fmla="*/ 223 w 223"/>
                <a:gd name="T5" fmla="*/ 230 h 230"/>
                <a:gd name="T6" fmla="*/ 223 w 223"/>
                <a:gd name="T7" fmla="*/ 36 h 230"/>
                <a:gd name="T8" fmla="*/ 116 w 223"/>
                <a:gd name="T9" fmla="*/ 0 h 230"/>
                <a:gd name="T10" fmla="*/ 0 w 223"/>
                <a:gd name="T11" fmla="*/ 38 h 230"/>
              </a:gdLst>
              <a:ahLst/>
              <a:cxnLst>
                <a:cxn ang="0">
                  <a:pos x="T0" y="T1"/>
                </a:cxn>
                <a:cxn ang="0">
                  <a:pos x="T2" y="T3"/>
                </a:cxn>
                <a:cxn ang="0">
                  <a:pos x="T4" y="T5"/>
                </a:cxn>
                <a:cxn ang="0">
                  <a:pos x="T6" y="T7"/>
                </a:cxn>
                <a:cxn ang="0">
                  <a:pos x="T8" y="T9"/>
                </a:cxn>
                <a:cxn ang="0">
                  <a:pos x="T10" y="T11"/>
                </a:cxn>
              </a:cxnLst>
              <a:rect l="0" t="0" r="r" b="b"/>
              <a:pathLst>
                <a:path w="223" h="230">
                  <a:moveTo>
                    <a:pt x="0" y="38"/>
                  </a:moveTo>
                  <a:lnTo>
                    <a:pt x="0" y="230"/>
                  </a:lnTo>
                  <a:lnTo>
                    <a:pt x="223" y="230"/>
                  </a:lnTo>
                  <a:lnTo>
                    <a:pt x="223" y="36"/>
                  </a:lnTo>
                  <a:lnTo>
                    <a:pt x="116"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417170552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750" fill="hold"/>
                                        <p:tgtEl>
                                          <p:spTgt spid="39"/>
                                        </p:tgtEl>
                                        <p:attrNameLst>
                                          <p:attrName>ppt_w</p:attrName>
                                        </p:attrNameLst>
                                      </p:cBhvr>
                                      <p:tavLst>
                                        <p:tav tm="0">
                                          <p:val>
                                            <p:fltVal val="0"/>
                                          </p:val>
                                        </p:tav>
                                        <p:tav tm="100000">
                                          <p:val>
                                            <p:strVal val="#ppt_w"/>
                                          </p:val>
                                        </p:tav>
                                      </p:tavLst>
                                    </p:anim>
                                    <p:anim calcmode="lin" valueType="num">
                                      <p:cBhvr>
                                        <p:cTn id="18" dur="750" fill="hold"/>
                                        <p:tgtEl>
                                          <p:spTgt spid="39"/>
                                        </p:tgtEl>
                                        <p:attrNameLst>
                                          <p:attrName>ppt_h</p:attrName>
                                        </p:attrNameLst>
                                      </p:cBhvr>
                                      <p:tavLst>
                                        <p:tav tm="0">
                                          <p:val>
                                            <p:fltVal val="0"/>
                                          </p:val>
                                        </p:tav>
                                        <p:tav tm="100000">
                                          <p:val>
                                            <p:strVal val="#ppt_h"/>
                                          </p:val>
                                        </p:tav>
                                      </p:tavLst>
                                    </p:anim>
                                    <p:anim calcmode="lin" valueType="num">
                                      <p:cBhvr>
                                        <p:cTn id="19" dur="750" fill="hold"/>
                                        <p:tgtEl>
                                          <p:spTgt spid="39"/>
                                        </p:tgtEl>
                                        <p:attrNameLst>
                                          <p:attrName>style.rotation</p:attrName>
                                        </p:attrNameLst>
                                      </p:cBhvr>
                                      <p:tavLst>
                                        <p:tav tm="0">
                                          <p:val>
                                            <p:fltVal val="90"/>
                                          </p:val>
                                        </p:tav>
                                        <p:tav tm="100000">
                                          <p:val>
                                            <p:fltVal val="0"/>
                                          </p:val>
                                        </p:tav>
                                      </p:tavLst>
                                    </p:anim>
                                    <p:animEffect transition="in" filter="fade">
                                      <p:cBhvr>
                                        <p:cTn id="20" dur="750"/>
                                        <p:tgtEl>
                                          <p:spTgt spid="39"/>
                                        </p:tgtEl>
                                      </p:cBhvr>
                                    </p:animEffect>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par>
                          <p:cTn id="27" fill="hold">
                            <p:stCondLst>
                              <p:cond delay="2250"/>
                            </p:stCondLst>
                            <p:childTnLst>
                              <p:par>
                                <p:cTn id="28" presetID="42"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anim calcmode="lin" valueType="num">
                                      <p:cBhvr>
                                        <p:cTn id="31" dur="500" fill="hold"/>
                                        <p:tgtEl>
                                          <p:spTgt spid="7"/>
                                        </p:tgtEl>
                                        <p:attrNameLst>
                                          <p:attrName>ppt_x</p:attrName>
                                        </p:attrNameLst>
                                      </p:cBhvr>
                                      <p:tavLst>
                                        <p:tav tm="0">
                                          <p:val>
                                            <p:strVal val="#ppt_x"/>
                                          </p:val>
                                        </p:tav>
                                        <p:tav tm="100000">
                                          <p:val>
                                            <p:strVal val="#ppt_x"/>
                                          </p:val>
                                        </p:tav>
                                      </p:tavLst>
                                    </p:anim>
                                    <p:anim calcmode="lin" valueType="num">
                                      <p:cBhvr>
                                        <p:cTn id="32" dur="500" fill="hold"/>
                                        <p:tgtEl>
                                          <p:spTgt spid="7"/>
                                        </p:tgtEl>
                                        <p:attrNameLst>
                                          <p:attrName>ppt_y</p:attrName>
                                        </p:attrNameLst>
                                      </p:cBhvr>
                                      <p:tavLst>
                                        <p:tav tm="0">
                                          <p:val>
                                            <p:strVal val="#ppt_y+.1"/>
                                          </p:val>
                                        </p:tav>
                                        <p:tav tm="100000">
                                          <p:val>
                                            <p:strVal val="#ppt_y"/>
                                          </p:val>
                                        </p:tav>
                                      </p:tavLst>
                                    </p:anim>
                                  </p:childTnLst>
                                </p:cTn>
                              </p:par>
                            </p:childTnLst>
                          </p:cTn>
                        </p:par>
                        <p:par>
                          <p:cTn id="33" fill="hold">
                            <p:stCondLst>
                              <p:cond delay="27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9"/>
                                        </p:tgtEl>
                                        <p:attrNameLst>
                                          <p:attrName>ppt_y</p:attrName>
                                        </p:attrNameLst>
                                      </p:cBhvr>
                                      <p:tavLst>
                                        <p:tav tm="0">
                                          <p:val>
                                            <p:strVal val="#ppt_y"/>
                                          </p:val>
                                        </p:tav>
                                        <p:tav tm="100000">
                                          <p:val>
                                            <p:strVal val="#ppt_y"/>
                                          </p:val>
                                        </p:tav>
                                      </p:tavLst>
                                    </p:anim>
                                    <p:anim calcmode="lin" valueType="num">
                                      <p:cBhvr>
                                        <p:cTn id="38"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9"/>
                                        </p:tgtEl>
                                      </p:cBhvr>
                                    </p:animEffect>
                                  </p:childTnLst>
                                </p:cTn>
                              </p:par>
                            </p:childTnLst>
                          </p:cTn>
                        </p:par>
                        <p:par>
                          <p:cTn id="41" fill="hold">
                            <p:stCondLst>
                              <p:cond delay="3400"/>
                            </p:stCondLst>
                            <p:childTnLst>
                              <p:par>
                                <p:cTn id="42" presetID="16" presetClass="entr" presetSubtype="21"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barn(inVertical)">
                                      <p:cBhvr>
                                        <p:cTn id="44" dur="500"/>
                                        <p:tgtEl>
                                          <p:spTgt spid="52"/>
                                        </p:tgtEl>
                                      </p:cBhvr>
                                    </p:animEffect>
                                  </p:childTnLst>
                                </p:cTn>
                              </p:par>
                            </p:childTnLst>
                          </p:cTn>
                        </p:par>
                        <p:par>
                          <p:cTn id="45" fill="hold">
                            <p:stCondLst>
                              <p:cond delay="3900"/>
                            </p:stCondLst>
                            <p:childTnLst>
                              <p:par>
                                <p:cTn id="46" presetID="14" presetClass="entr" presetSubtype="1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randombar(horizontal)">
                                      <p:cBhvr>
                                        <p:cTn id="48" dur="500"/>
                                        <p:tgtEl>
                                          <p:spTgt spid="4"/>
                                        </p:tgtEl>
                                      </p:cBhvr>
                                    </p:animEffect>
                                  </p:childTnLst>
                                </p:cTn>
                              </p:par>
                            </p:childTnLst>
                          </p:cTn>
                        </p:par>
                        <p:par>
                          <p:cTn id="49" fill="hold">
                            <p:stCondLst>
                              <p:cond delay="4400"/>
                            </p:stCondLst>
                            <p:childTnLst>
                              <p:par>
                                <p:cTn id="50" presetID="42" presetClass="entr" presetSubtype="0" fill="hold"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500"/>
                                        <p:tgtEl>
                                          <p:spTgt spid="6"/>
                                        </p:tgtEl>
                                      </p:cBhvr>
                                    </p:animEffect>
                                    <p:anim calcmode="lin" valueType="num">
                                      <p:cBhvr>
                                        <p:cTn id="53" dur="500" fill="hold"/>
                                        <p:tgtEl>
                                          <p:spTgt spid="6"/>
                                        </p:tgtEl>
                                        <p:attrNameLst>
                                          <p:attrName>ppt_x</p:attrName>
                                        </p:attrNameLst>
                                      </p:cBhvr>
                                      <p:tavLst>
                                        <p:tav tm="0">
                                          <p:val>
                                            <p:strVal val="#ppt_x"/>
                                          </p:val>
                                        </p:tav>
                                        <p:tav tm="100000">
                                          <p:val>
                                            <p:strVal val="#ppt_x"/>
                                          </p:val>
                                        </p:tav>
                                      </p:tavLst>
                                    </p:anim>
                                    <p:anim calcmode="lin" valueType="num">
                                      <p:cBhvr>
                                        <p:cTn id="54" dur="500" fill="hold"/>
                                        <p:tgtEl>
                                          <p:spTgt spid="6"/>
                                        </p:tgtEl>
                                        <p:attrNameLst>
                                          <p:attrName>ppt_y</p:attrName>
                                        </p:attrNameLst>
                                      </p:cBhvr>
                                      <p:tavLst>
                                        <p:tav tm="0">
                                          <p:val>
                                            <p:strVal val="#ppt_y+.1"/>
                                          </p:val>
                                        </p:tav>
                                        <p:tav tm="100000">
                                          <p:val>
                                            <p:strVal val="#ppt_y"/>
                                          </p:val>
                                        </p:tav>
                                      </p:tavLst>
                                    </p:anim>
                                  </p:childTnLst>
                                </p:cTn>
                              </p:par>
                            </p:childTnLst>
                          </p:cTn>
                        </p:par>
                        <p:par>
                          <p:cTn id="55" fill="hold">
                            <p:stCondLst>
                              <p:cond delay="49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60"/>
                                        </p:tgtEl>
                                        <p:attrNameLst>
                                          <p:attrName>style.visibility</p:attrName>
                                        </p:attrNameLst>
                                      </p:cBhvr>
                                      <p:to>
                                        <p:strVal val="visible"/>
                                      </p:to>
                                    </p:set>
                                    <p:anim calcmode="lin" valueType="num">
                                      <p:cBhvr>
                                        <p:cTn id="58"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60"/>
                                        </p:tgtEl>
                                        <p:attrNameLst>
                                          <p:attrName>ppt_y</p:attrName>
                                        </p:attrNameLst>
                                      </p:cBhvr>
                                      <p:tavLst>
                                        <p:tav tm="0">
                                          <p:val>
                                            <p:strVal val="#ppt_y"/>
                                          </p:val>
                                        </p:tav>
                                        <p:tav tm="100000">
                                          <p:val>
                                            <p:strVal val="#ppt_y"/>
                                          </p:val>
                                        </p:tav>
                                      </p:tavLst>
                                    </p:anim>
                                    <p:anim calcmode="lin" valueType="num">
                                      <p:cBhvr>
                                        <p:cTn id="60"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60"/>
                                        </p:tgtEl>
                                      </p:cBhvr>
                                    </p:animEffect>
                                  </p:childTnLst>
                                </p:cTn>
                              </p:par>
                            </p:childTnLst>
                          </p:cTn>
                        </p:par>
                        <p:par>
                          <p:cTn id="63" fill="hold">
                            <p:stCondLst>
                              <p:cond delay="5550"/>
                            </p:stCondLst>
                            <p:childTnLst>
                              <p:par>
                                <p:cTn id="64" presetID="16" presetClass="entr" presetSubtype="21" fill="hold" grpId="0" nodeType="after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barn(inVertical)">
                                      <p:cBhvr>
                                        <p:cTn id="66" dur="500"/>
                                        <p:tgtEl>
                                          <p:spTgt spid="51"/>
                                        </p:tgtEl>
                                      </p:cBhvr>
                                    </p:animEffect>
                                  </p:childTnLst>
                                </p:cTn>
                              </p:par>
                            </p:childTnLst>
                          </p:cTn>
                        </p:par>
                        <p:par>
                          <p:cTn id="67" fill="hold">
                            <p:stCondLst>
                              <p:cond delay="6050"/>
                            </p:stCondLst>
                            <p:childTnLst>
                              <p:par>
                                <p:cTn id="68" presetID="14" presetClass="entr" presetSubtype="1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randombar(horizontal)">
                                      <p:cBhvr>
                                        <p:cTn id="7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51" grpId="0" animBg="1"/>
      <p:bldP spid="52" grpId="0" animBg="1"/>
      <p:bldP spid="59" grpId="0"/>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FB0A84-4B0D-4410-A86E-948D200343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932" t="10084" r="7092" b="49194"/>
          <a:stretch/>
        </p:blipFill>
        <p:spPr>
          <a:xfrm>
            <a:off x="3076" y="0"/>
            <a:ext cx="9140924" cy="5416860"/>
          </a:xfrm>
          <a:prstGeom prst="rect">
            <a:avLst/>
          </a:prstGeom>
        </p:spPr>
      </p:pic>
      <p:pic>
        <p:nvPicPr>
          <p:cNvPr id="8" name="图片 7">
            <a:extLst>
              <a:ext uri="{FF2B5EF4-FFF2-40B4-BE49-F238E27FC236}">
                <a16:creationId xmlns:a16="http://schemas.microsoft.com/office/drawing/2014/main" id="{67CB0B5D-D1D3-4BD7-A280-DC185B6D822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3542" b="5374"/>
          <a:stretch/>
        </p:blipFill>
        <p:spPr>
          <a:xfrm>
            <a:off x="3076" y="4156720"/>
            <a:ext cx="9140924" cy="988368"/>
          </a:xfrm>
          <a:prstGeom prst="rect">
            <a:avLst/>
          </a:prstGeom>
        </p:spPr>
      </p:pic>
      <p:sp>
        <p:nvSpPr>
          <p:cNvPr id="21" name="Isosceles Triangle 20"/>
          <p:cNvSpPr/>
          <p:nvPr/>
        </p:nvSpPr>
        <p:spPr>
          <a:xfrm flipV="1">
            <a:off x="4486141" y="2561860"/>
            <a:ext cx="301883" cy="210468"/>
          </a:xfrm>
          <a:prstGeom prst="triangl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GB" dirty="0"/>
          </a:p>
        </p:txBody>
      </p:sp>
      <p:sp>
        <p:nvSpPr>
          <p:cNvPr id="24" name="Oval 23"/>
          <p:cNvSpPr/>
          <p:nvPr/>
        </p:nvSpPr>
        <p:spPr>
          <a:xfrm>
            <a:off x="4139952" y="1528428"/>
            <a:ext cx="961128" cy="961424"/>
          </a:xfrm>
          <a:prstGeom prst="ellipse">
            <a:avLst/>
          </a:prstGeom>
          <a:solidFill>
            <a:schemeClr val="accent2"/>
          </a:solid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r>
              <a:rPr lang="en-GB" sz="3600" dirty="0"/>
              <a:t>02</a:t>
            </a:r>
          </a:p>
        </p:txBody>
      </p:sp>
      <p:sp>
        <p:nvSpPr>
          <p:cNvPr id="28" name="淘宝网chenying0907出品 27"/>
          <p:cNvSpPr txBox="1"/>
          <p:nvPr/>
        </p:nvSpPr>
        <p:spPr>
          <a:xfrm>
            <a:off x="3671900" y="2885896"/>
            <a:ext cx="1985177" cy="346259"/>
          </a:xfrm>
          <a:prstGeom prst="rect">
            <a:avLst/>
          </a:prstGeom>
          <a:noFill/>
        </p:spPr>
        <p:txBody>
          <a:bodyPr wrap="none" lIns="68589" tIns="34295" rIns="68589" bIns="34295" rtlCol="0">
            <a:spAutoFit/>
          </a:bodyPr>
          <a:lstStyle/>
          <a:p>
            <a:pPr algn="ctr"/>
            <a:r>
              <a:rPr lang="zh-CN" altLang="en-US" dirty="0">
                <a:solidFill>
                  <a:schemeClr val="accent1"/>
                </a:solidFill>
                <a:latin typeface="微软雅黑" pitchFamily="34" charset="-122"/>
                <a:ea typeface="微软雅黑" pitchFamily="34" charset="-122"/>
                <a:sym typeface="Arial" panose="020B0604020202020204" pitchFamily="34" charset="0"/>
              </a:rPr>
              <a:t>单击此处添加标题</a:t>
            </a:r>
            <a:endParaRPr lang="en-US" altLang="zh-CN" dirty="0">
              <a:solidFill>
                <a:schemeClr val="accent1"/>
              </a:solidFill>
              <a:latin typeface="微软雅黑" pitchFamily="34" charset="-122"/>
              <a:ea typeface="微软雅黑" pitchFamily="34" charset="-122"/>
              <a:sym typeface="Arial" panose="020B0604020202020204" pitchFamily="34" charset="0"/>
            </a:endParaRPr>
          </a:p>
        </p:txBody>
      </p:sp>
      <p:sp>
        <p:nvSpPr>
          <p:cNvPr id="7" name="矩形 6">
            <a:extLst>
              <a:ext uri="{FF2B5EF4-FFF2-40B4-BE49-F238E27FC236}">
                <a16:creationId xmlns:a16="http://schemas.microsoft.com/office/drawing/2014/main" id="{D53D0E2B-9CD3-4551-9A9A-0472DB7AECF3}"/>
              </a:ext>
            </a:extLst>
          </p:cNvPr>
          <p:cNvSpPr/>
          <p:nvPr/>
        </p:nvSpPr>
        <p:spPr>
          <a:xfrm>
            <a:off x="3023828" y="3317944"/>
            <a:ext cx="3383297" cy="411779"/>
          </a:xfrm>
          <a:prstGeom prst="rect">
            <a:avLst/>
          </a:prstGeom>
        </p:spPr>
        <p:txBody>
          <a:bodyPr wrap="square" lIns="68580" tIns="34290" rIns="68580" bIns="3429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23442102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par>
                                <p:cTn id="24" presetID="45" presetClass="entr" presetSubtype="0" fill="hold" grpId="0" nodeType="withEffect">
                                  <p:stCondLst>
                                    <p:cond delay="500"/>
                                  </p:stCondLst>
                                  <p:iterate type="wd">
                                    <p:tmPct val="10000"/>
                                  </p:iterate>
                                  <p:childTnLst>
                                    <p:set>
                                      <p:cBhvr>
                                        <p:cTn id="25" dur="1" fill="hold">
                                          <p:stCondLst>
                                            <p:cond delay="0"/>
                                          </p:stCondLst>
                                        </p:cTn>
                                        <p:tgtEl>
                                          <p:spTgt spid="7"/>
                                        </p:tgtEl>
                                        <p:attrNameLst>
                                          <p:attrName>style.visibility</p:attrName>
                                        </p:attrNameLst>
                                      </p:cBhvr>
                                      <p:to>
                                        <p:strVal val="visible"/>
                                      </p:to>
                                    </p:set>
                                    <p:animEffect transition="in" filter="fade">
                                      <p:cBhvr>
                                        <p:cTn id="26" dur="250"/>
                                        <p:tgtEl>
                                          <p:spTgt spid="7"/>
                                        </p:tgtEl>
                                      </p:cBhvr>
                                    </p:animEffect>
                                    <p:anim calcmode="lin" valueType="num">
                                      <p:cBhvr>
                                        <p:cTn id="27" dur="250" fill="hold"/>
                                        <p:tgtEl>
                                          <p:spTgt spid="7"/>
                                        </p:tgtEl>
                                        <p:attrNameLst>
                                          <p:attrName>ppt_w</p:attrName>
                                        </p:attrNameLst>
                                      </p:cBhvr>
                                      <p:tavLst>
                                        <p:tav tm="0" fmla="#ppt_w*sin(2.5*pi*$)">
                                          <p:val>
                                            <p:fltVal val="0"/>
                                          </p:val>
                                        </p:tav>
                                        <p:tav tm="100000">
                                          <p:val>
                                            <p:fltVal val="1"/>
                                          </p:val>
                                        </p:tav>
                                      </p:tavLst>
                                    </p:anim>
                                    <p:anim calcmode="lin" valueType="num">
                                      <p:cBhvr>
                                        <p:cTn id="28" dur="25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8"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0272" y="1039544"/>
            <a:ext cx="4863696" cy="3260683"/>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2" name="圆角矩形 11"/>
          <p:cNvSpPr/>
          <p:nvPr/>
        </p:nvSpPr>
        <p:spPr>
          <a:xfrm>
            <a:off x="5341013" y="3815587"/>
            <a:ext cx="1642687" cy="484638"/>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2"/>
          </a:p>
        </p:txBody>
      </p:sp>
      <p:sp>
        <p:nvSpPr>
          <p:cNvPr id="13" name="圆角矩形 12"/>
          <p:cNvSpPr/>
          <p:nvPr/>
        </p:nvSpPr>
        <p:spPr>
          <a:xfrm>
            <a:off x="6983700" y="3815587"/>
            <a:ext cx="1980702" cy="484638"/>
          </a:xfrm>
          <a:prstGeom prst="roundRect">
            <a:avLst>
              <a:gd name="adj"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2"/>
          </a:p>
        </p:txBody>
      </p:sp>
      <p:sp>
        <p:nvSpPr>
          <p:cNvPr id="14" name="矩形 13"/>
          <p:cNvSpPr/>
          <p:nvPr/>
        </p:nvSpPr>
        <p:spPr>
          <a:xfrm>
            <a:off x="5914641" y="3919440"/>
            <a:ext cx="667019" cy="311121"/>
          </a:xfrm>
          <a:prstGeom prst="rect">
            <a:avLst/>
          </a:prstGeom>
        </p:spPr>
        <p:txBody>
          <a:bodyPr wrap="square">
            <a:spAutoFit/>
          </a:bodyPr>
          <a:lstStyle/>
          <a:p>
            <a:r>
              <a:rPr lang="en-US" altLang="zh-CN" sz="1422" dirty="0">
                <a:solidFill>
                  <a:schemeClr val="bg1"/>
                </a:solidFill>
                <a:latin typeface="冬青黑体简体中文 W3" panose="020B0300000000000000" pitchFamily="34" charset="-122"/>
                <a:ea typeface="冬青黑体简体中文 W3" panose="020B0300000000000000" pitchFamily="34" charset="-122"/>
              </a:rPr>
              <a:t>20%</a:t>
            </a:r>
          </a:p>
        </p:txBody>
      </p:sp>
      <p:sp>
        <p:nvSpPr>
          <p:cNvPr id="15" name="矩形 14"/>
          <p:cNvSpPr/>
          <p:nvPr/>
        </p:nvSpPr>
        <p:spPr>
          <a:xfrm>
            <a:off x="7726521" y="3919440"/>
            <a:ext cx="666512" cy="311121"/>
          </a:xfrm>
          <a:prstGeom prst="rect">
            <a:avLst/>
          </a:prstGeom>
        </p:spPr>
        <p:txBody>
          <a:bodyPr wrap="square">
            <a:spAutoFit/>
          </a:bodyPr>
          <a:lstStyle/>
          <a:p>
            <a:r>
              <a:rPr lang="en-US" altLang="zh-CN" sz="1422" dirty="0">
                <a:solidFill>
                  <a:schemeClr val="bg1"/>
                </a:solidFill>
                <a:latin typeface="冬青黑体简体中文 W3" panose="020B0300000000000000" pitchFamily="34" charset="-122"/>
                <a:ea typeface="冬青黑体简体中文 W3" panose="020B0300000000000000" pitchFamily="34" charset="-122"/>
              </a:rPr>
              <a:t>80%</a:t>
            </a:r>
          </a:p>
        </p:txBody>
      </p:sp>
      <p:sp>
        <p:nvSpPr>
          <p:cNvPr id="16" name="Content Placeholder 2"/>
          <p:cNvSpPr txBox="1"/>
          <p:nvPr/>
        </p:nvSpPr>
        <p:spPr>
          <a:xfrm>
            <a:off x="5276817" y="1241427"/>
            <a:ext cx="1304842" cy="254352"/>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p:nvPr/>
        </p:nvSpPr>
        <p:spPr>
          <a:xfrm>
            <a:off x="5276816" y="1458752"/>
            <a:ext cx="3235522" cy="539496"/>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p:nvPr/>
        </p:nvSpPr>
        <p:spPr>
          <a:xfrm>
            <a:off x="5276816" y="2243144"/>
            <a:ext cx="3235522" cy="539496"/>
          </a:xfrm>
          <a:prstGeom prst="rect">
            <a:avLst/>
          </a:prstGeom>
        </p:spPr>
        <p:txBody>
          <a:bodyPr vert="horz" lIns="68564" tIns="34282" rIns="68564" bIns="34282"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92795224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3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音乐小提琴ppt动态模板"/>
</p:tagLst>
</file>

<file path=ppt/tags/tag10.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1.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2.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OTHERS"/>
  <p:tag name="ID" val="545819"/>
</p:tagLst>
</file>

<file path=ppt/tags/tag13.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AUTOCOLOR" val="TRUE"/>
  <p:tag name="MH_TYPE" val="CONTENTS"/>
  <p:tag name="ID" val="545819"/>
</p:tagLst>
</file>

<file path=ppt/tags/tag3.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ENTRY"/>
  <p:tag name="ID" val="545819"/>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903"/>
  <p:tag name="MH_LIBRARY" val="CONTENTS"/>
  <p:tag name="MH_TYPE" val="NUMBER"/>
  <p:tag name="ID" val="545819"/>
  <p:tag name="MH_ORDER" val="4"/>
</p:tagLst>
</file>

<file path=ppt/theme/theme1.xml><?xml version="1.0" encoding="utf-8"?>
<a:theme xmlns:a="http://schemas.openxmlformats.org/drawingml/2006/main" name="Office 主题">
  <a:themeElements>
    <a:clrScheme name="自定义 1049">
      <a:dk1>
        <a:sysClr val="windowText" lastClr="000000"/>
      </a:dk1>
      <a:lt1>
        <a:sysClr val="window" lastClr="FFFFFF"/>
      </a:lt1>
      <a:dk2>
        <a:srgbClr val="1F497D"/>
      </a:dk2>
      <a:lt2>
        <a:srgbClr val="EEECE1"/>
      </a:lt2>
      <a:accent1>
        <a:srgbClr val="3F3F3F"/>
      </a:accent1>
      <a:accent2>
        <a:srgbClr val="FF0000"/>
      </a:accent2>
      <a:accent3>
        <a:srgbClr val="3F3F3F"/>
      </a:accent3>
      <a:accent4>
        <a:srgbClr val="FF0000"/>
      </a:accent4>
      <a:accent5>
        <a:srgbClr val="3F3F3F"/>
      </a:accent5>
      <a:accent6>
        <a:srgbClr val="FF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TotalTime>
  <Words>2313</Words>
  <Application>Microsoft Office PowerPoint</Application>
  <PresentationFormat>自定义</PresentationFormat>
  <Paragraphs>255</Paragraphs>
  <Slides>25</Slides>
  <Notes>25</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Arial Unicode MS</vt:lpstr>
      <vt:lpstr>ArialUnicodeMS</vt:lpstr>
      <vt:lpstr>Helvetica Light</vt:lpstr>
      <vt:lpstr>Kontrapunkt Bob Bold</vt:lpstr>
      <vt:lpstr>Lato Light</vt:lpstr>
      <vt:lpstr>UKIJ Qolyazma</vt:lpstr>
      <vt:lpstr>冬青黑体简体中文 W3</vt:lpstr>
      <vt:lpstr>方正兰亭黑_GBK</vt:lpstr>
      <vt:lpstr>方正综艺简体</vt:lpstr>
      <vt:lpstr>微软雅黑</vt:lpstr>
      <vt:lpstr>Arial</vt:lpstr>
      <vt:lpstr>Arial Rounded MT Bold</vt:lpstr>
      <vt:lpstr>Bodoni MT Black</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时尚音乐小提琴ppt动态模板</dc:title>
  <dc:creator>Administrator</dc:creator>
  <cp:lastModifiedBy>杨 康弘</cp:lastModifiedBy>
  <cp:revision>279</cp:revision>
  <dcterms:created xsi:type="dcterms:W3CDTF">2017-06-17T13:16:52Z</dcterms:created>
  <dcterms:modified xsi:type="dcterms:W3CDTF">2019-05-03T06:51:43Z</dcterms:modified>
</cp:coreProperties>
</file>